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tags/tag12.xml" ContentType="application/vnd.openxmlformats-officedocument.presentationml.tags+xml"/>
  <Override PartName="/ppt/notesSlides/notesSlide13.xml" ContentType="application/vnd.openxmlformats-officedocument.presentationml.notesSlide+xml"/>
  <Override PartName="/ppt/theme/themeOverride2.xml" ContentType="application/vnd.openxmlformats-officedocument.themeOverr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heme/themeOverride3.xml" ContentType="application/vnd.openxmlformats-officedocument.themeOverr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heme/themeOverride4.xml" ContentType="application/vnd.openxmlformats-officedocument.themeOverride+xml"/>
  <Override PartName="/ppt/tags/tag25.xml" ContentType="application/vnd.openxmlformats-officedocument.presentationml.tags+xml"/>
  <Override PartName="/ppt/notesSlides/notesSlide31.xml" ContentType="application/vnd.openxmlformats-officedocument.presentationml.notesSlide+xml"/>
  <Override PartName="/ppt/theme/themeOverride5.xml" ContentType="application/vnd.openxmlformats-officedocument.themeOverr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2.xml" ContentType="application/vnd.openxmlformats-officedocument.presentationml.tags+xml"/>
  <Override PartName="/ppt/notesSlides/notesSlide41.xml" ContentType="application/vnd.openxmlformats-officedocument.presentationml.notesSlide+xml"/>
  <Override PartName="/ppt/tags/tag3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6.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34.xml" ContentType="application/vnd.openxmlformats-officedocument.presentationml.tags+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36.xml" ContentType="application/vnd.openxmlformats-officedocument.presentationml.tags+xml"/>
  <Override PartName="/ppt/notesSlides/notesSlide60.xml" ContentType="application/vnd.openxmlformats-officedocument.presentationml.notesSlide+xml"/>
  <Override PartName="/ppt/tags/tag37.xml" ContentType="application/vnd.openxmlformats-officedocument.presentationml.tags+xml"/>
  <Override PartName="/ppt/notesSlides/notesSlide61.xml" ContentType="application/vnd.openxmlformats-officedocument.presentationml.notesSlide+xml"/>
  <Override PartName="/ppt/tags/tag38.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68"/>
  </p:notesMasterIdLst>
  <p:sldIdLst>
    <p:sldId id="273" r:id="rId5"/>
    <p:sldId id="289" r:id="rId6"/>
    <p:sldId id="613" r:id="rId7"/>
    <p:sldId id="668" r:id="rId8"/>
    <p:sldId id="690" r:id="rId9"/>
    <p:sldId id="585" r:id="rId10"/>
    <p:sldId id="691" r:id="rId11"/>
    <p:sldId id="692" r:id="rId12"/>
    <p:sldId id="694" r:id="rId13"/>
    <p:sldId id="695" r:id="rId14"/>
    <p:sldId id="696" r:id="rId15"/>
    <p:sldId id="752" r:id="rId16"/>
    <p:sldId id="759" r:id="rId17"/>
    <p:sldId id="757" r:id="rId18"/>
    <p:sldId id="809" r:id="rId19"/>
    <p:sldId id="761" r:id="rId20"/>
    <p:sldId id="721" r:id="rId21"/>
    <p:sldId id="783" r:id="rId22"/>
    <p:sldId id="787" r:id="rId23"/>
    <p:sldId id="698" r:id="rId24"/>
    <p:sldId id="725" r:id="rId25"/>
    <p:sldId id="726" r:id="rId26"/>
    <p:sldId id="728" r:id="rId27"/>
    <p:sldId id="763" r:id="rId28"/>
    <p:sldId id="804" r:id="rId29"/>
    <p:sldId id="729" r:id="rId30"/>
    <p:sldId id="762" r:id="rId31"/>
    <p:sldId id="788" r:id="rId32"/>
    <p:sldId id="765" r:id="rId33"/>
    <p:sldId id="731" r:id="rId34"/>
    <p:sldId id="717" r:id="rId35"/>
    <p:sldId id="758" r:id="rId36"/>
    <p:sldId id="784" r:id="rId37"/>
    <p:sldId id="732" r:id="rId38"/>
    <p:sldId id="766" r:id="rId39"/>
    <p:sldId id="792" r:id="rId40"/>
    <p:sldId id="793" r:id="rId41"/>
    <p:sldId id="789" r:id="rId42"/>
    <p:sldId id="771" r:id="rId43"/>
    <p:sldId id="790" r:id="rId44"/>
    <p:sldId id="773" r:id="rId45"/>
    <p:sldId id="774" r:id="rId46"/>
    <p:sldId id="791" r:id="rId47"/>
    <p:sldId id="776" r:id="rId48"/>
    <p:sldId id="741" r:id="rId49"/>
    <p:sldId id="777" r:id="rId50"/>
    <p:sldId id="778" r:id="rId51"/>
    <p:sldId id="779" r:id="rId52"/>
    <p:sldId id="780" r:id="rId53"/>
    <p:sldId id="781" r:id="rId54"/>
    <p:sldId id="798" r:id="rId55"/>
    <p:sldId id="794" r:id="rId56"/>
    <p:sldId id="796" r:id="rId57"/>
    <p:sldId id="797" r:id="rId58"/>
    <p:sldId id="795" r:id="rId59"/>
    <p:sldId id="806" r:id="rId60"/>
    <p:sldId id="335" r:id="rId61"/>
    <p:sldId id="297" r:id="rId62"/>
    <p:sldId id="540" r:id="rId63"/>
    <p:sldId id="575" r:id="rId64"/>
    <p:sldId id="318" r:id="rId65"/>
    <p:sldId id="805" r:id="rId66"/>
    <p:sldId id="807" r:id="rId67"/>
  </p:sldIdLst>
  <p:sldSz cx="12192000" cy="6858000"/>
  <p:notesSz cx="6858000" cy="91440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Dd0tZ/oTTgAMvO4bJTJw==" hashData="dxFz1a2QGJMnWRRN5FoLIcwxAISyKomhDMIXx/7aGQlPSqOl8rDFw8TiZ07WgknKUUa5d8eBQBZb0Mcy1H6x+w=="/>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w Saechao" initials="LS" lastIdx="1" clrIdx="0">
    <p:extLst>
      <p:ext uri="{19B8F6BF-5375-455C-9EA6-DF929625EA0E}">
        <p15:presenceInfo xmlns:p15="http://schemas.microsoft.com/office/powerpoint/2012/main" userId="S::LSaechao@calstrs.com::26afcbe1-336f-4924-84a2-2a1695574add" providerId="AD"/>
      </p:ext>
    </p:extLst>
  </p:cmAuthor>
  <p:cmAuthor id="2" name="Renee Evarts" initials="RE" lastIdx="4" clrIdx="1">
    <p:extLst>
      <p:ext uri="{19B8F6BF-5375-455C-9EA6-DF929625EA0E}">
        <p15:presenceInfo xmlns:p15="http://schemas.microsoft.com/office/powerpoint/2012/main" userId="S::REvarts@calstrs.com::b422f266-834d-479a-9bc0-e6f570ba93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E3A2D"/>
    <a:srgbClr val="20325B"/>
    <a:srgbClr val="885034"/>
    <a:srgbClr val="803A2D"/>
    <a:srgbClr val="602C22"/>
    <a:srgbClr val="AE5F4F"/>
    <a:srgbClr val="8C4D40"/>
    <a:srgbClr val="F2F2F2"/>
    <a:srgbClr val="AD50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5" autoAdjust="0"/>
    <p:restoredTop sz="59577" autoAdjust="0"/>
  </p:normalViewPr>
  <p:slideViewPr>
    <p:cSldViewPr snapToGrid="0">
      <p:cViewPr varScale="1">
        <p:scale>
          <a:sx n="68" d="100"/>
          <a:sy n="68" d="100"/>
        </p:scale>
        <p:origin x="2292"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40" d="100"/>
        <a:sy n="40" d="100"/>
      </p:scale>
      <p:origin x="0" y="-924"/>
    </p:cViewPr>
  </p:sorterViewPr>
  <p:notesViewPr>
    <p:cSldViewPr snapToGrid="0">
      <p:cViewPr varScale="1">
        <p:scale>
          <a:sx n="88" d="100"/>
          <a:sy n="88" d="100"/>
        </p:scale>
        <p:origin x="296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Wible" userId="a0e7e227-9248-44ec-a601-84519f6eb189" providerId="ADAL" clId="{BA2E00B1-1F2E-4B32-AEE6-BF06BBE906DA}"/>
    <pc:docChg chg="undo custSel delSld modSld">
      <pc:chgData name="Nicole Wible" userId="a0e7e227-9248-44ec-a601-84519f6eb189" providerId="ADAL" clId="{BA2E00B1-1F2E-4B32-AEE6-BF06BBE906DA}" dt="2024-09-27T23:44:40.992" v="165" actId="404"/>
      <pc:docMkLst>
        <pc:docMk/>
      </pc:docMkLst>
      <pc:sldChg chg="addSp delSp modSp">
        <pc:chgData name="Nicole Wible" userId="a0e7e227-9248-44ec-a601-84519f6eb189" providerId="ADAL" clId="{BA2E00B1-1F2E-4B32-AEE6-BF06BBE906DA}" dt="2024-09-19T18:15:46.529" v="96"/>
        <pc:sldMkLst>
          <pc:docMk/>
          <pc:sldMk cId="3036840371" sldId="297"/>
        </pc:sldMkLst>
        <pc:spChg chg="add del mod">
          <ac:chgData name="Nicole Wible" userId="a0e7e227-9248-44ec-a601-84519f6eb189" providerId="ADAL" clId="{BA2E00B1-1F2E-4B32-AEE6-BF06BBE906DA}" dt="2024-09-19T18:15:44.077" v="92" actId="478"/>
          <ac:spMkLst>
            <pc:docMk/>
            <pc:sldMk cId="3036840371" sldId="297"/>
            <ac:spMk id="2" creationId="{ED0064B4-B50D-AA52-F02E-C71A427657B1}"/>
          </ac:spMkLst>
        </pc:spChg>
        <pc:spChg chg="del">
          <ac:chgData name="Nicole Wible" userId="a0e7e227-9248-44ec-a601-84519f6eb189" providerId="ADAL" clId="{BA2E00B1-1F2E-4B32-AEE6-BF06BBE906DA}" dt="2024-09-19T18:15:45.086" v="93" actId="478"/>
          <ac:spMkLst>
            <pc:docMk/>
            <pc:sldMk cId="3036840371" sldId="297"/>
            <ac:spMk id="3" creationId="{00000000-0000-0000-0000-000000000000}"/>
          </ac:spMkLst>
        </pc:spChg>
        <pc:spChg chg="del">
          <ac:chgData name="Nicole Wible" userId="a0e7e227-9248-44ec-a601-84519f6eb189" providerId="ADAL" clId="{BA2E00B1-1F2E-4B32-AEE6-BF06BBE906DA}" dt="2024-09-19T18:15:45.086" v="93" actId="478"/>
          <ac:spMkLst>
            <pc:docMk/>
            <pc:sldMk cId="3036840371" sldId="297"/>
            <ac:spMk id="4" creationId="{00000000-0000-0000-0000-000000000000}"/>
          </ac:spMkLst>
        </pc:spChg>
        <pc:spChg chg="add del mod">
          <ac:chgData name="Nicole Wible" userId="a0e7e227-9248-44ec-a601-84519f6eb189" providerId="ADAL" clId="{BA2E00B1-1F2E-4B32-AEE6-BF06BBE906DA}" dt="2024-09-19T18:15:44.077" v="92" actId="478"/>
          <ac:spMkLst>
            <pc:docMk/>
            <pc:sldMk cId="3036840371" sldId="297"/>
            <ac:spMk id="6" creationId="{ACA192EA-A674-F600-E90C-EC8A22C7FFCA}"/>
          </ac:spMkLst>
        </pc:spChg>
        <pc:spChg chg="add del mod">
          <ac:chgData name="Nicole Wible" userId="a0e7e227-9248-44ec-a601-84519f6eb189" providerId="ADAL" clId="{BA2E00B1-1F2E-4B32-AEE6-BF06BBE906DA}" dt="2024-09-19T18:15:44.077" v="92" actId="478"/>
          <ac:spMkLst>
            <pc:docMk/>
            <pc:sldMk cId="3036840371" sldId="297"/>
            <ac:spMk id="7" creationId="{1C65DFBE-7944-B7E1-263F-96CD61A2E370}"/>
          </ac:spMkLst>
        </pc:spChg>
        <pc:spChg chg="del">
          <ac:chgData name="Nicole Wible" userId="a0e7e227-9248-44ec-a601-84519f6eb189" providerId="ADAL" clId="{BA2E00B1-1F2E-4B32-AEE6-BF06BBE906DA}" dt="2024-09-19T18:15:45.086" v="93" actId="478"/>
          <ac:spMkLst>
            <pc:docMk/>
            <pc:sldMk cId="3036840371" sldId="297"/>
            <ac:spMk id="8" creationId="{30CCCF4D-F506-AE7B-4EB2-7D9C0AAEBA78}"/>
          </ac:spMkLst>
        </pc:spChg>
        <pc:spChg chg="add del mod">
          <ac:chgData name="Nicole Wible" userId="a0e7e227-9248-44ec-a601-84519f6eb189" providerId="ADAL" clId="{BA2E00B1-1F2E-4B32-AEE6-BF06BBE906DA}" dt="2024-09-19T18:15:46.179" v="95" actId="478"/>
          <ac:spMkLst>
            <pc:docMk/>
            <pc:sldMk cId="3036840371" sldId="297"/>
            <ac:spMk id="9" creationId="{F7AE95D1-D40F-B90A-198A-4655F6B8FC47}"/>
          </ac:spMkLst>
        </pc:spChg>
        <pc:spChg chg="add del mod">
          <ac:chgData name="Nicole Wible" userId="a0e7e227-9248-44ec-a601-84519f6eb189" providerId="ADAL" clId="{BA2E00B1-1F2E-4B32-AEE6-BF06BBE906DA}" dt="2024-09-19T18:15:46.179" v="95" actId="478"/>
          <ac:spMkLst>
            <pc:docMk/>
            <pc:sldMk cId="3036840371" sldId="297"/>
            <ac:spMk id="10" creationId="{FA1E7299-F224-1CFC-5B80-5AE8805C5468}"/>
          </ac:spMkLst>
        </pc:spChg>
        <pc:spChg chg="add del mod">
          <ac:chgData name="Nicole Wible" userId="a0e7e227-9248-44ec-a601-84519f6eb189" providerId="ADAL" clId="{BA2E00B1-1F2E-4B32-AEE6-BF06BBE906DA}" dt="2024-09-19T18:15:46.179" v="95" actId="478"/>
          <ac:spMkLst>
            <pc:docMk/>
            <pc:sldMk cId="3036840371" sldId="297"/>
            <ac:spMk id="11" creationId="{4BC1138E-01C2-3112-9697-09CDBDE0FE7F}"/>
          </ac:spMkLst>
        </pc:spChg>
        <pc:spChg chg="add del mod">
          <ac:chgData name="Nicole Wible" userId="a0e7e227-9248-44ec-a601-84519f6eb189" providerId="ADAL" clId="{BA2E00B1-1F2E-4B32-AEE6-BF06BBE906DA}" dt="2024-09-19T18:15:46.179" v="95" actId="478"/>
          <ac:spMkLst>
            <pc:docMk/>
            <pc:sldMk cId="3036840371" sldId="297"/>
            <ac:spMk id="13" creationId="{A0165599-B775-FE66-4C8D-0D8AEB105695}"/>
          </ac:spMkLst>
        </pc:spChg>
        <pc:spChg chg="add del mod">
          <ac:chgData name="Nicole Wible" userId="a0e7e227-9248-44ec-a601-84519f6eb189" providerId="ADAL" clId="{BA2E00B1-1F2E-4B32-AEE6-BF06BBE906DA}" dt="2024-09-19T18:15:46.179" v="95" actId="478"/>
          <ac:spMkLst>
            <pc:docMk/>
            <pc:sldMk cId="3036840371" sldId="297"/>
            <ac:spMk id="14" creationId="{AD191BCB-0A5E-A9E1-FB54-8A11B9DA4157}"/>
          </ac:spMkLst>
        </pc:spChg>
        <pc:spChg chg="add mod">
          <ac:chgData name="Nicole Wible" userId="a0e7e227-9248-44ec-a601-84519f6eb189" providerId="ADAL" clId="{BA2E00B1-1F2E-4B32-AEE6-BF06BBE906DA}" dt="2024-09-19T18:15:46.529" v="96"/>
          <ac:spMkLst>
            <pc:docMk/>
            <pc:sldMk cId="3036840371" sldId="297"/>
            <ac:spMk id="15" creationId="{1B5476A6-3005-CD0A-65FF-77B79838E410}"/>
          </ac:spMkLst>
        </pc:spChg>
        <pc:spChg chg="add mod">
          <ac:chgData name="Nicole Wible" userId="a0e7e227-9248-44ec-a601-84519f6eb189" providerId="ADAL" clId="{BA2E00B1-1F2E-4B32-AEE6-BF06BBE906DA}" dt="2024-09-19T18:15:46.529" v="96"/>
          <ac:spMkLst>
            <pc:docMk/>
            <pc:sldMk cId="3036840371" sldId="297"/>
            <ac:spMk id="17" creationId="{960F20D5-5EFC-B989-A9E7-75EBDDC08D79}"/>
          </ac:spMkLst>
        </pc:spChg>
        <pc:spChg chg="add mod">
          <ac:chgData name="Nicole Wible" userId="a0e7e227-9248-44ec-a601-84519f6eb189" providerId="ADAL" clId="{BA2E00B1-1F2E-4B32-AEE6-BF06BBE906DA}" dt="2024-09-19T18:15:46.529" v="96"/>
          <ac:spMkLst>
            <pc:docMk/>
            <pc:sldMk cId="3036840371" sldId="297"/>
            <ac:spMk id="18" creationId="{0AB937FB-B07E-1B0A-69DB-219FFDFCCEAB}"/>
          </ac:spMkLst>
        </pc:spChg>
        <pc:picChg chg="add del mod">
          <ac:chgData name="Nicole Wible" userId="a0e7e227-9248-44ec-a601-84519f6eb189" providerId="ADAL" clId="{BA2E00B1-1F2E-4B32-AEE6-BF06BBE906DA}" dt="2024-09-19T18:15:44.077" v="92" actId="478"/>
          <ac:picMkLst>
            <pc:docMk/>
            <pc:sldMk cId="3036840371" sldId="297"/>
            <ac:picMk id="5" creationId="{F64A94FE-114B-4816-1F0E-D2EFC12F92F7}"/>
          </ac:picMkLst>
        </pc:picChg>
        <pc:picChg chg="add del mod">
          <ac:chgData name="Nicole Wible" userId="a0e7e227-9248-44ec-a601-84519f6eb189" providerId="ADAL" clId="{BA2E00B1-1F2E-4B32-AEE6-BF06BBE906DA}" dt="2024-09-19T18:15:46.179" v="95" actId="478"/>
          <ac:picMkLst>
            <pc:docMk/>
            <pc:sldMk cId="3036840371" sldId="297"/>
            <ac:picMk id="12" creationId="{B4690BD0-4FA6-5293-7666-259AB16AE615}"/>
          </ac:picMkLst>
        </pc:picChg>
        <pc:picChg chg="add mod">
          <ac:chgData name="Nicole Wible" userId="a0e7e227-9248-44ec-a601-84519f6eb189" providerId="ADAL" clId="{BA2E00B1-1F2E-4B32-AEE6-BF06BBE906DA}" dt="2024-09-19T18:15:46.529" v="96"/>
          <ac:picMkLst>
            <pc:docMk/>
            <pc:sldMk cId="3036840371" sldId="297"/>
            <ac:picMk id="16" creationId="{3CE4C93D-6185-AFE8-7E3C-6864CF74EC4C}"/>
          </ac:picMkLst>
        </pc:picChg>
        <pc:picChg chg="del">
          <ac:chgData name="Nicole Wible" userId="a0e7e227-9248-44ec-a601-84519f6eb189" providerId="ADAL" clId="{BA2E00B1-1F2E-4B32-AEE6-BF06BBE906DA}" dt="2024-09-19T18:15:45.086" v="93" actId="478"/>
          <ac:picMkLst>
            <pc:docMk/>
            <pc:sldMk cId="3036840371" sldId="297"/>
            <ac:picMk id="1026" creationId="{00000000-0000-0000-0000-000000000000}"/>
          </ac:picMkLst>
        </pc:picChg>
      </pc:sldChg>
      <pc:sldChg chg="addSp delSp modSp mod">
        <pc:chgData name="Nicole Wible" userId="a0e7e227-9248-44ec-a601-84519f6eb189" providerId="ADAL" clId="{BA2E00B1-1F2E-4B32-AEE6-BF06BBE906DA}" dt="2024-09-19T18:15:36.680" v="90"/>
        <pc:sldMkLst>
          <pc:docMk/>
          <pc:sldMk cId="4190851567" sldId="335"/>
        </pc:sldMkLst>
        <pc:spChg chg="add del mod">
          <ac:chgData name="Nicole Wible" userId="a0e7e227-9248-44ec-a601-84519f6eb189" providerId="ADAL" clId="{BA2E00B1-1F2E-4B32-AEE6-BF06BBE906DA}" dt="2024-09-19T18:14:50.250" v="87" actId="478"/>
          <ac:spMkLst>
            <pc:docMk/>
            <pc:sldMk cId="4190851567" sldId="335"/>
            <ac:spMk id="2" creationId="{EDA45F2F-91AD-ABF5-A6EE-E81785D1CC13}"/>
          </ac:spMkLst>
        </pc:spChg>
        <pc:spChg chg="del">
          <ac:chgData name="Nicole Wible" userId="a0e7e227-9248-44ec-a601-84519f6eb189" providerId="ADAL" clId="{BA2E00B1-1F2E-4B32-AEE6-BF06BBE906DA}" dt="2024-09-19T18:14:49.247" v="86" actId="478"/>
          <ac:spMkLst>
            <pc:docMk/>
            <pc:sldMk cId="4190851567" sldId="335"/>
            <ac:spMk id="3" creationId="{0AA35A31-B500-8576-120A-DA5D316660E3}"/>
          </ac:spMkLst>
        </pc:spChg>
        <pc:spChg chg="add del mod">
          <ac:chgData name="Nicole Wible" userId="a0e7e227-9248-44ec-a601-84519f6eb189" providerId="ADAL" clId="{BA2E00B1-1F2E-4B32-AEE6-BF06BBE906DA}" dt="2024-09-19T18:14:50.250" v="87" actId="478"/>
          <ac:spMkLst>
            <pc:docMk/>
            <pc:sldMk cId="4190851567" sldId="335"/>
            <ac:spMk id="5" creationId="{6927C715-2446-F531-E5AC-54B5F9397989}"/>
          </ac:spMkLst>
        </pc:spChg>
        <pc:spChg chg="del">
          <ac:chgData name="Nicole Wible" userId="a0e7e227-9248-44ec-a601-84519f6eb189" providerId="ADAL" clId="{BA2E00B1-1F2E-4B32-AEE6-BF06BBE906DA}" dt="2024-09-19T18:14:49.247" v="86" actId="478"/>
          <ac:spMkLst>
            <pc:docMk/>
            <pc:sldMk cId="4190851567" sldId="335"/>
            <ac:spMk id="8" creationId="{00000000-0000-0000-0000-000000000000}"/>
          </ac:spMkLst>
        </pc:spChg>
        <pc:spChg chg="del">
          <ac:chgData name="Nicole Wible" userId="a0e7e227-9248-44ec-a601-84519f6eb189" providerId="ADAL" clId="{BA2E00B1-1F2E-4B32-AEE6-BF06BBE906DA}" dt="2024-09-19T18:14:49.247" v="86" actId="478"/>
          <ac:spMkLst>
            <pc:docMk/>
            <pc:sldMk cId="4190851567" sldId="335"/>
            <ac:spMk id="9" creationId="{00000000-0000-0000-0000-000000000000}"/>
          </ac:spMkLst>
        </pc:spChg>
        <pc:spChg chg="del">
          <ac:chgData name="Nicole Wible" userId="a0e7e227-9248-44ec-a601-84519f6eb189" providerId="ADAL" clId="{BA2E00B1-1F2E-4B32-AEE6-BF06BBE906DA}" dt="2024-09-19T18:14:49.247" v="86" actId="478"/>
          <ac:spMkLst>
            <pc:docMk/>
            <pc:sldMk cId="4190851567" sldId="335"/>
            <ac:spMk id="10" creationId="{00000000-0000-0000-0000-000000000000}"/>
          </ac:spMkLst>
        </pc:spChg>
        <pc:spChg chg="del">
          <ac:chgData name="Nicole Wible" userId="a0e7e227-9248-44ec-a601-84519f6eb189" providerId="ADAL" clId="{BA2E00B1-1F2E-4B32-AEE6-BF06BBE906DA}" dt="2024-09-19T18:14:49.247" v="86" actId="478"/>
          <ac:spMkLst>
            <pc:docMk/>
            <pc:sldMk cId="4190851567" sldId="335"/>
            <ac:spMk id="11" creationId="{00000000-0000-0000-0000-000000000000}"/>
          </ac:spMkLst>
        </pc:spChg>
        <pc:spChg chg="add mod">
          <ac:chgData name="Nicole Wible" userId="a0e7e227-9248-44ec-a601-84519f6eb189" providerId="ADAL" clId="{BA2E00B1-1F2E-4B32-AEE6-BF06BBE906DA}" dt="2024-09-19T18:14:50.707" v="88"/>
          <ac:spMkLst>
            <pc:docMk/>
            <pc:sldMk cId="4190851567" sldId="335"/>
            <ac:spMk id="13" creationId="{3B4B2AF2-EBC3-80CE-DFFC-8A38708DDDD4}"/>
          </ac:spMkLst>
        </pc:spChg>
        <pc:spChg chg="add mod">
          <ac:chgData name="Nicole Wible" userId="a0e7e227-9248-44ec-a601-84519f6eb189" providerId="ADAL" clId="{BA2E00B1-1F2E-4B32-AEE6-BF06BBE906DA}" dt="2024-09-19T18:14:50.707" v="88"/>
          <ac:spMkLst>
            <pc:docMk/>
            <pc:sldMk cId="4190851567" sldId="335"/>
            <ac:spMk id="14" creationId="{CAD3C7B8-223D-38AE-0D60-B3490507AAFB}"/>
          </ac:spMkLst>
        </pc:spChg>
        <pc:spChg chg="add mod">
          <ac:chgData name="Nicole Wible" userId="a0e7e227-9248-44ec-a601-84519f6eb189" providerId="ADAL" clId="{BA2E00B1-1F2E-4B32-AEE6-BF06BBE906DA}" dt="2024-09-19T18:14:50.707" v="88"/>
          <ac:spMkLst>
            <pc:docMk/>
            <pc:sldMk cId="4190851567" sldId="335"/>
            <ac:spMk id="15" creationId="{AA6CB36C-4988-2CC6-F841-588793386844}"/>
          </ac:spMkLst>
        </pc:spChg>
        <pc:spChg chg="add mod">
          <ac:chgData name="Nicole Wible" userId="a0e7e227-9248-44ec-a601-84519f6eb189" providerId="ADAL" clId="{BA2E00B1-1F2E-4B32-AEE6-BF06BBE906DA}" dt="2024-09-19T18:14:50.707" v="88"/>
          <ac:spMkLst>
            <pc:docMk/>
            <pc:sldMk cId="4190851567" sldId="335"/>
            <ac:spMk id="16" creationId="{53EFBF8B-A7C0-F83D-B7E2-3314A7770DDF}"/>
          </ac:spMkLst>
        </pc:spChg>
        <pc:spChg chg="add mod">
          <ac:chgData name="Nicole Wible" userId="a0e7e227-9248-44ec-a601-84519f6eb189" providerId="ADAL" clId="{BA2E00B1-1F2E-4B32-AEE6-BF06BBE906DA}" dt="2024-09-19T18:14:50.707" v="88"/>
          <ac:spMkLst>
            <pc:docMk/>
            <pc:sldMk cId="4190851567" sldId="335"/>
            <ac:spMk id="17" creationId="{BFD4E509-DEF4-77CA-537D-2FE3E66F1CE9}"/>
          </ac:spMkLst>
        </pc:spChg>
        <pc:spChg chg="add mod">
          <ac:chgData name="Nicole Wible" userId="a0e7e227-9248-44ec-a601-84519f6eb189" providerId="ADAL" clId="{BA2E00B1-1F2E-4B32-AEE6-BF06BBE906DA}" dt="2024-09-19T18:15:36.680" v="90"/>
          <ac:spMkLst>
            <pc:docMk/>
            <pc:sldMk cId="4190851567" sldId="335"/>
            <ac:spMk id="18" creationId="{FA856DF4-CC5B-1561-DC2E-8CEF2466ADBB}"/>
          </ac:spMkLst>
        </pc:spChg>
        <pc:graphicFrameChg chg="del">
          <ac:chgData name="Nicole Wible" userId="a0e7e227-9248-44ec-a601-84519f6eb189" providerId="ADAL" clId="{BA2E00B1-1F2E-4B32-AEE6-BF06BBE906DA}" dt="2024-09-19T18:14:49.247" v="86" actId="478"/>
          <ac:graphicFrameMkLst>
            <pc:docMk/>
            <pc:sldMk cId="4190851567" sldId="335"/>
            <ac:graphicFrameMk id="7" creationId="{00000000-0000-0000-0000-000000000000}"/>
          </ac:graphicFrameMkLst>
        </pc:graphicFrameChg>
        <pc:graphicFrameChg chg="add mod">
          <ac:chgData name="Nicole Wible" userId="a0e7e227-9248-44ec-a601-84519f6eb189" providerId="ADAL" clId="{BA2E00B1-1F2E-4B32-AEE6-BF06BBE906DA}" dt="2024-09-19T18:14:50.707" v="88"/>
          <ac:graphicFrameMkLst>
            <pc:docMk/>
            <pc:sldMk cId="4190851567" sldId="335"/>
            <ac:graphicFrameMk id="12" creationId="{9229E757-7605-BFB3-08DC-A0B29D45B2A2}"/>
          </ac:graphicFrameMkLst>
        </pc:graphicFrameChg>
        <pc:picChg chg="del">
          <ac:chgData name="Nicole Wible" userId="a0e7e227-9248-44ec-a601-84519f6eb189" providerId="ADAL" clId="{BA2E00B1-1F2E-4B32-AEE6-BF06BBE906DA}" dt="2024-09-19T18:14:49.247" v="86" actId="478"/>
          <ac:picMkLst>
            <pc:docMk/>
            <pc:sldMk cId="4190851567" sldId="335"/>
            <ac:picMk id="4" creationId="{00000000-0000-0000-0000-000000000000}"/>
          </ac:picMkLst>
        </pc:picChg>
        <pc:picChg chg="add del mod">
          <ac:chgData name="Nicole Wible" userId="a0e7e227-9248-44ec-a601-84519f6eb189" providerId="ADAL" clId="{BA2E00B1-1F2E-4B32-AEE6-BF06BBE906DA}" dt="2024-09-19T18:15:36.465" v="89" actId="478"/>
          <ac:picMkLst>
            <pc:docMk/>
            <pc:sldMk cId="4190851567" sldId="335"/>
            <ac:picMk id="6" creationId="{9D177D2A-D85B-2CA5-0C83-0642B2FC4F0C}"/>
          </ac:picMkLst>
        </pc:picChg>
        <pc:picChg chg="add mod">
          <ac:chgData name="Nicole Wible" userId="a0e7e227-9248-44ec-a601-84519f6eb189" providerId="ADAL" clId="{BA2E00B1-1F2E-4B32-AEE6-BF06BBE906DA}" dt="2024-09-19T18:15:36.680" v="90"/>
          <ac:picMkLst>
            <pc:docMk/>
            <pc:sldMk cId="4190851567" sldId="335"/>
            <ac:picMk id="19" creationId="{E30BD165-CAD3-8F2B-383B-4FBF69FA789D}"/>
          </ac:picMkLst>
        </pc:picChg>
      </pc:sldChg>
      <pc:sldChg chg="addSp delSp modSp mod">
        <pc:chgData name="Nicole Wible" userId="a0e7e227-9248-44ec-a601-84519f6eb189" providerId="ADAL" clId="{BA2E00B1-1F2E-4B32-AEE6-BF06BBE906DA}" dt="2024-09-19T18:15:52.873" v="99"/>
        <pc:sldMkLst>
          <pc:docMk/>
          <pc:sldMk cId="0" sldId="540"/>
        </pc:sldMkLst>
        <pc:spChg chg="del">
          <ac:chgData name="Nicole Wible" userId="a0e7e227-9248-44ec-a601-84519f6eb189" providerId="ADAL" clId="{BA2E00B1-1F2E-4B32-AEE6-BF06BBE906DA}" dt="2024-09-19T18:15:51.810" v="97" actId="478"/>
          <ac:spMkLst>
            <pc:docMk/>
            <pc:sldMk cId="0" sldId="540"/>
            <ac:spMk id="3" creationId="{343F53FF-E91C-4B42-850D-C8168BB0DC41}"/>
          </ac:spMkLst>
        </pc:spChg>
        <pc:spChg chg="add del mod">
          <ac:chgData name="Nicole Wible" userId="a0e7e227-9248-44ec-a601-84519f6eb189" providerId="ADAL" clId="{BA2E00B1-1F2E-4B32-AEE6-BF06BBE906DA}" dt="2024-09-19T18:15:52.661" v="98" actId="478"/>
          <ac:spMkLst>
            <pc:docMk/>
            <pc:sldMk cId="0" sldId="540"/>
            <ac:spMk id="4" creationId="{5ACD4F3A-38AE-2C76-AC08-D5664934B029}"/>
          </ac:spMkLst>
        </pc:spChg>
        <pc:spChg chg="add mod">
          <ac:chgData name="Nicole Wible" userId="a0e7e227-9248-44ec-a601-84519f6eb189" providerId="ADAL" clId="{BA2E00B1-1F2E-4B32-AEE6-BF06BBE906DA}" dt="2024-09-19T18:15:52.873" v="99"/>
          <ac:spMkLst>
            <pc:docMk/>
            <pc:sldMk cId="0" sldId="540"/>
            <ac:spMk id="5" creationId="{9981C3F4-5FC5-2FE4-0ED3-99886A049A56}"/>
          </ac:spMkLst>
        </pc:spChg>
        <pc:spChg chg="del">
          <ac:chgData name="Nicole Wible" userId="a0e7e227-9248-44ec-a601-84519f6eb189" providerId="ADAL" clId="{BA2E00B1-1F2E-4B32-AEE6-BF06BBE906DA}" dt="2024-09-19T18:15:51.810" v="97" actId="478"/>
          <ac:spMkLst>
            <pc:docMk/>
            <pc:sldMk cId="0" sldId="540"/>
            <ac:spMk id="7" creationId="{5FF8184C-BF4C-4E9E-BBD5-2A678D471976}"/>
          </ac:spMkLst>
        </pc:spChg>
        <pc:spChg chg="del">
          <ac:chgData name="Nicole Wible" userId="a0e7e227-9248-44ec-a601-84519f6eb189" providerId="ADAL" clId="{BA2E00B1-1F2E-4B32-AEE6-BF06BBE906DA}" dt="2024-09-19T18:15:51.810" v="97" actId="478"/>
          <ac:spMkLst>
            <pc:docMk/>
            <pc:sldMk cId="0" sldId="540"/>
            <ac:spMk id="8" creationId="{A55B82DC-4A5A-4016-A685-B01BEBA6C1EE}"/>
          </ac:spMkLst>
        </pc:spChg>
        <pc:spChg chg="del">
          <ac:chgData name="Nicole Wible" userId="a0e7e227-9248-44ec-a601-84519f6eb189" providerId="ADAL" clId="{BA2E00B1-1F2E-4B32-AEE6-BF06BBE906DA}" dt="2024-09-19T18:15:51.810" v="97" actId="478"/>
          <ac:spMkLst>
            <pc:docMk/>
            <pc:sldMk cId="0" sldId="540"/>
            <ac:spMk id="9" creationId="{2E6AE8C0-09B9-4B69-B0CC-7C7B29DA329B}"/>
          </ac:spMkLst>
        </pc:spChg>
        <pc:spChg chg="del">
          <ac:chgData name="Nicole Wible" userId="a0e7e227-9248-44ec-a601-84519f6eb189" providerId="ADAL" clId="{BA2E00B1-1F2E-4B32-AEE6-BF06BBE906DA}" dt="2024-09-19T18:15:51.810" v="97" actId="478"/>
          <ac:spMkLst>
            <pc:docMk/>
            <pc:sldMk cId="0" sldId="540"/>
            <ac:spMk id="11" creationId="{70C908DB-B95B-47F6-827B-9A568B98FD37}"/>
          </ac:spMkLst>
        </pc:spChg>
        <pc:spChg chg="del">
          <ac:chgData name="Nicole Wible" userId="a0e7e227-9248-44ec-a601-84519f6eb189" providerId="ADAL" clId="{BA2E00B1-1F2E-4B32-AEE6-BF06BBE906DA}" dt="2024-09-19T18:15:51.810" v="97" actId="478"/>
          <ac:spMkLst>
            <pc:docMk/>
            <pc:sldMk cId="0" sldId="540"/>
            <ac:spMk id="12" creationId="{D2D5B44A-E539-4126-907E-AAA9F5AE73A6}"/>
          </ac:spMkLst>
        </pc:spChg>
        <pc:spChg chg="del">
          <ac:chgData name="Nicole Wible" userId="a0e7e227-9248-44ec-a601-84519f6eb189" providerId="ADAL" clId="{BA2E00B1-1F2E-4B32-AEE6-BF06BBE906DA}" dt="2024-09-19T18:15:51.810" v="97" actId="478"/>
          <ac:spMkLst>
            <pc:docMk/>
            <pc:sldMk cId="0" sldId="540"/>
            <ac:spMk id="13" creationId="{33C41753-DC0D-422E-B611-5F5536410B1C}"/>
          </ac:spMkLst>
        </pc:spChg>
        <pc:spChg chg="add mod">
          <ac:chgData name="Nicole Wible" userId="a0e7e227-9248-44ec-a601-84519f6eb189" providerId="ADAL" clId="{BA2E00B1-1F2E-4B32-AEE6-BF06BBE906DA}" dt="2024-09-19T18:15:52.873" v="99"/>
          <ac:spMkLst>
            <pc:docMk/>
            <pc:sldMk cId="0" sldId="540"/>
            <ac:spMk id="14" creationId="{9BC9BE8E-3F67-5F73-E286-82C9C27580B6}"/>
          </ac:spMkLst>
        </pc:spChg>
        <pc:spChg chg="add mod">
          <ac:chgData name="Nicole Wible" userId="a0e7e227-9248-44ec-a601-84519f6eb189" providerId="ADAL" clId="{BA2E00B1-1F2E-4B32-AEE6-BF06BBE906DA}" dt="2024-09-19T18:15:52.873" v="99"/>
          <ac:spMkLst>
            <pc:docMk/>
            <pc:sldMk cId="0" sldId="540"/>
            <ac:spMk id="16" creationId="{A467BE18-8510-54F6-D0E0-9AE11BED145F}"/>
          </ac:spMkLst>
        </pc:spChg>
        <pc:spChg chg="add mod">
          <ac:chgData name="Nicole Wible" userId="a0e7e227-9248-44ec-a601-84519f6eb189" providerId="ADAL" clId="{BA2E00B1-1F2E-4B32-AEE6-BF06BBE906DA}" dt="2024-09-19T18:15:52.873" v="99"/>
          <ac:spMkLst>
            <pc:docMk/>
            <pc:sldMk cId="0" sldId="540"/>
            <ac:spMk id="17" creationId="{FE999B2B-390B-C896-8834-A0FC2106A32D}"/>
          </ac:spMkLst>
        </pc:spChg>
        <pc:spChg chg="add mod">
          <ac:chgData name="Nicole Wible" userId="a0e7e227-9248-44ec-a601-84519f6eb189" providerId="ADAL" clId="{BA2E00B1-1F2E-4B32-AEE6-BF06BBE906DA}" dt="2024-09-19T18:15:52.873" v="99"/>
          <ac:spMkLst>
            <pc:docMk/>
            <pc:sldMk cId="0" sldId="540"/>
            <ac:spMk id="19" creationId="{61871576-54D9-EAC5-83F5-4FB1BCB8D7B0}"/>
          </ac:spMkLst>
        </pc:spChg>
        <pc:spChg chg="add mod">
          <ac:chgData name="Nicole Wible" userId="a0e7e227-9248-44ec-a601-84519f6eb189" providerId="ADAL" clId="{BA2E00B1-1F2E-4B32-AEE6-BF06BBE906DA}" dt="2024-09-19T18:15:52.873" v="99"/>
          <ac:spMkLst>
            <pc:docMk/>
            <pc:sldMk cId="0" sldId="540"/>
            <ac:spMk id="20" creationId="{2A3B9EBC-69C0-FECF-FD8A-AE318F6ABD35}"/>
          </ac:spMkLst>
        </pc:spChg>
        <pc:spChg chg="add mod">
          <ac:chgData name="Nicole Wible" userId="a0e7e227-9248-44ec-a601-84519f6eb189" providerId="ADAL" clId="{BA2E00B1-1F2E-4B32-AEE6-BF06BBE906DA}" dt="2024-09-19T18:15:52.873" v="99"/>
          <ac:spMkLst>
            <pc:docMk/>
            <pc:sldMk cId="0" sldId="540"/>
            <ac:spMk id="21" creationId="{71BD1C15-856A-3313-EAFB-30FBA8CCE884}"/>
          </ac:spMkLst>
        </pc:spChg>
        <pc:spChg chg="add mod">
          <ac:chgData name="Nicole Wible" userId="a0e7e227-9248-44ec-a601-84519f6eb189" providerId="ADAL" clId="{BA2E00B1-1F2E-4B32-AEE6-BF06BBE906DA}" dt="2024-09-19T18:15:52.873" v="99"/>
          <ac:spMkLst>
            <pc:docMk/>
            <pc:sldMk cId="0" sldId="540"/>
            <ac:spMk id="22" creationId="{3E34137D-265E-0E62-BCD4-3446BB2C5C25}"/>
          </ac:spMkLst>
        </pc:spChg>
        <pc:spChg chg="del">
          <ac:chgData name="Nicole Wible" userId="a0e7e227-9248-44ec-a601-84519f6eb189" providerId="ADAL" clId="{BA2E00B1-1F2E-4B32-AEE6-BF06BBE906DA}" dt="2024-09-19T18:15:51.810" v="97" actId="478"/>
          <ac:spMkLst>
            <pc:docMk/>
            <pc:sldMk cId="0" sldId="540"/>
            <ac:spMk id="65539" creationId="{97C93219-8539-46BC-9F2C-1235FAD5066B}"/>
          </ac:spMkLst>
        </pc:spChg>
        <pc:picChg chg="del">
          <ac:chgData name="Nicole Wible" userId="a0e7e227-9248-44ec-a601-84519f6eb189" providerId="ADAL" clId="{BA2E00B1-1F2E-4B32-AEE6-BF06BBE906DA}" dt="2024-09-19T18:15:51.810" v="97" actId="478"/>
          <ac:picMkLst>
            <pc:docMk/>
            <pc:sldMk cId="0" sldId="540"/>
            <ac:picMk id="6" creationId="{052C2247-FC3A-45EB-9623-B7F396F468FE}"/>
          </ac:picMkLst>
        </pc:picChg>
        <pc:picChg chg="del">
          <ac:chgData name="Nicole Wible" userId="a0e7e227-9248-44ec-a601-84519f6eb189" providerId="ADAL" clId="{BA2E00B1-1F2E-4B32-AEE6-BF06BBE906DA}" dt="2024-09-19T18:15:51.810" v="97" actId="478"/>
          <ac:picMkLst>
            <pc:docMk/>
            <pc:sldMk cId="0" sldId="540"/>
            <ac:picMk id="10" creationId="{C0AA5816-1035-4327-92F7-3BF635F64529}"/>
          </ac:picMkLst>
        </pc:picChg>
        <pc:picChg chg="add mod">
          <ac:chgData name="Nicole Wible" userId="a0e7e227-9248-44ec-a601-84519f6eb189" providerId="ADAL" clId="{BA2E00B1-1F2E-4B32-AEE6-BF06BBE906DA}" dt="2024-09-19T18:15:52.873" v="99"/>
          <ac:picMkLst>
            <pc:docMk/>
            <pc:sldMk cId="0" sldId="540"/>
            <ac:picMk id="15" creationId="{A075E593-53FA-0AA6-18AD-44FFA791C058}"/>
          </ac:picMkLst>
        </pc:picChg>
        <pc:picChg chg="add mod">
          <ac:chgData name="Nicole Wible" userId="a0e7e227-9248-44ec-a601-84519f6eb189" providerId="ADAL" clId="{BA2E00B1-1F2E-4B32-AEE6-BF06BBE906DA}" dt="2024-09-19T18:15:52.873" v="99"/>
          <ac:picMkLst>
            <pc:docMk/>
            <pc:sldMk cId="0" sldId="540"/>
            <ac:picMk id="18" creationId="{3367699A-4CCA-ED89-B09C-5BCAA9119B8D}"/>
          </ac:picMkLst>
        </pc:picChg>
      </pc:sldChg>
      <pc:sldChg chg="addSp delSp modSp mod">
        <pc:chgData name="Nicole Wible" userId="a0e7e227-9248-44ec-a601-84519f6eb189" providerId="ADAL" clId="{BA2E00B1-1F2E-4B32-AEE6-BF06BBE906DA}" dt="2024-09-19T18:16:25.232" v="103"/>
        <pc:sldMkLst>
          <pc:docMk/>
          <pc:sldMk cId="218413058" sldId="575"/>
        </pc:sldMkLst>
        <pc:spChg chg="add del mod">
          <ac:chgData name="Nicole Wible" userId="a0e7e227-9248-44ec-a601-84519f6eb189" providerId="ADAL" clId="{BA2E00B1-1F2E-4B32-AEE6-BF06BBE906DA}" dt="2024-09-19T18:16:24.978" v="102" actId="478"/>
          <ac:spMkLst>
            <pc:docMk/>
            <pc:sldMk cId="218413058" sldId="575"/>
            <ac:spMk id="4" creationId="{AB71E12F-8D4D-B251-271D-6CE6222CAAE9}"/>
          </ac:spMkLst>
        </pc:spChg>
        <pc:spChg chg="del">
          <ac:chgData name="Nicole Wible" userId="a0e7e227-9248-44ec-a601-84519f6eb189" providerId="ADAL" clId="{BA2E00B1-1F2E-4B32-AEE6-BF06BBE906DA}" dt="2024-09-19T18:16:23.649" v="101" actId="478"/>
          <ac:spMkLst>
            <pc:docMk/>
            <pc:sldMk cId="218413058" sldId="575"/>
            <ac:spMk id="5" creationId="{6570D951-5413-4F35-A1EE-A0D6B1E99300}"/>
          </ac:spMkLst>
        </pc:spChg>
        <pc:spChg chg="add mod">
          <ac:chgData name="Nicole Wible" userId="a0e7e227-9248-44ec-a601-84519f6eb189" providerId="ADAL" clId="{BA2E00B1-1F2E-4B32-AEE6-BF06BBE906DA}" dt="2024-09-19T18:16:25.232" v="103"/>
          <ac:spMkLst>
            <pc:docMk/>
            <pc:sldMk cId="218413058" sldId="575"/>
            <ac:spMk id="6" creationId="{15BD7867-A48D-D644-6780-0681E1238B42}"/>
          </ac:spMkLst>
        </pc:spChg>
      </pc:sldChg>
      <pc:sldChg chg="addSp delSp modSp mod delAnim modAnim">
        <pc:chgData name="Nicole Wible" userId="a0e7e227-9248-44ec-a601-84519f6eb189" providerId="ADAL" clId="{BA2E00B1-1F2E-4B32-AEE6-BF06BBE906DA}" dt="2024-09-19T16:58:33.866" v="1"/>
        <pc:sldMkLst>
          <pc:docMk/>
          <pc:sldMk cId="2077990798" sldId="696"/>
        </pc:sldMkLst>
        <pc:spChg chg="del">
          <ac:chgData name="Nicole Wible" userId="a0e7e227-9248-44ec-a601-84519f6eb189" providerId="ADAL" clId="{BA2E00B1-1F2E-4B32-AEE6-BF06BBE906DA}" dt="2024-09-19T16:58:32.579" v="0" actId="478"/>
          <ac:spMkLst>
            <pc:docMk/>
            <pc:sldMk cId="2077990798" sldId="696"/>
            <ac:spMk id="3" creationId="{5DA67633-1D58-36A9-A3D1-1A9303F12C26}"/>
          </ac:spMkLst>
        </pc:spChg>
        <pc:spChg chg="del">
          <ac:chgData name="Nicole Wible" userId="a0e7e227-9248-44ec-a601-84519f6eb189" providerId="ADAL" clId="{BA2E00B1-1F2E-4B32-AEE6-BF06BBE906DA}" dt="2024-09-19T16:58:32.579" v="0" actId="478"/>
          <ac:spMkLst>
            <pc:docMk/>
            <pc:sldMk cId="2077990798" sldId="696"/>
            <ac:spMk id="4" creationId="{9FC78122-5389-A655-F6D1-7A7E52364D31}"/>
          </ac:spMkLst>
        </pc:spChg>
        <pc:spChg chg="add mod">
          <ac:chgData name="Nicole Wible" userId="a0e7e227-9248-44ec-a601-84519f6eb189" providerId="ADAL" clId="{BA2E00B1-1F2E-4B32-AEE6-BF06BBE906DA}" dt="2024-09-19T16:58:33.866" v="1"/>
          <ac:spMkLst>
            <pc:docMk/>
            <pc:sldMk cId="2077990798" sldId="696"/>
            <ac:spMk id="7" creationId="{536DF0A0-5EAA-52B7-EACC-BF5867BB4B1F}"/>
          </ac:spMkLst>
        </pc:spChg>
        <pc:spChg chg="add mod">
          <ac:chgData name="Nicole Wible" userId="a0e7e227-9248-44ec-a601-84519f6eb189" providerId="ADAL" clId="{BA2E00B1-1F2E-4B32-AEE6-BF06BBE906DA}" dt="2024-09-19T16:58:33.866" v="1"/>
          <ac:spMkLst>
            <pc:docMk/>
            <pc:sldMk cId="2077990798" sldId="696"/>
            <ac:spMk id="8" creationId="{BFBDFB43-BAED-DFF7-37EB-B6DAB03304C5}"/>
          </ac:spMkLst>
        </pc:spChg>
        <pc:picChg chg="del">
          <ac:chgData name="Nicole Wible" userId="a0e7e227-9248-44ec-a601-84519f6eb189" providerId="ADAL" clId="{BA2E00B1-1F2E-4B32-AEE6-BF06BBE906DA}" dt="2024-09-19T16:58:32.579" v="0" actId="478"/>
          <ac:picMkLst>
            <pc:docMk/>
            <pc:sldMk cId="2077990798" sldId="696"/>
            <ac:picMk id="2" creationId="{B9F4B10A-838B-317A-9096-ED62A5E0A6D5}"/>
          </ac:picMkLst>
        </pc:picChg>
        <pc:picChg chg="add mod">
          <ac:chgData name="Nicole Wible" userId="a0e7e227-9248-44ec-a601-84519f6eb189" providerId="ADAL" clId="{BA2E00B1-1F2E-4B32-AEE6-BF06BBE906DA}" dt="2024-09-19T16:58:33.866" v="1"/>
          <ac:picMkLst>
            <pc:docMk/>
            <pc:sldMk cId="2077990798" sldId="696"/>
            <ac:picMk id="5" creationId="{00CE266D-87CA-6902-E2FD-5148C94A0F37}"/>
          </ac:picMkLst>
        </pc:picChg>
        <pc:picChg chg="add mod">
          <ac:chgData name="Nicole Wible" userId="a0e7e227-9248-44ec-a601-84519f6eb189" providerId="ADAL" clId="{BA2E00B1-1F2E-4B32-AEE6-BF06BBE906DA}" dt="2024-09-19T16:58:33.866" v="1"/>
          <ac:picMkLst>
            <pc:docMk/>
            <pc:sldMk cId="2077990798" sldId="696"/>
            <ac:picMk id="6" creationId="{F79FBA9F-C249-1B7B-074A-DF06B7E65344}"/>
          </ac:picMkLst>
        </pc:picChg>
        <pc:picChg chg="del">
          <ac:chgData name="Nicole Wible" userId="a0e7e227-9248-44ec-a601-84519f6eb189" providerId="ADAL" clId="{BA2E00B1-1F2E-4B32-AEE6-BF06BBE906DA}" dt="2024-09-19T16:58:32.579" v="0" actId="478"/>
          <ac:picMkLst>
            <pc:docMk/>
            <pc:sldMk cId="2077990798" sldId="696"/>
            <ac:picMk id="10" creationId="{5921107C-48D6-4A06-A7E7-D124F478050A}"/>
          </ac:picMkLst>
        </pc:picChg>
      </pc:sldChg>
      <pc:sldChg chg="addSp delSp modSp mod">
        <pc:chgData name="Nicole Wible" userId="a0e7e227-9248-44ec-a601-84519f6eb189" providerId="ADAL" clId="{BA2E00B1-1F2E-4B32-AEE6-BF06BBE906DA}" dt="2024-09-19T16:59:45.406" v="23"/>
        <pc:sldMkLst>
          <pc:docMk/>
          <pc:sldMk cId="414610558" sldId="698"/>
        </pc:sldMkLst>
        <pc:picChg chg="add mod">
          <ac:chgData name="Nicole Wible" userId="a0e7e227-9248-44ec-a601-84519f6eb189" providerId="ADAL" clId="{BA2E00B1-1F2E-4B32-AEE6-BF06BBE906DA}" dt="2024-09-19T16:59:45.406" v="23"/>
          <ac:picMkLst>
            <pc:docMk/>
            <pc:sldMk cId="414610558" sldId="698"/>
            <ac:picMk id="2" creationId="{DD7C4019-D7C0-49BE-2DF3-EEF481B4FF03}"/>
          </ac:picMkLst>
        </pc:picChg>
        <pc:picChg chg="del">
          <ac:chgData name="Nicole Wible" userId="a0e7e227-9248-44ec-a601-84519f6eb189" providerId="ADAL" clId="{BA2E00B1-1F2E-4B32-AEE6-BF06BBE906DA}" dt="2024-09-19T16:59:44.914" v="22" actId="478"/>
          <ac:picMkLst>
            <pc:docMk/>
            <pc:sldMk cId="414610558" sldId="698"/>
            <ac:picMk id="10" creationId="{5921107C-48D6-4A06-A7E7-D124F478050A}"/>
          </ac:picMkLst>
        </pc:picChg>
      </pc:sldChg>
      <pc:sldChg chg="addSp delSp modSp mod delAnim modAnim">
        <pc:chgData name="Nicole Wible" userId="a0e7e227-9248-44ec-a601-84519f6eb189" providerId="ADAL" clId="{BA2E00B1-1F2E-4B32-AEE6-BF06BBE906DA}" dt="2024-09-19T18:11:57.304" v="41"/>
        <pc:sldMkLst>
          <pc:docMk/>
          <pc:sldMk cId="1936772462" sldId="717"/>
        </pc:sldMkLst>
        <pc:spChg chg="del">
          <ac:chgData name="Nicole Wible" userId="a0e7e227-9248-44ec-a601-84519f6eb189" providerId="ADAL" clId="{BA2E00B1-1F2E-4B32-AEE6-BF06BBE906DA}" dt="2024-09-19T18:11:55.519" v="38" actId="478"/>
          <ac:spMkLst>
            <pc:docMk/>
            <pc:sldMk cId="1936772462" sldId="717"/>
            <ac:spMk id="2" creationId="{76697862-58C9-4382-9C02-5A16836658E4}"/>
          </ac:spMkLst>
        </pc:spChg>
        <pc:spChg chg="add del mod">
          <ac:chgData name="Nicole Wible" userId="a0e7e227-9248-44ec-a601-84519f6eb189" providerId="ADAL" clId="{BA2E00B1-1F2E-4B32-AEE6-BF06BBE906DA}" dt="2024-09-19T18:11:55.519" v="38" actId="478"/>
          <ac:spMkLst>
            <pc:docMk/>
            <pc:sldMk cId="1936772462" sldId="717"/>
            <ac:spMk id="3" creationId="{3725DDCB-4339-74FB-9070-63744DE734B2}"/>
          </ac:spMkLst>
        </pc:spChg>
        <pc:spChg chg="add del mod">
          <ac:chgData name="Nicole Wible" userId="a0e7e227-9248-44ec-a601-84519f6eb189" providerId="ADAL" clId="{BA2E00B1-1F2E-4B32-AEE6-BF06BBE906DA}" dt="2024-09-19T18:11:56.914" v="40" actId="478"/>
          <ac:spMkLst>
            <pc:docMk/>
            <pc:sldMk cId="1936772462" sldId="717"/>
            <ac:spMk id="9" creationId="{14D4DEBD-3393-EE45-6283-F5FC3F15CBDA}"/>
          </ac:spMkLst>
        </pc:spChg>
        <pc:spChg chg="add del mod">
          <ac:chgData name="Nicole Wible" userId="a0e7e227-9248-44ec-a601-84519f6eb189" providerId="ADAL" clId="{BA2E00B1-1F2E-4B32-AEE6-BF06BBE906DA}" dt="2024-09-19T18:11:56.914" v="40" actId="478"/>
          <ac:spMkLst>
            <pc:docMk/>
            <pc:sldMk cId="1936772462" sldId="717"/>
            <ac:spMk id="10" creationId="{6843653B-2DBC-2CE4-F80C-76DE8B17E5C8}"/>
          </ac:spMkLst>
        </pc:spChg>
        <pc:spChg chg="add mod">
          <ac:chgData name="Nicole Wible" userId="a0e7e227-9248-44ec-a601-84519f6eb189" providerId="ADAL" clId="{BA2E00B1-1F2E-4B32-AEE6-BF06BBE906DA}" dt="2024-09-19T18:11:57.304" v="41"/>
          <ac:spMkLst>
            <pc:docMk/>
            <pc:sldMk cId="1936772462" sldId="717"/>
            <ac:spMk id="13" creationId="{C1108488-7355-74C4-4023-05A1167B4FDA}"/>
          </ac:spMkLst>
        </pc:spChg>
        <pc:picChg chg="del">
          <ac:chgData name="Nicole Wible" userId="a0e7e227-9248-44ec-a601-84519f6eb189" providerId="ADAL" clId="{BA2E00B1-1F2E-4B32-AEE6-BF06BBE906DA}" dt="2024-09-19T18:11:55.519" v="38" actId="478"/>
          <ac:picMkLst>
            <pc:docMk/>
            <pc:sldMk cId="1936772462" sldId="717"/>
            <ac:picMk id="4" creationId="{65D69198-323B-411C-87E3-2CA997E6FACD}"/>
          </ac:picMkLst>
        </pc:picChg>
        <pc:picChg chg="del">
          <ac:chgData name="Nicole Wible" userId="a0e7e227-9248-44ec-a601-84519f6eb189" providerId="ADAL" clId="{BA2E00B1-1F2E-4B32-AEE6-BF06BBE906DA}" dt="2024-09-19T18:11:55.519" v="38" actId="478"/>
          <ac:picMkLst>
            <pc:docMk/>
            <pc:sldMk cId="1936772462" sldId="717"/>
            <ac:picMk id="5" creationId="{708BA5EB-2464-40F9-94C4-94A5D848A826}"/>
          </ac:picMkLst>
        </pc:picChg>
        <pc:picChg chg="add del mod">
          <ac:chgData name="Nicole Wible" userId="a0e7e227-9248-44ec-a601-84519f6eb189" providerId="ADAL" clId="{BA2E00B1-1F2E-4B32-AEE6-BF06BBE906DA}" dt="2024-09-19T18:11:55.519" v="38" actId="478"/>
          <ac:picMkLst>
            <pc:docMk/>
            <pc:sldMk cId="1936772462" sldId="717"/>
            <ac:picMk id="6" creationId="{74C15646-BBA5-A2D0-4EE8-31FE8144F42C}"/>
          </ac:picMkLst>
        </pc:picChg>
        <pc:picChg chg="add del mod">
          <ac:chgData name="Nicole Wible" userId="a0e7e227-9248-44ec-a601-84519f6eb189" providerId="ADAL" clId="{BA2E00B1-1F2E-4B32-AEE6-BF06BBE906DA}" dt="2024-09-19T18:11:55.519" v="38" actId="478"/>
          <ac:picMkLst>
            <pc:docMk/>
            <pc:sldMk cId="1936772462" sldId="717"/>
            <ac:picMk id="7" creationId="{E699E291-12F1-E8BB-0E79-131AC518C02E}"/>
          </ac:picMkLst>
        </pc:picChg>
        <pc:picChg chg="add del mod">
          <ac:chgData name="Nicole Wible" userId="a0e7e227-9248-44ec-a601-84519f6eb189" providerId="ADAL" clId="{BA2E00B1-1F2E-4B32-AEE6-BF06BBE906DA}" dt="2024-09-19T18:11:56.914" v="40" actId="478"/>
          <ac:picMkLst>
            <pc:docMk/>
            <pc:sldMk cId="1936772462" sldId="717"/>
            <ac:picMk id="11" creationId="{C6B52A80-BFF6-2795-E1C2-227A7A8231D0}"/>
          </ac:picMkLst>
        </pc:picChg>
        <pc:picChg chg="add del mod">
          <ac:chgData name="Nicole Wible" userId="a0e7e227-9248-44ec-a601-84519f6eb189" providerId="ADAL" clId="{BA2E00B1-1F2E-4B32-AEE6-BF06BBE906DA}" dt="2024-09-19T18:11:56.914" v="40" actId="478"/>
          <ac:picMkLst>
            <pc:docMk/>
            <pc:sldMk cId="1936772462" sldId="717"/>
            <ac:picMk id="12" creationId="{6991B776-D13E-0D36-430B-98C6BF74DC31}"/>
          </ac:picMkLst>
        </pc:picChg>
        <pc:picChg chg="add mod">
          <ac:chgData name="Nicole Wible" userId="a0e7e227-9248-44ec-a601-84519f6eb189" providerId="ADAL" clId="{BA2E00B1-1F2E-4B32-AEE6-BF06BBE906DA}" dt="2024-09-19T18:11:57.304" v="41"/>
          <ac:picMkLst>
            <pc:docMk/>
            <pc:sldMk cId="1936772462" sldId="717"/>
            <ac:picMk id="14" creationId="{DCF9D20A-4498-9C72-1F64-B132B95EB4ED}"/>
          </ac:picMkLst>
        </pc:picChg>
        <pc:picChg chg="add mod">
          <ac:chgData name="Nicole Wible" userId="a0e7e227-9248-44ec-a601-84519f6eb189" providerId="ADAL" clId="{BA2E00B1-1F2E-4B32-AEE6-BF06BBE906DA}" dt="2024-09-19T18:11:57.304" v="41"/>
          <ac:picMkLst>
            <pc:docMk/>
            <pc:sldMk cId="1936772462" sldId="717"/>
            <ac:picMk id="15" creationId="{CFD0A834-A20C-CA34-E760-6F93D880DEBF}"/>
          </ac:picMkLst>
        </pc:picChg>
      </pc:sldChg>
      <pc:sldChg chg="addSp delSp modSp">
        <pc:chgData name="Nicole Wible" userId="a0e7e227-9248-44ec-a601-84519f6eb189" providerId="ADAL" clId="{BA2E00B1-1F2E-4B32-AEE6-BF06BBE906DA}" dt="2024-09-19T16:59:31.115" v="19"/>
        <pc:sldMkLst>
          <pc:docMk/>
          <pc:sldMk cId="961455001" sldId="721"/>
        </pc:sldMkLst>
        <pc:spChg chg="add mod">
          <ac:chgData name="Nicole Wible" userId="a0e7e227-9248-44ec-a601-84519f6eb189" providerId="ADAL" clId="{BA2E00B1-1F2E-4B32-AEE6-BF06BBE906DA}" dt="2024-09-19T16:59:31.115" v="19"/>
          <ac:spMkLst>
            <pc:docMk/>
            <pc:sldMk cId="961455001" sldId="721"/>
            <ac:spMk id="2" creationId="{F8030B48-DAE5-3852-BD55-5E2922D82B77}"/>
          </ac:spMkLst>
        </pc:spChg>
        <pc:spChg chg="add mod">
          <ac:chgData name="Nicole Wible" userId="a0e7e227-9248-44ec-a601-84519f6eb189" providerId="ADAL" clId="{BA2E00B1-1F2E-4B32-AEE6-BF06BBE906DA}" dt="2024-09-19T16:59:31.115" v="19"/>
          <ac:spMkLst>
            <pc:docMk/>
            <pc:sldMk cId="961455001" sldId="721"/>
            <ac:spMk id="3" creationId="{5CDBCF24-8EBD-0A89-8DCF-719735C0372A}"/>
          </ac:spMkLst>
        </pc:spChg>
        <pc:spChg chg="del">
          <ac:chgData name="Nicole Wible" userId="a0e7e227-9248-44ec-a601-84519f6eb189" providerId="ADAL" clId="{BA2E00B1-1F2E-4B32-AEE6-BF06BBE906DA}" dt="2024-09-19T16:59:30.932" v="18" actId="478"/>
          <ac:spMkLst>
            <pc:docMk/>
            <pc:sldMk cId="961455001" sldId="721"/>
            <ac:spMk id="7" creationId="{80E0943D-7FF7-4EE6-B8B0-67516F90A853}"/>
          </ac:spMkLst>
        </pc:spChg>
        <pc:spChg chg="del">
          <ac:chgData name="Nicole Wible" userId="a0e7e227-9248-44ec-a601-84519f6eb189" providerId="ADAL" clId="{BA2E00B1-1F2E-4B32-AEE6-BF06BBE906DA}" dt="2024-09-19T16:59:30.932" v="18" actId="478"/>
          <ac:spMkLst>
            <pc:docMk/>
            <pc:sldMk cId="961455001" sldId="721"/>
            <ac:spMk id="9" creationId="{0A9526E6-CF8A-457D-B925-34D91A12C717}"/>
          </ac:spMkLst>
        </pc:spChg>
        <pc:picChg chg="del">
          <ac:chgData name="Nicole Wible" userId="a0e7e227-9248-44ec-a601-84519f6eb189" providerId="ADAL" clId="{BA2E00B1-1F2E-4B32-AEE6-BF06BBE906DA}" dt="2024-09-19T16:59:30.932" v="18" actId="478"/>
          <ac:picMkLst>
            <pc:docMk/>
            <pc:sldMk cId="961455001" sldId="721"/>
            <ac:picMk id="4" creationId="{CB574028-C5F9-6A06-AB37-A9BA081BD5D3}"/>
          </ac:picMkLst>
        </pc:picChg>
        <pc:picChg chg="add mod">
          <ac:chgData name="Nicole Wible" userId="a0e7e227-9248-44ec-a601-84519f6eb189" providerId="ADAL" clId="{BA2E00B1-1F2E-4B32-AEE6-BF06BBE906DA}" dt="2024-09-19T16:59:31.115" v="19"/>
          <ac:picMkLst>
            <pc:docMk/>
            <pc:sldMk cId="961455001" sldId="721"/>
            <ac:picMk id="5" creationId="{850770D4-17D6-7E6F-71A9-A77167290415}"/>
          </ac:picMkLst>
        </pc:picChg>
        <pc:picChg chg="add mod">
          <ac:chgData name="Nicole Wible" userId="a0e7e227-9248-44ec-a601-84519f6eb189" providerId="ADAL" clId="{BA2E00B1-1F2E-4B32-AEE6-BF06BBE906DA}" dt="2024-09-19T16:59:31.115" v="19"/>
          <ac:picMkLst>
            <pc:docMk/>
            <pc:sldMk cId="961455001" sldId="721"/>
            <ac:picMk id="6" creationId="{E32C619E-60A9-A2B6-4E4E-C854CE13D79D}"/>
          </ac:picMkLst>
        </pc:picChg>
        <pc:picChg chg="del">
          <ac:chgData name="Nicole Wible" userId="a0e7e227-9248-44ec-a601-84519f6eb189" providerId="ADAL" clId="{BA2E00B1-1F2E-4B32-AEE6-BF06BBE906DA}" dt="2024-09-19T16:59:30.932" v="18" actId="478"/>
          <ac:picMkLst>
            <pc:docMk/>
            <pc:sldMk cId="961455001" sldId="721"/>
            <ac:picMk id="1026" creationId="{A971F067-0F1C-3662-C76A-08D8FB193153}"/>
          </ac:picMkLst>
        </pc:picChg>
      </pc:sldChg>
      <pc:sldChg chg="addSp delSp modSp mod">
        <pc:chgData name="Nicole Wible" userId="a0e7e227-9248-44ec-a601-84519f6eb189" providerId="ADAL" clId="{BA2E00B1-1F2E-4B32-AEE6-BF06BBE906DA}" dt="2024-09-19T18:17:51.090" v="116"/>
        <pc:sldMkLst>
          <pc:docMk/>
          <pc:sldMk cId="2066610029" sldId="725"/>
        </pc:sldMkLst>
        <pc:spChg chg="del">
          <ac:chgData name="Nicole Wible" userId="a0e7e227-9248-44ec-a601-84519f6eb189" providerId="ADAL" clId="{BA2E00B1-1F2E-4B32-AEE6-BF06BBE906DA}" dt="2024-09-19T18:17:50.103" v="114" actId="478"/>
          <ac:spMkLst>
            <pc:docMk/>
            <pc:sldMk cId="2066610029" sldId="725"/>
            <ac:spMk id="2" creationId="{C8B815EE-D541-4037-949A-D04A9EE3AF6D}"/>
          </ac:spMkLst>
        </pc:spChg>
        <pc:spChg chg="del">
          <ac:chgData name="Nicole Wible" userId="a0e7e227-9248-44ec-a601-84519f6eb189" providerId="ADAL" clId="{BA2E00B1-1F2E-4B32-AEE6-BF06BBE906DA}" dt="2024-09-19T18:17:50.103" v="114" actId="478"/>
          <ac:spMkLst>
            <pc:docMk/>
            <pc:sldMk cId="2066610029" sldId="725"/>
            <ac:spMk id="3" creationId="{BDA4B594-F28F-48BD-B79F-B3775C64B67B}"/>
          </ac:spMkLst>
        </pc:spChg>
        <pc:spChg chg="add del mod">
          <ac:chgData name="Nicole Wible" userId="a0e7e227-9248-44ec-a601-84519f6eb189" providerId="ADAL" clId="{BA2E00B1-1F2E-4B32-AEE6-BF06BBE906DA}" dt="2024-09-19T18:17:50.899" v="115" actId="478"/>
          <ac:spMkLst>
            <pc:docMk/>
            <pc:sldMk cId="2066610029" sldId="725"/>
            <ac:spMk id="6" creationId="{B18A7B74-2E4C-86DE-08C9-43ABC0E51871}"/>
          </ac:spMkLst>
        </pc:spChg>
        <pc:spChg chg="add del mod">
          <ac:chgData name="Nicole Wible" userId="a0e7e227-9248-44ec-a601-84519f6eb189" providerId="ADAL" clId="{BA2E00B1-1F2E-4B32-AEE6-BF06BBE906DA}" dt="2024-09-19T18:17:50.899" v="115" actId="478"/>
          <ac:spMkLst>
            <pc:docMk/>
            <pc:sldMk cId="2066610029" sldId="725"/>
            <ac:spMk id="8" creationId="{94A66557-1711-8312-0388-C6A5D18EDBE7}"/>
          </ac:spMkLst>
        </pc:spChg>
        <pc:spChg chg="add mod">
          <ac:chgData name="Nicole Wible" userId="a0e7e227-9248-44ec-a601-84519f6eb189" providerId="ADAL" clId="{BA2E00B1-1F2E-4B32-AEE6-BF06BBE906DA}" dt="2024-09-19T18:17:51.090" v="116"/>
          <ac:spMkLst>
            <pc:docMk/>
            <pc:sldMk cId="2066610029" sldId="725"/>
            <ac:spMk id="10" creationId="{02FCB66B-7282-9166-DDF8-8048815392B5}"/>
          </ac:spMkLst>
        </pc:spChg>
        <pc:spChg chg="add mod">
          <ac:chgData name="Nicole Wible" userId="a0e7e227-9248-44ec-a601-84519f6eb189" providerId="ADAL" clId="{BA2E00B1-1F2E-4B32-AEE6-BF06BBE906DA}" dt="2024-09-19T18:17:51.090" v="116"/>
          <ac:spMkLst>
            <pc:docMk/>
            <pc:sldMk cId="2066610029" sldId="725"/>
            <ac:spMk id="11" creationId="{B358DD8F-78E4-657F-AFC6-287F1F4F2714}"/>
          </ac:spMkLst>
        </pc:spChg>
        <pc:picChg chg="add del mod">
          <ac:chgData name="Nicole Wible" userId="a0e7e227-9248-44ec-a601-84519f6eb189" providerId="ADAL" clId="{BA2E00B1-1F2E-4B32-AEE6-BF06BBE906DA}" dt="2024-09-19T18:17:50.103" v="114" actId="478"/>
          <ac:picMkLst>
            <pc:docMk/>
            <pc:sldMk cId="2066610029" sldId="725"/>
            <ac:picMk id="4" creationId="{7EB2F505-1F7C-B070-E34F-B223951E57C5}"/>
          </ac:picMkLst>
        </pc:picChg>
        <pc:picChg chg="del">
          <ac:chgData name="Nicole Wible" userId="a0e7e227-9248-44ec-a601-84519f6eb189" providerId="ADAL" clId="{BA2E00B1-1F2E-4B32-AEE6-BF06BBE906DA}" dt="2024-09-19T16:59:56.723" v="24" actId="478"/>
          <ac:picMkLst>
            <pc:docMk/>
            <pc:sldMk cId="2066610029" sldId="725"/>
            <ac:picMk id="9" creationId="{3804C200-5064-40DD-BEE1-C317143E7DE9}"/>
          </ac:picMkLst>
        </pc:picChg>
        <pc:picChg chg="add mod">
          <ac:chgData name="Nicole Wible" userId="a0e7e227-9248-44ec-a601-84519f6eb189" providerId="ADAL" clId="{BA2E00B1-1F2E-4B32-AEE6-BF06BBE906DA}" dt="2024-09-19T18:17:51.090" v="116"/>
          <ac:picMkLst>
            <pc:docMk/>
            <pc:sldMk cId="2066610029" sldId="725"/>
            <ac:picMk id="12" creationId="{759B086C-32E3-A8D4-1E44-8E9E5BB22079}"/>
          </ac:picMkLst>
        </pc:picChg>
      </pc:sldChg>
      <pc:sldChg chg="addSp delSp modSp mod">
        <pc:chgData name="Nicole Wible" userId="a0e7e227-9248-44ec-a601-84519f6eb189" providerId="ADAL" clId="{BA2E00B1-1F2E-4B32-AEE6-BF06BBE906DA}" dt="2024-09-19T18:18:11.950" v="117" actId="14100"/>
        <pc:sldMkLst>
          <pc:docMk/>
          <pc:sldMk cId="658701233" sldId="726"/>
        </pc:sldMkLst>
        <pc:spChg chg="del">
          <ac:chgData name="Nicole Wible" userId="a0e7e227-9248-44ec-a601-84519f6eb189" providerId="ADAL" clId="{BA2E00B1-1F2E-4B32-AEE6-BF06BBE906DA}" dt="2024-09-19T18:17:42.887" v="111" actId="478"/>
          <ac:spMkLst>
            <pc:docMk/>
            <pc:sldMk cId="658701233" sldId="726"/>
            <ac:spMk id="2" creationId="{C8B815EE-D541-4037-949A-D04A9EE3AF6D}"/>
          </ac:spMkLst>
        </pc:spChg>
        <pc:spChg chg="del">
          <ac:chgData name="Nicole Wible" userId="a0e7e227-9248-44ec-a601-84519f6eb189" providerId="ADAL" clId="{BA2E00B1-1F2E-4B32-AEE6-BF06BBE906DA}" dt="2024-09-19T18:17:42.887" v="111" actId="478"/>
          <ac:spMkLst>
            <pc:docMk/>
            <pc:sldMk cId="658701233" sldId="726"/>
            <ac:spMk id="3" creationId="{BDA4B594-F28F-48BD-B79F-B3775C64B67B}"/>
          </ac:spMkLst>
        </pc:spChg>
        <pc:spChg chg="add del mod">
          <ac:chgData name="Nicole Wible" userId="a0e7e227-9248-44ec-a601-84519f6eb189" providerId="ADAL" clId="{BA2E00B1-1F2E-4B32-AEE6-BF06BBE906DA}" dt="2024-09-19T18:17:43.420" v="112" actId="478"/>
          <ac:spMkLst>
            <pc:docMk/>
            <pc:sldMk cId="658701233" sldId="726"/>
            <ac:spMk id="6" creationId="{2274D277-41BB-8F1D-75E4-121B0770FCDE}"/>
          </ac:spMkLst>
        </pc:spChg>
        <pc:spChg chg="del">
          <ac:chgData name="Nicole Wible" userId="a0e7e227-9248-44ec-a601-84519f6eb189" providerId="ADAL" clId="{BA2E00B1-1F2E-4B32-AEE6-BF06BBE906DA}" dt="2024-09-19T18:17:42.887" v="111" actId="478"/>
          <ac:spMkLst>
            <pc:docMk/>
            <pc:sldMk cId="658701233" sldId="726"/>
            <ac:spMk id="7" creationId="{C8487AC1-9271-4BB0-BE3B-1E8528805B29}"/>
          </ac:spMkLst>
        </pc:spChg>
        <pc:spChg chg="add del mod">
          <ac:chgData name="Nicole Wible" userId="a0e7e227-9248-44ec-a601-84519f6eb189" providerId="ADAL" clId="{BA2E00B1-1F2E-4B32-AEE6-BF06BBE906DA}" dt="2024-09-19T18:17:43.420" v="112" actId="478"/>
          <ac:spMkLst>
            <pc:docMk/>
            <pc:sldMk cId="658701233" sldId="726"/>
            <ac:spMk id="10" creationId="{54A14363-403D-93C6-F173-22866E880E4D}"/>
          </ac:spMkLst>
        </pc:spChg>
        <pc:spChg chg="add mod">
          <ac:chgData name="Nicole Wible" userId="a0e7e227-9248-44ec-a601-84519f6eb189" providerId="ADAL" clId="{BA2E00B1-1F2E-4B32-AEE6-BF06BBE906DA}" dt="2024-09-19T18:18:11.950" v="117" actId="14100"/>
          <ac:spMkLst>
            <pc:docMk/>
            <pc:sldMk cId="658701233" sldId="726"/>
            <ac:spMk id="11" creationId="{4ACEB981-FE8B-95BF-0A7C-DBA3C0F283C7}"/>
          </ac:spMkLst>
        </pc:spChg>
        <pc:spChg chg="add mod">
          <ac:chgData name="Nicole Wible" userId="a0e7e227-9248-44ec-a601-84519f6eb189" providerId="ADAL" clId="{BA2E00B1-1F2E-4B32-AEE6-BF06BBE906DA}" dt="2024-09-19T18:17:43.916" v="113"/>
          <ac:spMkLst>
            <pc:docMk/>
            <pc:sldMk cId="658701233" sldId="726"/>
            <ac:spMk id="12" creationId="{112AFBCE-FFB8-11D9-D98C-FC47747984AA}"/>
          </ac:spMkLst>
        </pc:spChg>
        <pc:picChg chg="add del mod">
          <ac:chgData name="Nicole Wible" userId="a0e7e227-9248-44ec-a601-84519f6eb189" providerId="ADAL" clId="{BA2E00B1-1F2E-4B32-AEE6-BF06BBE906DA}" dt="2024-09-19T18:17:42.887" v="111" actId="478"/>
          <ac:picMkLst>
            <pc:docMk/>
            <pc:sldMk cId="658701233" sldId="726"/>
            <ac:picMk id="4" creationId="{08A38D08-E2DE-BFC1-274F-A403399D3F38}"/>
          </ac:picMkLst>
        </pc:picChg>
        <pc:picChg chg="del">
          <ac:chgData name="Nicole Wible" userId="a0e7e227-9248-44ec-a601-84519f6eb189" providerId="ADAL" clId="{BA2E00B1-1F2E-4B32-AEE6-BF06BBE906DA}" dt="2024-09-19T17:00:02.979" v="26" actId="478"/>
          <ac:picMkLst>
            <pc:docMk/>
            <pc:sldMk cId="658701233" sldId="726"/>
            <ac:picMk id="8" creationId="{C6935E9B-EEDC-45E4-A7B8-1B0190E334C1}"/>
          </ac:picMkLst>
        </pc:picChg>
        <pc:picChg chg="add mod">
          <ac:chgData name="Nicole Wible" userId="a0e7e227-9248-44ec-a601-84519f6eb189" providerId="ADAL" clId="{BA2E00B1-1F2E-4B32-AEE6-BF06BBE906DA}" dt="2024-09-19T18:17:43.916" v="113"/>
          <ac:picMkLst>
            <pc:docMk/>
            <pc:sldMk cId="658701233" sldId="726"/>
            <ac:picMk id="13" creationId="{1AA0FEC4-057F-9B6F-8432-DF84AE6BEBEA}"/>
          </ac:picMkLst>
        </pc:picChg>
      </pc:sldChg>
      <pc:sldChg chg="addSp delSp modSp mod">
        <pc:chgData name="Nicole Wible" userId="a0e7e227-9248-44ec-a601-84519f6eb189" providerId="ADAL" clId="{BA2E00B1-1F2E-4B32-AEE6-BF06BBE906DA}" dt="2024-09-19T18:17:26.634" v="110"/>
        <pc:sldMkLst>
          <pc:docMk/>
          <pc:sldMk cId="2724670073" sldId="728"/>
        </pc:sldMkLst>
        <pc:spChg chg="add del mod">
          <ac:chgData name="Nicole Wible" userId="a0e7e227-9248-44ec-a601-84519f6eb189" providerId="ADAL" clId="{BA2E00B1-1F2E-4B32-AEE6-BF06BBE906DA}" dt="2024-09-19T18:17:26.397" v="109" actId="478"/>
          <ac:spMkLst>
            <pc:docMk/>
            <pc:sldMk cId="2724670073" sldId="728"/>
            <ac:spMk id="3" creationId="{74E2FC73-164F-C966-737E-C07E66A14A84}"/>
          </ac:spMkLst>
        </pc:spChg>
        <pc:spChg chg="del">
          <ac:chgData name="Nicole Wible" userId="a0e7e227-9248-44ec-a601-84519f6eb189" providerId="ADAL" clId="{BA2E00B1-1F2E-4B32-AEE6-BF06BBE906DA}" dt="2024-09-19T18:17:25.203" v="107" actId="478"/>
          <ac:spMkLst>
            <pc:docMk/>
            <pc:sldMk cId="2724670073" sldId="728"/>
            <ac:spMk id="4" creationId="{3691FBA2-C686-414F-B6F0-CCC74D229703}"/>
          </ac:spMkLst>
        </pc:spChg>
        <pc:spChg chg="del">
          <ac:chgData name="Nicole Wible" userId="a0e7e227-9248-44ec-a601-84519f6eb189" providerId="ADAL" clId="{BA2E00B1-1F2E-4B32-AEE6-BF06BBE906DA}" dt="2024-09-19T18:17:25.203" v="107" actId="478"/>
          <ac:spMkLst>
            <pc:docMk/>
            <pc:sldMk cId="2724670073" sldId="728"/>
            <ac:spMk id="6" creationId="{117C4FAE-9882-46EB-88D1-2551A9E72C97}"/>
          </ac:spMkLst>
        </pc:spChg>
        <pc:spChg chg="add del mod">
          <ac:chgData name="Nicole Wible" userId="a0e7e227-9248-44ec-a601-84519f6eb189" providerId="ADAL" clId="{BA2E00B1-1F2E-4B32-AEE6-BF06BBE906DA}" dt="2024-09-19T18:17:26.397" v="109" actId="478"/>
          <ac:spMkLst>
            <pc:docMk/>
            <pc:sldMk cId="2724670073" sldId="728"/>
            <ac:spMk id="7" creationId="{B00373CD-8628-73FB-1534-01FE5AC86324}"/>
          </ac:spMkLst>
        </pc:spChg>
        <pc:spChg chg="add del mod">
          <ac:chgData name="Nicole Wible" userId="a0e7e227-9248-44ec-a601-84519f6eb189" providerId="ADAL" clId="{BA2E00B1-1F2E-4B32-AEE6-BF06BBE906DA}" dt="2024-09-19T18:17:26.397" v="109" actId="478"/>
          <ac:spMkLst>
            <pc:docMk/>
            <pc:sldMk cId="2724670073" sldId="728"/>
            <ac:spMk id="8" creationId="{A0059C7E-1F2E-25DD-5AA1-8AAAA50F53A7}"/>
          </ac:spMkLst>
        </pc:spChg>
        <pc:spChg chg="add mod">
          <ac:chgData name="Nicole Wible" userId="a0e7e227-9248-44ec-a601-84519f6eb189" providerId="ADAL" clId="{BA2E00B1-1F2E-4B32-AEE6-BF06BBE906DA}" dt="2024-09-19T18:17:26.634" v="110"/>
          <ac:spMkLst>
            <pc:docMk/>
            <pc:sldMk cId="2724670073" sldId="728"/>
            <ac:spMk id="11" creationId="{DB877323-847D-F5E4-CF11-27E4A8CA5577}"/>
          </ac:spMkLst>
        </pc:spChg>
        <pc:spChg chg="add mod">
          <ac:chgData name="Nicole Wible" userId="a0e7e227-9248-44ec-a601-84519f6eb189" providerId="ADAL" clId="{BA2E00B1-1F2E-4B32-AEE6-BF06BBE906DA}" dt="2024-09-19T18:17:26.634" v="110"/>
          <ac:spMkLst>
            <pc:docMk/>
            <pc:sldMk cId="2724670073" sldId="728"/>
            <ac:spMk id="12" creationId="{D3F70658-D7A8-1BD8-06E0-1B7376A3976F}"/>
          </ac:spMkLst>
        </pc:spChg>
        <pc:picChg chg="add del mod">
          <ac:chgData name="Nicole Wible" userId="a0e7e227-9248-44ec-a601-84519f6eb189" providerId="ADAL" clId="{BA2E00B1-1F2E-4B32-AEE6-BF06BBE906DA}" dt="2024-09-19T18:17:26.397" v="109" actId="478"/>
          <ac:picMkLst>
            <pc:docMk/>
            <pc:sldMk cId="2724670073" sldId="728"/>
            <ac:picMk id="5" creationId="{C355820A-FCF4-F6F1-9AA6-1213C6E94DB8}"/>
          </ac:picMkLst>
        </pc:picChg>
        <pc:picChg chg="add mod">
          <ac:chgData name="Nicole Wible" userId="a0e7e227-9248-44ec-a601-84519f6eb189" providerId="ADAL" clId="{BA2E00B1-1F2E-4B32-AEE6-BF06BBE906DA}" dt="2024-09-19T18:17:26.634" v="110"/>
          <ac:picMkLst>
            <pc:docMk/>
            <pc:sldMk cId="2724670073" sldId="728"/>
            <ac:picMk id="9" creationId="{99AFA82F-59F7-AB16-FF41-0EF7C8348A00}"/>
          </ac:picMkLst>
        </pc:picChg>
        <pc:picChg chg="del">
          <ac:chgData name="Nicole Wible" userId="a0e7e227-9248-44ec-a601-84519f6eb189" providerId="ADAL" clId="{BA2E00B1-1F2E-4B32-AEE6-BF06BBE906DA}" dt="2024-09-19T18:17:25.203" v="107" actId="478"/>
          <ac:picMkLst>
            <pc:docMk/>
            <pc:sldMk cId="2724670073" sldId="728"/>
            <ac:picMk id="10" creationId="{5921107C-48D6-4A06-A7E7-D124F478050A}"/>
          </ac:picMkLst>
        </pc:picChg>
      </pc:sldChg>
      <pc:sldChg chg="addSp delSp modSp mod">
        <pc:chgData name="Nicole Wible" userId="a0e7e227-9248-44ec-a601-84519f6eb189" providerId="ADAL" clId="{BA2E00B1-1F2E-4B32-AEE6-BF06BBE906DA}" dt="2024-09-19T17:01:00.509" v="36"/>
        <pc:sldMkLst>
          <pc:docMk/>
          <pc:sldMk cId="584629953" sldId="731"/>
        </pc:sldMkLst>
        <pc:spChg chg="del">
          <ac:chgData name="Nicole Wible" userId="a0e7e227-9248-44ec-a601-84519f6eb189" providerId="ADAL" clId="{BA2E00B1-1F2E-4B32-AEE6-BF06BBE906DA}" dt="2024-09-19T17:01:00.316" v="35" actId="478"/>
          <ac:spMkLst>
            <pc:docMk/>
            <pc:sldMk cId="584629953" sldId="731"/>
            <ac:spMk id="2" creationId="{0BE36AC2-8989-4CAC-99FA-93510197DDB1}"/>
          </ac:spMkLst>
        </pc:spChg>
        <pc:spChg chg="add mod">
          <ac:chgData name="Nicole Wible" userId="a0e7e227-9248-44ec-a601-84519f6eb189" providerId="ADAL" clId="{BA2E00B1-1F2E-4B32-AEE6-BF06BBE906DA}" dt="2024-09-19T17:01:00.509" v="36"/>
          <ac:spMkLst>
            <pc:docMk/>
            <pc:sldMk cId="584629953" sldId="731"/>
            <ac:spMk id="3" creationId="{89CFC178-7C32-77E0-35E8-155B08BB95F9}"/>
          </ac:spMkLst>
        </pc:spChg>
        <pc:spChg chg="del">
          <ac:chgData name="Nicole Wible" userId="a0e7e227-9248-44ec-a601-84519f6eb189" providerId="ADAL" clId="{BA2E00B1-1F2E-4B32-AEE6-BF06BBE906DA}" dt="2024-09-19T17:01:00.316" v="35" actId="478"/>
          <ac:spMkLst>
            <pc:docMk/>
            <pc:sldMk cId="584629953" sldId="731"/>
            <ac:spMk id="5" creationId="{59C6722F-F5EC-420A-A7DB-2D6705D049C9}"/>
          </ac:spMkLst>
        </pc:spChg>
        <pc:spChg chg="del">
          <ac:chgData name="Nicole Wible" userId="a0e7e227-9248-44ec-a601-84519f6eb189" providerId="ADAL" clId="{BA2E00B1-1F2E-4B32-AEE6-BF06BBE906DA}" dt="2024-09-19T17:01:00.316" v="35" actId="478"/>
          <ac:spMkLst>
            <pc:docMk/>
            <pc:sldMk cId="584629953" sldId="731"/>
            <ac:spMk id="6" creationId="{7298A1BE-4C32-4917-8D18-8C9B8C9B406A}"/>
          </ac:spMkLst>
        </pc:spChg>
        <pc:spChg chg="add mod">
          <ac:chgData name="Nicole Wible" userId="a0e7e227-9248-44ec-a601-84519f6eb189" providerId="ADAL" clId="{BA2E00B1-1F2E-4B32-AEE6-BF06BBE906DA}" dt="2024-09-19T17:01:00.509" v="36"/>
          <ac:spMkLst>
            <pc:docMk/>
            <pc:sldMk cId="584629953" sldId="731"/>
            <ac:spMk id="7" creationId="{0CD5C0AD-A524-9AA9-D08F-6AAB03E51161}"/>
          </ac:spMkLst>
        </pc:spChg>
        <pc:spChg chg="add mod">
          <ac:chgData name="Nicole Wible" userId="a0e7e227-9248-44ec-a601-84519f6eb189" providerId="ADAL" clId="{BA2E00B1-1F2E-4B32-AEE6-BF06BBE906DA}" dt="2024-09-19T17:01:00.509" v="36"/>
          <ac:spMkLst>
            <pc:docMk/>
            <pc:sldMk cId="584629953" sldId="731"/>
            <ac:spMk id="9" creationId="{46904F5F-9AEA-DE67-0E0B-7254507553DA}"/>
          </ac:spMkLst>
        </pc:spChg>
        <pc:picChg chg="del">
          <ac:chgData name="Nicole Wible" userId="a0e7e227-9248-44ec-a601-84519f6eb189" providerId="ADAL" clId="{BA2E00B1-1F2E-4B32-AEE6-BF06BBE906DA}" dt="2024-09-19T17:01:00.316" v="35" actId="478"/>
          <ac:picMkLst>
            <pc:docMk/>
            <pc:sldMk cId="584629953" sldId="731"/>
            <ac:picMk id="4" creationId="{E8269AB1-42DB-D484-24FB-9BBCE6AF914E}"/>
          </ac:picMkLst>
        </pc:picChg>
        <pc:picChg chg="del">
          <ac:chgData name="Nicole Wible" userId="a0e7e227-9248-44ec-a601-84519f6eb189" providerId="ADAL" clId="{BA2E00B1-1F2E-4B32-AEE6-BF06BBE906DA}" dt="2024-09-19T17:01:00.316" v="35" actId="478"/>
          <ac:picMkLst>
            <pc:docMk/>
            <pc:sldMk cId="584629953" sldId="731"/>
            <ac:picMk id="8" creationId="{C18DE957-7CB8-2AC1-EACF-67EDE5C59632}"/>
          </ac:picMkLst>
        </pc:picChg>
        <pc:picChg chg="add mod">
          <ac:chgData name="Nicole Wible" userId="a0e7e227-9248-44ec-a601-84519f6eb189" providerId="ADAL" clId="{BA2E00B1-1F2E-4B32-AEE6-BF06BBE906DA}" dt="2024-09-19T17:01:00.509" v="36"/>
          <ac:picMkLst>
            <pc:docMk/>
            <pc:sldMk cId="584629953" sldId="731"/>
            <ac:picMk id="10" creationId="{D8780050-42EE-E00F-5D98-EDB5CC8D40A6}"/>
          </ac:picMkLst>
        </pc:picChg>
        <pc:picChg chg="add mod">
          <ac:chgData name="Nicole Wible" userId="a0e7e227-9248-44ec-a601-84519f6eb189" providerId="ADAL" clId="{BA2E00B1-1F2E-4B32-AEE6-BF06BBE906DA}" dt="2024-09-19T17:01:00.509" v="36"/>
          <ac:picMkLst>
            <pc:docMk/>
            <pc:sldMk cId="584629953" sldId="731"/>
            <ac:picMk id="11" creationId="{813BC86F-95F3-5771-1CD0-5D947CF76EB4}"/>
          </ac:picMkLst>
        </pc:picChg>
      </pc:sldChg>
      <pc:sldChg chg="addSp delSp modSp mod">
        <pc:chgData name="Nicole Wible" userId="a0e7e227-9248-44ec-a601-84519f6eb189" providerId="ADAL" clId="{BA2E00B1-1F2E-4B32-AEE6-BF06BBE906DA}" dt="2024-09-19T18:12:17.940" v="45"/>
        <pc:sldMkLst>
          <pc:docMk/>
          <pc:sldMk cId="1715532308" sldId="732"/>
        </pc:sldMkLst>
        <pc:spChg chg="del">
          <ac:chgData name="Nicole Wible" userId="a0e7e227-9248-44ec-a601-84519f6eb189" providerId="ADAL" clId="{BA2E00B1-1F2E-4B32-AEE6-BF06BBE906DA}" dt="2024-09-19T18:12:17.517" v="44" actId="478"/>
          <ac:spMkLst>
            <pc:docMk/>
            <pc:sldMk cId="1715532308" sldId="732"/>
            <ac:spMk id="2" creationId="{6353B422-0D91-4D7E-8477-B4127DA08344}"/>
          </ac:spMkLst>
        </pc:spChg>
        <pc:spChg chg="add mod">
          <ac:chgData name="Nicole Wible" userId="a0e7e227-9248-44ec-a601-84519f6eb189" providerId="ADAL" clId="{BA2E00B1-1F2E-4B32-AEE6-BF06BBE906DA}" dt="2024-09-19T18:12:17.940" v="45"/>
          <ac:spMkLst>
            <pc:docMk/>
            <pc:sldMk cId="1715532308" sldId="732"/>
            <ac:spMk id="3" creationId="{7781DD4A-7B90-B505-F2C4-5E644B5F2160}"/>
          </ac:spMkLst>
        </pc:spChg>
        <pc:picChg chg="del">
          <ac:chgData name="Nicole Wible" userId="a0e7e227-9248-44ec-a601-84519f6eb189" providerId="ADAL" clId="{BA2E00B1-1F2E-4B32-AEE6-BF06BBE906DA}" dt="2024-09-19T18:12:17.517" v="44" actId="478"/>
          <ac:picMkLst>
            <pc:docMk/>
            <pc:sldMk cId="1715532308" sldId="732"/>
            <ac:picMk id="4" creationId="{A46EEED9-E4FD-68B4-A990-DB6A610780E7}"/>
          </ac:picMkLst>
        </pc:picChg>
        <pc:picChg chg="add mod">
          <ac:chgData name="Nicole Wible" userId="a0e7e227-9248-44ec-a601-84519f6eb189" providerId="ADAL" clId="{BA2E00B1-1F2E-4B32-AEE6-BF06BBE906DA}" dt="2024-09-19T18:12:17.940" v="45"/>
          <ac:picMkLst>
            <pc:docMk/>
            <pc:sldMk cId="1715532308" sldId="732"/>
            <ac:picMk id="5" creationId="{647F0E9B-9CCB-82A6-8E63-EB6CA860ACCD}"/>
          </ac:picMkLst>
        </pc:picChg>
      </pc:sldChg>
      <pc:sldChg chg="addSp delSp modSp mod">
        <pc:chgData name="Nicole Wible" userId="a0e7e227-9248-44ec-a601-84519f6eb189" providerId="ADAL" clId="{BA2E00B1-1F2E-4B32-AEE6-BF06BBE906DA}" dt="2024-09-19T18:18:44.683" v="120"/>
        <pc:sldMkLst>
          <pc:docMk/>
          <pc:sldMk cId="2900813298" sldId="752"/>
        </pc:sldMkLst>
        <pc:spChg chg="del">
          <ac:chgData name="Nicole Wible" userId="a0e7e227-9248-44ec-a601-84519f6eb189" providerId="ADAL" clId="{BA2E00B1-1F2E-4B32-AEE6-BF06BBE906DA}" dt="2024-09-19T18:18:43.527" v="118" actId="478"/>
          <ac:spMkLst>
            <pc:docMk/>
            <pc:sldMk cId="2900813298" sldId="752"/>
            <ac:spMk id="3" creationId="{2AFC6C58-E342-4776-BA7C-CD500A4A2E26}"/>
          </ac:spMkLst>
        </pc:spChg>
        <pc:spChg chg="add del mod">
          <ac:chgData name="Nicole Wible" userId="a0e7e227-9248-44ec-a601-84519f6eb189" providerId="ADAL" clId="{BA2E00B1-1F2E-4B32-AEE6-BF06BBE906DA}" dt="2024-09-19T18:18:44.378" v="119" actId="478"/>
          <ac:spMkLst>
            <pc:docMk/>
            <pc:sldMk cId="2900813298" sldId="752"/>
            <ac:spMk id="4" creationId="{3F35EE5A-08F3-8151-A709-23A2D1222242}"/>
          </ac:spMkLst>
        </pc:spChg>
        <pc:spChg chg="del">
          <ac:chgData name="Nicole Wible" userId="a0e7e227-9248-44ec-a601-84519f6eb189" providerId="ADAL" clId="{BA2E00B1-1F2E-4B32-AEE6-BF06BBE906DA}" dt="2024-09-19T18:18:43.527" v="118" actId="478"/>
          <ac:spMkLst>
            <pc:docMk/>
            <pc:sldMk cId="2900813298" sldId="752"/>
            <ac:spMk id="5" creationId="{D96415D3-E986-48F8-85CB-4AB8D78DD116}"/>
          </ac:spMkLst>
        </pc:spChg>
        <pc:spChg chg="add mod">
          <ac:chgData name="Nicole Wible" userId="a0e7e227-9248-44ec-a601-84519f6eb189" providerId="ADAL" clId="{BA2E00B1-1F2E-4B32-AEE6-BF06BBE906DA}" dt="2024-09-19T18:18:44.683" v="120"/>
          <ac:spMkLst>
            <pc:docMk/>
            <pc:sldMk cId="2900813298" sldId="752"/>
            <ac:spMk id="7" creationId="{C2BC09DA-F615-6FFC-9597-7F182F130138}"/>
          </ac:spMkLst>
        </pc:spChg>
        <pc:spChg chg="add mod">
          <ac:chgData name="Nicole Wible" userId="a0e7e227-9248-44ec-a601-84519f6eb189" providerId="ADAL" clId="{BA2E00B1-1F2E-4B32-AEE6-BF06BBE906DA}" dt="2024-09-19T18:18:44.683" v="120"/>
          <ac:spMkLst>
            <pc:docMk/>
            <pc:sldMk cId="2900813298" sldId="752"/>
            <ac:spMk id="8" creationId="{D7F367D3-2AA1-F016-D6DB-BC326A1CFA2D}"/>
          </ac:spMkLst>
        </pc:spChg>
        <pc:picChg chg="add mod">
          <ac:chgData name="Nicole Wible" userId="a0e7e227-9248-44ec-a601-84519f6eb189" providerId="ADAL" clId="{BA2E00B1-1F2E-4B32-AEE6-BF06BBE906DA}" dt="2024-09-19T18:18:44.683" v="120"/>
          <ac:picMkLst>
            <pc:docMk/>
            <pc:sldMk cId="2900813298" sldId="752"/>
            <ac:picMk id="6" creationId="{F89D75ED-792C-40AF-88F5-4DD1DE68C8C5}"/>
          </ac:picMkLst>
        </pc:picChg>
        <pc:picChg chg="del">
          <ac:chgData name="Nicole Wible" userId="a0e7e227-9248-44ec-a601-84519f6eb189" providerId="ADAL" clId="{BA2E00B1-1F2E-4B32-AEE6-BF06BBE906DA}" dt="2024-09-19T18:18:43.527" v="118" actId="478"/>
          <ac:picMkLst>
            <pc:docMk/>
            <pc:sldMk cId="2900813298" sldId="752"/>
            <ac:picMk id="10" creationId="{5921107C-48D6-4A06-A7E7-D124F478050A}"/>
          </ac:picMkLst>
        </pc:picChg>
      </pc:sldChg>
      <pc:sldChg chg="addSp delSp modSp mod delAnim modAnim">
        <pc:chgData name="Nicole Wible" userId="a0e7e227-9248-44ec-a601-84519f6eb189" providerId="ADAL" clId="{BA2E00B1-1F2E-4B32-AEE6-BF06BBE906DA}" dt="2024-09-19T16:59:03.752" v="7"/>
        <pc:sldMkLst>
          <pc:docMk/>
          <pc:sldMk cId="8250256" sldId="757"/>
        </pc:sldMkLst>
        <pc:spChg chg="add mod">
          <ac:chgData name="Nicole Wible" userId="a0e7e227-9248-44ec-a601-84519f6eb189" providerId="ADAL" clId="{BA2E00B1-1F2E-4B32-AEE6-BF06BBE906DA}" dt="2024-09-19T16:59:03.752" v="7"/>
          <ac:spMkLst>
            <pc:docMk/>
            <pc:sldMk cId="8250256" sldId="757"/>
            <ac:spMk id="2" creationId="{0903CA17-7192-1B07-52D3-D95B0F0AB430}"/>
          </ac:spMkLst>
        </pc:spChg>
        <pc:spChg chg="add mod">
          <ac:chgData name="Nicole Wible" userId="a0e7e227-9248-44ec-a601-84519f6eb189" providerId="ADAL" clId="{BA2E00B1-1F2E-4B32-AEE6-BF06BBE906DA}" dt="2024-09-19T16:59:03.752" v="7"/>
          <ac:spMkLst>
            <pc:docMk/>
            <pc:sldMk cId="8250256" sldId="757"/>
            <ac:spMk id="5" creationId="{D80A5BE1-3065-5171-0527-E266BD25DF02}"/>
          </ac:spMkLst>
        </pc:spChg>
        <pc:spChg chg="del mod">
          <ac:chgData name="Nicole Wible" userId="a0e7e227-9248-44ec-a601-84519f6eb189" providerId="ADAL" clId="{BA2E00B1-1F2E-4B32-AEE6-BF06BBE906DA}" dt="2024-09-19T16:59:02.215" v="6" actId="478"/>
          <ac:spMkLst>
            <pc:docMk/>
            <pc:sldMk cId="8250256" sldId="757"/>
            <ac:spMk id="6" creationId="{411ACBE7-9C45-4686-9CC5-5AA6254DD965}"/>
          </ac:spMkLst>
        </pc:spChg>
        <pc:spChg chg="del">
          <ac:chgData name="Nicole Wible" userId="a0e7e227-9248-44ec-a601-84519f6eb189" providerId="ADAL" clId="{BA2E00B1-1F2E-4B32-AEE6-BF06BBE906DA}" dt="2024-09-19T16:59:02.215" v="6" actId="478"/>
          <ac:spMkLst>
            <pc:docMk/>
            <pc:sldMk cId="8250256" sldId="757"/>
            <ac:spMk id="9" creationId="{A2D73890-0C73-4642-8EA0-DF184949C07A}"/>
          </ac:spMkLst>
        </pc:spChg>
        <pc:picChg chg="del">
          <ac:chgData name="Nicole Wible" userId="a0e7e227-9248-44ec-a601-84519f6eb189" providerId="ADAL" clId="{BA2E00B1-1F2E-4B32-AEE6-BF06BBE906DA}" dt="2024-09-19T16:59:02.215" v="6" actId="478"/>
          <ac:picMkLst>
            <pc:docMk/>
            <pc:sldMk cId="8250256" sldId="757"/>
            <ac:picMk id="3" creationId="{72826E77-0F6C-F26A-63B9-6E9DD9F340F2}"/>
          </ac:picMkLst>
        </pc:picChg>
        <pc:picChg chg="add mod">
          <ac:chgData name="Nicole Wible" userId="a0e7e227-9248-44ec-a601-84519f6eb189" providerId="ADAL" clId="{BA2E00B1-1F2E-4B32-AEE6-BF06BBE906DA}" dt="2024-09-19T16:59:03.752" v="7"/>
          <ac:picMkLst>
            <pc:docMk/>
            <pc:sldMk cId="8250256" sldId="757"/>
            <ac:picMk id="4" creationId="{05F2AD29-4476-235D-C323-3087C0B49FA6}"/>
          </ac:picMkLst>
        </pc:picChg>
        <pc:picChg chg="del">
          <ac:chgData name="Nicole Wible" userId="a0e7e227-9248-44ec-a601-84519f6eb189" providerId="ADAL" clId="{BA2E00B1-1F2E-4B32-AEE6-BF06BBE906DA}" dt="2024-09-19T16:59:02.215" v="6" actId="478"/>
          <ac:picMkLst>
            <pc:docMk/>
            <pc:sldMk cId="8250256" sldId="757"/>
            <ac:picMk id="8" creationId="{A115C255-0D9C-411E-ABE8-049294507E96}"/>
          </ac:picMkLst>
        </pc:picChg>
      </pc:sldChg>
      <pc:sldChg chg="addSp delSp modSp mod delAnim modAnim">
        <pc:chgData name="Nicole Wible" userId="a0e7e227-9248-44ec-a601-84519f6eb189" providerId="ADAL" clId="{BA2E00B1-1F2E-4B32-AEE6-BF06BBE906DA}" dt="2024-09-19T18:12:08.950" v="43"/>
        <pc:sldMkLst>
          <pc:docMk/>
          <pc:sldMk cId="1421574214" sldId="758"/>
        </pc:sldMkLst>
        <pc:spChg chg="del">
          <ac:chgData name="Nicole Wible" userId="a0e7e227-9248-44ec-a601-84519f6eb189" providerId="ADAL" clId="{BA2E00B1-1F2E-4B32-AEE6-BF06BBE906DA}" dt="2024-09-19T18:12:08.144" v="42" actId="478"/>
          <ac:spMkLst>
            <pc:docMk/>
            <pc:sldMk cId="1421574214" sldId="758"/>
            <ac:spMk id="2" creationId="{76697862-58C9-4382-9C02-5A16836658E4}"/>
          </ac:spMkLst>
        </pc:spChg>
        <pc:spChg chg="add mod">
          <ac:chgData name="Nicole Wible" userId="a0e7e227-9248-44ec-a601-84519f6eb189" providerId="ADAL" clId="{BA2E00B1-1F2E-4B32-AEE6-BF06BBE906DA}" dt="2024-09-19T18:12:08.950" v="43"/>
          <ac:spMkLst>
            <pc:docMk/>
            <pc:sldMk cId="1421574214" sldId="758"/>
            <ac:spMk id="3" creationId="{AD8E5F2E-DBA7-2F7B-BFE7-29CCEEC8717D}"/>
          </ac:spMkLst>
        </pc:spChg>
        <pc:picChg chg="del">
          <ac:chgData name="Nicole Wible" userId="a0e7e227-9248-44ec-a601-84519f6eb189" providerId="ADAL" clId="{BA2E00B1-1F2E-4B32-AEE6-BF06BBE906DA}" dt="2024-09-19T18:12:08.144" v="42" actId="478"/>
          <ac:picMkLst>
            <pc:docMk/>
            <pc:sldMk cId="1421574214" sldId="758"/>
            <ac:picMk id="4" creationId="{CD5A8C83-2ED9-402B-AEFF-4B0C6F718793}"/>
          </ac:picMkLst>
        </pc:picChg>
        <pc:picChg chg="del">
          <ac:chgData name="Nicole Wible" userId="a0e7e227-9248-44ec-a601-84519f6eb189" providerId="ADAL" clId="{BA2E00B1-1F2E-4B32-AEE6-BF06BBE906DA}" dt="2024-09-19T18:12:08.144" v="42" actId="478"/>
          <ac:picMkLst>
            <pc:docMk/>
            <pc:sldMk cId="1421574214" sldId="758"/>
            <ac:picMk id="5" creationId="{708BA5EB-2464-40F9-94C4-94A5D848A826}"/>
          </ac:picMkLst>
        </pc:picChg>
        <pc:picChg chg="del">
          <ac:chgData name="Nicole Wible" userId="a0e7e227-9248-44ec-a601-84519f6eb189" providerId="ADAL" clId="{BA2E00B1-1F2E-4B32-AEE6-BF06BBE906DA}" dt="2024-09-19T18:12:08.144" v="42" actId="478"/>
          <ac:picMkLst>
            <pc:docMk/>
            <pc:sldMk cId="1421574214" sldId="758"/>
            <ac:picMk id="6" creationId="{1D77821C-839B-4790-B2BA-8DB1686FACCC}"/>
          </ac:picMkLst>
        </pc:picChg>
        <pc:picChg chg="add mod">
          <ac:chgData name="Nicole Wible" userId="a0e7e227-9248-44ec-a601-84519f6eb189" providerId="ADAL" clId="{BA2E00B1-1F2E-4B32-AEE6-BF06BBE906DA}" dt="2024-09-19T18:12:08.950" v="43"/>
          <ac:picMkLst>
            <pc:docMk/>
            <pc:sldMk cId="1421574214" sldId="758"/>
            <ac:picMk id="7" creationId="{6E0977C4-A9F4-6A3D-EC2D-FC5F7B557298}"/>
          </ac:picMkLst>
        </pc:picChg>
        <pc:picChg chg="add mod">
          <ac:chgData name="Nicole Wible" userId="a0e7e227-9248-44ec-a601-84519f6eb189" providerId="ADAL" clId="{BA2E00B1-1F2E-4B32-AEE6-BF06BBE906DA}" dt="2024-09-19T18:12:08.950" v="43"/>
          <ac:picMkLst>
            <pc:docMk/>
            <pc:sldMk cId="1421574214" sldId="758"/>
            <ac:picMk id="8" creationId="{A65A3902-5FF0-C13E-F881-71DBF5E81CDF}"/>
          </ac:picMkLst>
        </pc:picChg>
        <pc:picChg chg="add mod">
          <ac:chgData name="Nicole Wible" userId="a0e7e227-9248-44ec-a601-84519f6eb189" providerId="ADAL" clId="{BA2E00B1-1F2E-4B32-AEE6-BF06BBE906DA}" dt="2024-09-19T18:12:08.950" v="43"/>
          <ac:picMkLst>
            <pc:docMk/>
            <pc:sldMk cId="1421574214" sldId="758"/>
            <ac:picMk id="9" creationId="{61CB3250-6F2C-0F58-290C-CBEEE854F37C}"/>
          </ac:picMkLst>
        </pc:picChg>
      </pc:sldChg>
      <pc:sldChg chg="addSp delSp modSp mod delAnim modAnim">
        <pc:chgData name="Nicole Wible" userId="a0e7e227-9248-44ec-a601-84519f6eb189" providerId="ADAL" clId="{BA2E00B1-1F2E-4B32-AEE6-BF06BBE906DA}" dt="2024-09-19T16:58:45.463" v="3"/>
        <pc:sldMkLst>
          <pc:docMk/>
          <pc:sldMk cId="87970286" sldId="759"/>
        </pc:sldMkLst>
        <pc:spChg chg="add mod">
          <ac:chgData name="Nicole Wible" userId="a0e7e227-9248-44ec-a601-84519f6eb189" providerId="ADAL" clId="{BA2E00B1-1F2E-4B32-AEE6-BF06BBE906DA}" dt="2024-09-19T16:58:45.463" v="3"/>
          <ac:spMkLst>
            <pc:docMk/>
            <pc:sldMk cId="87970286" sldId="759"/>
            <ac:spMk id="6" creationId="{CBDB4ACE-77B5-1616-007A-10451AC25BBD}"/>
          </ac:spMkLst>
        </pc:spChg>
        <pc:spChg chg="del">
          <ac:chgData name="Nicole Wible" userId="a0e7e227-9248-44ec-a601-84519f6eb189" providerId="ADAL" clId="{BA2E00B1-1F2E-4B32-AEE6-BF06BBE906DA}" dt="2024-09-19T16:58:45.263" v="2" actId="478"/>
          <ac:spMkLst>
            <pc:docMk/>
            <pc:sldMk cId="87970286" sldId="759"/>
            <ac:spMk id="10" creationId="{A733BD4F-E450-4FF9-8AEC-963C9D069C4B}"/>
          </ac:spMkLst>
        </pc:spChg>
        <pc:grpChg chg="add mod">
          <ac:chgData name="Nicole Wible" userId="a0e7e227-9248-44ec-a601-84519f6eb189" providerId="ADAL" clId="{BA2E00B1-1F2E-4B32-AEE6-BF06BBE906DA}" dt="2024-09-19T16:58:45.463" v="3"/>
          <ac:grpSpMkLst>
            <pc:docMk/>
            <pc:sldMk cId="87970286" sldId="759"/>
            <ac:grpSpMk id="2" creationId="{FC29A4BE-9AE4-A8D3-161C-EC8BFC66D3EF}"/>
          </ac:grpSpMkLst>
        </pc:grpChg>
        <pc:picChg chg="mod">
          <ac:chgData name="Nicole Wible" userId="a0e7e227-9248-44ec-a601-84519f6eb189" providerId="ADAL" clId="{BA2E00B1-1F2E-4B32-AEE6-BF06BBE906DA}" dt="2024-09-19T16:58:45.463" v="3"/>
          <ac:picMkLst>
            <pc:docMk/>
            <pc:sldMk cId="87970286" sldId="759"/>
            <ac:picMk id="3" creationId="{F30116F2-5A17-2A12-8BC7-526D66692754}"/>
          </ac:picMkLst>
        </pc:picChg>
        <pc:picChg chg="mod">
          <ac:chgData name="Nicole Wible" userId="a0e7e227-9248-44ec-a601-84519f6eb189" providerId="ADAL" clId="{BA2E00B1-1F2E-4B32-AEE6-BF06BBE906DA}" dt="2024-09-19T16:58:45.463" v="3"/>
          <ac:picMkLst>
            <pc:docMk/>
            <pc:sldMk cId="87970286" sldId="759"/>
            <ac:picMk id="4" creationId="{188D6BB6-2CAD-9E51-B5E2-4D1FB614BE0A}"/>
          </ac:picMkLst>
        </pc:picChg>
        <pc:picChg chg="mod">
          <ac:chgData name="Nicole Wible" userId="a0e7e227-9248-44ec-a601-84519f6eb189" providerId="ADAL" clId="{BA2E00B1-1F2E-4B32-AEE6-BF06BBE906DA}" dt="2024-09-19T16:58:45.463" v="3"/>
          <ac:picMkLst>
            <pc:docMk/>
            <pc:sldMk cId="87970286" sldId="759"/>
            <ac:picMk id="5" creationId="{A2825CF0-A0FC-D0D1-BFA4-26880EF1BEEF}"/>
          </ac:picMkLst>
        </pc:picChg>
        <pc:picChg chg="del">
          <ac:chgData name="Nicole Wible" userId="a0e7e227-9248-44ec-a601-84519f6eb189" providerId="ADAL" clId="{BA2E00B1-1F2E-4B32-AEE6-BF06BBE906DA}" dt="2024-09-19T16:58:45.263" v="2" actId="478"/>
          <ac:picMkLst>
            <pc:docMk/>
            <pc:sldMk cId="87970286" sldId="759"/>
            <ac:picMk id="9" creationId="{6BBF2B15-DEF9-465C-9460-E951ECB3BBE2}"/>
          </ac:picMkLst>
        </pc:picChg>
      </pc:sldChg>
      <pc:sldChg chg="addSp delSp modSp mod delAnim modAnim">
        <pc:chgData name="Nicole Wible" userId="a0e7e227-9248-44ec-a601-84519f6eb189" providerId="ADAL" clId="{BA2E00B1-1F2E-4B32-AEE6-BF06BBE906DA}" dt="2024-09-19T16:59:23.400" v="17"/>
        <pc:sldMkLst>
          <pc:docMk/>
          <pc:sldMk cId="3271416304" sldId="761"/>
        </pc:sldMkLst>
        <pc:spChg chg="del">
          <ac:chgData name="Nicole Wible" userId="a0e7e227-9248-44ec-a601-84519f6eb189" providerId="ADAL" clId="{BA2E00B1-1F2E-4B32-AEE6-BF06BBE906DA}" dt="2024-09-19T16:59:21.908" v="13" actId="478"/>
          <ac:spMkLst>
            <pc:docMk/>
            <pc:sldMk cId="3271416304" sldId="761"/>
            <ac:spMk id="2" creationId="{76697862-58C9-4382-9C02-5A16836658E4}"/>
          </ac:spMkLst>
        </pc:spChg>
        <pc:spChg chg="add del mod">
          <ac:chgData name="Nicole Wible" userId="a0e7e227-9248-44ec-a601-84519f6eb189" providerId="ADAL" clId="{BA2E00B1-1F2E-4B32-AEE6-BF06BBE906DA}" dt="2024-09-19T16:59:23.135" v="16" actId="478"/>
          <ac:spMkLst>
            <pc:docMk/>
            <pc:sldMk cId="3271416304" sldId="761"/>
            <ac:spMk id="7" creationId="{1B5653C9-CBEE-D39F-136F-5C8CA73D572E}"/>
          </ac:spMkLst>
        </pc:spChg>
        <pc:spChg chg="add del mod">
          <ac:chgData name="Nicole Wible" userId="a0e7e227-9248-44ec-a601-84519f6eb189" providerId="ADAL" clId="{BA2E00B1-1F2E-4B32-AEE6-BF06BBE906DA}" dt="2024-09-19T16:59:23.135" v="16" actId="478"/>
          <ac:spMkLst>
            <pc:docMk/>
            <pc:sldMk cId="3271416304" sldId="761"/>
            <ac:spMk id="8" creationId="{6780EF9F-3855-52C3-582C-5624239F66CD}"/>
          </ac:spMkLst>
        </pc:spChg>
        <pc:spChg chg="add mod">
          <ac:chgData name="Nicole Wible" userId="a0e7e227-9248-44ec-a601-84519f6eb189" providerId="ADAL" clId="{BA2E00B1-1F2E-4B32-AEE6-BF06BBE906DA}" dt="2024-09-19T16:59:23.400" v="17"/>
          <ac:spMkLst>
            <pc:docMk/>
            <pc:sldMk cId="3271416304" sldId="761"/>
            <ac:spMk id="11" creationId="{630DDB3E-02CA-4055-7FBB-875AF56A20FD}"/>
          </ac:spMkLst>
        </pc:spChg>
        <pc:picChg chg="del">
          <ac:chgData name="Nicole Wible" userId="a0e7e227-9248-44ec-a601-84519f6eb189" providerId="ADAL" clId="{BA2E00B1-1F2E-4B32-AEE6-BF06BBE906DA}" dt="2024-09-19T16:59:21.908" v="13" actId="478"/>
          <ac:picMkLst>
            <pc:docMk/>
            <pc:sldMk cId="3271416304" sldId="761"/>
            <ac:picMk id="4" creationId="{537F1E30-C417-4079-A984-43195CCF951C}"/>
          </ac:picMkLst>
        </pc:picChg>
        <pc:picChg chg="del">
          <ac:chgData name="Nicole Wible" userId="a0e7e227-9248-44ec-a601-84519f6eb189" providerId="ADAL" clId="{BA2E00B1-1F2E-4B32-AEE6-BF06BBE906DA}" dt="2024-09-19T16:59:21.908" v="13" actId="478"/>
          <ac:picMkLst>
            <pc:docMk/>
            <pc:sldMk cId="3271416304" sldId="761"/>
            <ac:picMk id="5" creationId="{2FE7E57C-4BD6-8AB1-1A13-5CE032590C0C}"/>
          </ac:picMkLst>
        </pc:picChg>
        <pc:picChg chg="del">
          <ac:chgData name="Nicole Wible" userId="a0e7e227-9248-44ec-a601-84519f6eb189" providerId="ADAL" clId="{BA2E00B1-1F2E-4B32-AEE6-BF06BBE906DA}" dt="2024-09-19T16:59:21.908" v="13" actId="478"/>
          <ac:picMkLst>
            <pc:docMk/>
            <pc:sldMk cId="3271416304" sldId="761"/>
            <ac:picMk id="6" creationId="{2E80D333-5118-9779-C80C-ABDDE6853E51}"/>
          </ac:picMkLst>
        </pc:picChg>
        <pc:picChg chg="add del mod">
          <ac:chgData name="Nicole Wible" userId="a0e7e227-9248-44ec-a601-84519f6eb189" providerId="ADAL" clId="{BA2E00B1-1F2E-4B32-AEE6-BF06BBE906DA}" dt="2024-09-19T16:59:23.135" v="16" actId="478"/>
          <ac:picMkLst>
            <pc:docMk/>
            <pc:sldMk cId="3271416304" sldId="761"/>
            <ac:picMk id="9" creationId="{230D3B2C-374A-6C76-245B-0952E371ED45}"/>
          </ac:picMkLst>
        </pc:picChg>
        <pc:picChg chg="add del mod">
          <ac:chgData name="Nicole Wible" userId="a0e7e227-9248-44ec-a601-84519f6eb189" providerId="ADAL" clId="{BA2E00B1-1F2E-4B32-AEE6-BF06BBE906DA}" dt="2024-09-19T16:59:23.135" v="16" actId="478"/>
          <ac:picMkLst>
            <pc:docMk/>
            <pc:sldMk cId="3271416304" sldId="761"/>
            <ac:picMk id="10" creationId="{60EEE193-7407-385E-BADB-F5DC5573E39A}"/>
          </ac:picMkLst>
        </pc:picChg>
        <pc:picChg chg="add mod">
          <ac:chgData name="Nicole Wible" userId="a0e7e227-9248-44ec-a601-84519f6eb189" providerId="ADAL" clId="{BA2E00B1-1F2E-4B32-AEE6-BF06BBE906DA}" dt="2024-09-19T16:59:23.400" v="17"/>
          <ac:picMkLst>
            <pc:docMk/>
            <pc:sldMk cId="3271416304" sldId="761"/>
            <ac:picMk id="12" creationId="{6EA3700A-6353-7BA6-B644-1A8A0E6B8D72}"/>
          </ac:picMkLst>
        </pc:picChg>
        <pc:picChg chg="add mod">
          <ac:chgData name="Nicole Wible" userId="a0e7e227-9248-44ec-a601-84519f6eb189" providerId="ADAL" clId="{BA2E00B1-1F2E-4B32-AEE6-BF06BBE906DA}" dt="2024-09-19T16:59:23.400" v="17"/>
          <ac:picMkLst>
            <pc:docMk/>
            <pc:sldMk cId="3271416304" sldId="761"/>
            <ac:picMk id="13" creationId="{258EF7E6-D80D-86E1-53AE-A7A2225B154F}"/>
          </ac:picMkLst>
        </pc:picChg>
      </pc:sldChg>
      <pc:sldChg chg="addSp delSp modSp mod">
        <pc:chgData name="Nicole Wible" userId="a0e7e227-9248-44ec-a601-84519f6eb189" providerId="ADAL" clId="{BA2E00B1-1F2E-4B32-AEE6-BF06BBE906DA}" dt="2024-09-19T17:00:38.150" v="32"/>
        <pc:sldMkLst>
          <pc:docMk/>
          <pc:sldMk cId="50714839" sldId="763"/>
        </pc:sldMkLst>
        <pc:picChg chg="add mod">
          <ac:chgData name="Nicole Wible" userId="a0e7e227-9248-44ec-a601-84519f6eb189" providerId="ADAL" clId="{BA2E00B1-1F2E-4B32-AEE6-BF06BBE906DA}" dt="2024-09-19T17:00:38.150" v="32"/>
          <ac:picMkLst>
            <pc:docMk/>
            <pc:sldMk cId="50714839" sldId="763"/>
            <ac:picMk id="2" creationId="{B369662A-A8F4-64DC-49FE-CDA4AA25A9C9}"/>
          </ac:picMkLst>
        </pc:picChg>
        <pc:picChg chg="del">
          <ac:chgData name="Nicole Wible" userId="a0e7e227-9248-44ec-a601-84519f6eb189" providerId="ADAL" clId="{BA2E00B1-1F2E-4B32-AEE6-BF06BBE906DA}" dt="2024-09-19T17:00:37.932" v="31" actId="478"/>
          <ac:picMkLst>
            <pc:docMk/>
            <pc:sldMk cId="50714839" sldId="763"/>
            <ac:picMk id="10" creationId="{5921107C-48D6-4A06-A7E7-D124F478050A}"/>
          </ac:picMkLst>
        </pc:picChg>
      </pc:sldChg>
      <pc:sldChg chg="addSp delSp modSp mod">
        <pc:chgData name="Nicole Wible" userId="a0e7e227-9248-44ec-a601-84519f6eb189" providerId="ADAL" clId="{BA2E00B1-1F2E-4B32-AEE6-BF06BBE906DA}" dt="2024-09-19T18:12:49.566" v="49"/>
        <pc:sldMkLst>
          <pc:docMk/>
          <pc:sldMk cId="1859742634" sldId="771"/>
        </pc:sldMkLst>
        <pc:spChg chg="add mod">
          <ac:chgData name="Nicole Wible" userId="a0e7e227-9248-44ec-a601-84519f6eb189" providerId="ADAL" clId="{BA2E00B1-1F2E-4B32-AEE6-BF06BBE906DA}" dt="2024-09-19T18:12:49.566" v="49"/>
          <ac:spMkLst>
            <pc:docMk/>
            <pc:sldMk cId="1859742634" sldId="771"/>
            <ac:spMk id="3" creationId="{AFFEDA73-B9F3-6980-DF94-500F4B3EB70C}"/>
          </ac:spMkLst>
        </pc:spChg>
        <pc:spChg chg="del">
          <ac:chgData name="Nicole Wible" userId="a0e7e227-9248-44ec-a601-84519f6eb189" providerId="ADAL" clId="{BA2E00B1-1F2E-4B32-AEE6-BF06BBE906DA}" dt="2024-09-19T18:12:49.289" v="48" actId="478"/>
          <ac:spMkLst>
            <pc:docMk/>
            <pc:sldMk cId="1859742634" sldId="771"/>
            <ac:spMk id="4" creationId="{3691FBA2-C686-414F-B6F0-CCC74D229703}"/>
          </ac:spMkLst>
        </pc:spChg>
        <pc:spChg chg="add mod">
          <ac:chgData name="Nicole Wible" userId="a0e7e227-9248-44ec-a601-84519f6eb189" providerId="ADAL" clId="{BA2E00B1-1F2E-4B32-AEE6-BF06BBE906DA}" dt="2024-09-19T18:12:49.566" v="49"/>
          <ac:spMkLst>
            <pc:docMk/>
            <pc:sldMk cId="1859742634" sldId="771"/>
            <ac:spMk id="5" creationId="{1253AF62-FA67-F3CE-224C-5CD468C47B77}"/>
          </ac:spMkLst>
        </pc:spChg>
        <pc:spChg chg="del">
          <ac:chgData name="Nicole Wible" userId="a0e7e227-9248-44ec-a601-84519f6eb189" providerId="ADAL" clId="{BA2E00B1-1F2E-4B32-AEE6-BF06BBE906DA}" dt="2024-09-19T18:12:49.289" v="48" actId="478"/>
          <ac:spMkLst>
            <pc:docMk/>
            <pc:sldMk cId="1859742634" sldId="771"/>
            <ac:spMk id="15" creationId="{AC7688AD-123D-421B-8E40-A2072AA6DAB8}"/>
          </ac:spMkLst>
        </pc:spChg>
        <pc:picChg chg="add mod">
          <ac:chgData name="Nicole Wible" userId="a0e7e227-9248-44ec-a601-84519f6eb189" providerId="ADAL" clId="{BA2E00B1-1F2E-4B32-AEE6-BF06BBE906DA}" dt="2024-09-19T18:12:49.566" v="49"/>
          <ac:picMkLst>
            <pc:docMk/>
            <pc:sldMk cId="1859742634" sldId="771"/>
            <ac:picMk id="2" creationId="{95A5F14F-C15F-65B9-7A25-61041B1E3626}"/>
          </ac:picMkLst>
        </pc:picChg>
        <pc:picChg chg="del">
          <ac:chgData name="Nicole Wible" userId="a0e7e227-9248-44ec-a601-84519f6eb189" providerId="ADAL" clId="{BA2E00B1-1F2E-4B32-AEE6-BF06BBE906DA}" dt="2024-09-19T18:12:49.289" v="48" actId="478"/>
          <ac:picMkLst>
            <pc:docMk/>
            <pc:sldMk cId="1859742634" sldId="771"/>
            <ac:picMk id="10" creationId="{5921107C-48D6-4A06-A7E7-D124F478050A}"/>
          </ac:picMkLst>
        </pc:picChg>
      </pc:sldChg>
      <pc:sldChg chg="addSp delSp modSp mod">
        <pc:chgData name="Nicole Wible" userId="a0e7e227-9248-44ec-a601-84519f6eb189" providerId="ADAL" clId="{BA2E00B1-1F2E-4B32-AEE6-BF06BBE906DA}" dt="2024-09-19T18:12:57.293" v="51"/>
        <pc:sldMkLst>
          <pc:docMk/>
          <pc:sldMk cId="2717139893" sldId="773"/>
        </pc:sldMkLst>
        <pc:spChg chg="del">
          <ac:chgData name="Nicole Wible" userId="a0e7e227-9248-44ec-a601-84519f6eb189" providerId="ADAL" clId="{BA2E00B1-1F2E-4B32-AEE6-BF06BBE906DA}" dt="2024-09-19T18:12:57.108" v="50" actId="478"/>
          <ac:spMkLst>
            <pc:docMk/>
            <pc:sldMk cId="2717139893" sldId="773"/>
            <ac:spMk id="2" creationId="{C8B815EE-D541-4037-949A-D04A9EE3AF6D}"/>
          </ac:spMkLst>
        </pc:spChg>
        <pc:spChg chg="del">
          <ac:chgData name="Nicole Wible" userId="a0e7e227-9248-44ec-a601-84519f6eb189" providerId="ADAL" clId="{BA2E00B1-1F2E-4B32-AEE6-BF06BBE906DA}" dt="2024-09-19T18:12:57.108" v="50" actId="478"/>
          <ac:spMkLst>
            <pc:docMk/>
            <pc:sldMk cId="2717139893" sldId="773"/>
            <ac:spMk id="3" creationId="{BDA4B594-F28F-48BD-B79F-B3775C64B67B}"/>
          </ac:spMkLst>
        </pc:spChg>
        <pc:spChg chg="add mod">
          <ac:chgData name="Nicole Wible" userId="a0e7e227-9248-44ec-a601-84519f6eb189" providerId="ADAL" clId="{BA2E00B1-1F2E-4B32-AEE6-BF06BBE906DA}" dt="2024-09-19T18:12:57.293" v="51"/>
          <ac:spMkLst>
            <pc:docMk/>
            <pc:sldMk cId="2717139893" sldId="773"/>
            <ac:spMk id="4" creationId="{CB8F9931-D82B-4419-41C9-65FDAAB4930C}"/>
          </ac:spMkLst>
        </pc:spChg>
        <pc:spChg chg="add mod">
          <ac:chgData name="Nicole Wible" userId="a0e7e227-9248-44ec-a601-84519f6eb189" providerId="ADAL" clId="{BA2E00B1-1F2E-4B32-AEE6-BF06BBE906DA}" dt="2024-09-19T18:12:57.293" v="51"/>
          <ac:spMkLst>
            <pc:docMk/>
            <pc:sldMk cId="2717139893" sldId="773"/>
            <ac:spMk id="5" creationId="{6CDECD02-9368-9EB6-DADA-31AC6F6DBBD3}"/>
          </ac:spMkLst>
        </pc:spChg>
        <pc:picChg chg="add mod">
          <ac:chgData name="Nicole Wible" userId="a0e7e227-9248-44ec-a601-84519f6eb189" providerId="ADAL" clId="{BA2E00B1-1F2E-4B32-AEE6-BF06BBE906DA}" dt="2024-09-19T18:12:57.293" v="51"/>
          <ac:picMkLst>
            <pc:docMk/>
            <pc:sldMk cId="2717139893" sldId="773"/>
            <ac:picMk id="6" creationId="{1981D3DD-BB0D-BC34-284C-8E31C4F22073}"/>
          </ac:picMkLst>
        </pc:picChg>
        <pc:picChg chg="del">
          <ac:chgData name="Nicole Wible" userId="a0e7e227-9248-44ec-a601-84519f6eb189" providerId="ADAL" clId="{BA2E00B1-1F2E-4B32-AEE6-BF06BBE906DA}" dt="2024-09-19T18:12:57.108" v="50" actId="478"/>
          <ac:picMkLst>
            <pc:docMk/>
            <pc:sldMk cId="2717139893" sldId="773"/>
            <ac:picMk id="8" creationId="{C6935E9B-EEDC-45E4-A7B8-1B0190E334C1}"/>
          </ac:picMkLst>
        </pc:picChg>
      </pc:sldChg>
      <pc:sldChg chg="addSp delSp modSp mod">
        <pc:chgData name="Nicole Wible" userId="a0e7e227-9248-44ec-a601-84519f6eb189" providerId="ADAL" clId="{BA2E00B1-1F2E-4B32-AEE6-BF06BBE906DA}" dt="2024-09-19T18:13:02.726" v="53"/>
        <pc:sldMkLst>
          <pc:docMk/>
          <pc:sldMk cId="1637314640" sldId="774"/>
        </pc:sldMkLst>
        <pc:spChg chg="del">
          <ac:chgData name="Nicole Wible" userId="a0e7e227-9248-44ec-a601-84519f6eb189" providerId="ADAL" clId="{BA2E00B1-1F2E-4B32-AEE6-BF06BBE906DA}" dt="2024-09-19T18:13:02.525" v="52" actId="478"/>
          <ac:spMkLst>
            <pc:docMk/>
            <pc:sldMk cId="1637314640" sldId="774"/>
            <ac:spMk id="2" creationId="{C8B815EE-D541-4037-949A-D04A9EE3AF6D}"/>
          </ac:spMkLst>
        </pc:spChg>
        <pc:spChg chg="del">
          <ac:chgData name="Nicole Wible" userId="a0e7e227-9248-44ec-a601-84519f6eb189" providerId="ADAL" clId="{BA2E00B1-1F2E-4B32-AEE6-BF06BBE906DA}" dt="2024-09-19T18:13:02.525" v="52" actId="478"/>
          <ac:spMkLst>
            <pc:docMk/>
            <pc:sldMk cId="1637314640" sldId="774"/>
            <ac:spMk id="3" creationId="{BDA4B594-F28F-48BD-B79F-B3775C64B67B}"/>
          </ac:spMkLst>
        </pc:spChg>
        <pc:spChg chg="add mod">
          <ac:chgData name="Nicole Wible" userId="a0e7e227-9248-44ec-a601-84519f6eb189" providerId="ADAL" clId="{BA2E00B1-1F2E-4B32-AEE6-BF06BBE906DA}" dt="2024-09-19T18:13:02.726" v="53"/>
          <ac:spMkLst>
            <pc:docMk/>
            <pc:sldMk cId="1637314640" sldId="774"/>
            <ac:spMk id="4" creationId="{B49FA4A8-E9BA-61AE-DA77-EA5E9199555B}"/>
          </ac:spMkLst>
        </pc:spChg>
        <pc:spChg chg="add mod">
          <ac:chgData name="Nicole Wible" userId="a0e7e227-9248-44ec-a601-84519f6eb189" providerId="ADAL" clId="{BA2E00B1-1F2E-4B32-AEE6-BF06BBE906DA}" dt="2024-09-19T18:13:02.726" v="53"/>
          <ac:spMkLst>
            <pc:docMk/>
            <pc:sldMk cId="1637314640" sldId="774"/>
            <ac:spMk id="5" creationId="{F284338C-465F-94BB-118E-009E52E7A1F4}"/>
          </ac:spMkLst>
        </pc:spChg>
        <pc:picChg chg="add mod">
          <ac:chgData name="Nicole Wible" userId="a0e7e227-9248-44ec-a601-84519f6eb189" providerId="ADAL" clId="{BA2E00B1-1F2E-4B32-AEE6-BF06BBE906DA}" dt="2024-09-19T18:13:02.726" v="53"/>
          <ac:picMkLst>
            <pc:docMk/>
            <pc:sldMk cId="1637314640" sldId="774"/>
            <ac:picMk id="6" creationId="{56C7B811-C0E9-09F4-BCB7-457C707C58C5}"/>
          </ac:picMkLst>
        </pc:picChg>
        <pc:picChg chg="del">
          <ac:chgData name="Nicole Wible" userId="a0e7e227-9248-44ec-a601-84519f6eb189" providerId="ADAL" clId="{BA2E00B1-1F2E-4B32-AEE6-BF06BBE906DA}" dt="2024-09-19T18:13:02.525" v="52" actId="478"/>
          <ac:picMkLst>
            <pc:docMk/>
            <pc:sldMk cId="1637314640" sldId="774"/>
            <ac:picMk id="8" creationId="{C6935E9B-EEDC-45E4-A7B8-1B0190E334C1}"/>
          </ac:picMkLst>
        </pc:picChg>
      </pc:sldChg>
      <pc:sldChg chg="addSp delSp modSp mod">
        <pc:chgData name="Nicole Wible" userId="a0e7e227-9248-44ec-a601-84519f6eb189" providerId="ADAL" clId="{BA2E00B1-1F2E-4B32-AEE6-BF06BBE906DA}" dt="2024-09-19T18:13:11.501" v="55"/>
        <pc:sldMkLst>
          <pc:docMk/>
          <pc:sldMk cId="2828078815" sldId="776"/>
        </pc:sldMkLst>
        <pc:spChg chg="del">
          <ac:chgData name="Nicole Wible" userId="a0e7e227-9248-44ec-a601-84519f6eb189" providerId="ADAL" clId="{BA2E00B1-1F2E-4B32-AEE6-BF06BBE906DA}" dt="2024-09-19T18:13:11.117" v="54" actId="478"/>
          <ac:spMkLst>
            <pc:docMk/>
            <pc:sldMk cId="2828078815" sldId="776"/>
            <ac:spMk id="2" creationId="{76697862-58C9-4382-9C02-5A16836658E4}"/>
          </ac:spMkLst>
        </pc:spChg>
        <pc:spChg chg="add mod">
          <ac:chgData name="Nicole Wible" userId="a0e7e227-9248-44ec-a601-84519f6eb189" providerId="ADAL" clId="{BA2E00B1-1F2E-4B32-AEE6-BF06BBE906DA}" dt="2024-09-19T18:13:11.501" v="55"/>
          <ac:spMkLst>
            <pc:docMk/>
            <pc:sldMk cId="2828078815" sldId="776"/>
            <ac:spMk id="3" creationId="{4E9B6D47-E785-BC63-6518-20D996311B46}"/>
          </ac:spMkLst>
        </pc:spChg>
        <pc:spChg chg="del">
          <ac:chgData name="Nicole Wible" userId="a0e7e227-9248-44ec-a601-84519f6eb189" providerId="ADAL" clId="{BA2E00B1-1F2E-4B32-AEE6-BF06BBE906DA}" dt="2024-09-19T18:13:11.117" v="54" actId="478"/>
          <ac:spMkLst>
            <pc:docMk/>
            <pc:sldMk cId="2828078815" sldId="776"/>
            <ac:spMk id="4" creationId="{78E75DB9-4C76-40B5-80BC-ED000FB4C3C3}"/>
          </ac:spMkLst>
        </pc:spChg>
        <pc:spChg chg="add mod">
          <ac:chgData name="Nicole Wible" userId="a0e7e227-9248-44ec-a601-84519f6eb189" providerId="ADAL" clId="{BA2E00B1-1F2E-4B32-AEE6-BF06BBE906DA}" dt="2024-09-19T18:13:11.501" v="55"/>
          <ac:spMkLst>
            <pc:docMk/>
            <pc:sldMk cId="2828078815" sldId="776"/>
            <ac:spMk id="7" creationId="{2564FB49-D461-25EB-9C6B-F4F9DADF23FC}"/>
          </ac:spMkLst>
        </pc:spChg>
        <pc:picChg chg="del">
          <ac:chgData name="Nicole Wible" userId="a0e7e227-9248-44ec-a601-84519f6eb189" providerId="ADAL" clId="{BA2E00B1-1F2E-4B32-AEE6-BF06BBE906DA}" dt="2024-09-19T18:13:11.117" v="54" actId="478"/>
          <ac:picMkLst>
            <pc:docMk/>
            <pc:sldMk cId="2828078815" sldId="776"/>
            <ac:picMk id="5" creationId="{708BA5EB-2464-40F9-94C4-94A5D848A826}"/>
          </ac:picMkLst>
        </pc:picChg>
        <pc:picChg chg="add mod">
          <ac:chgData name="Nicole Wible" userId="a0e7e227-9248-44ec-a601-84519f6eb189" providerId="ADAL" clId="{BA2E00B1-1F2E-4B32-AEE6-BF06BBE906DA}" dt="2024-09-19T18:13:11.501" v="55"/>
          <ac:picMkLst>
            <pc:docMk/>
            <pc:sldMk cId="2828078815" sldId="776"/>
            <ac:picMk id="6" creationId="{22EC4BF9-36E0-11D3-C1F0-3E5F3CE005B4}"/>
          </ac:picMkLst>
        </pc:picChg>
      </pc:sldChg>
      <pc:sldChg chg="addSp delSp modSp mod delAnim modAnim">
        <pc:chgData name="Nicole Wible" userId="a0e7e227-9248-44ec-a601-84519f6eb189" providerId="ADAL" clId="{BA2E00B1-1F2E-4B32-AEE6-BF06BBE906DA}" dt="2024-09-19T18:13:18.816" v="57"/>
        <pc:sldMkLst>
          <pc:docMk/>
          <pc:sldMk cId="1407445652" sldId="777"/>
        </pc:sldMkLst>
        <pc:picChg chg="add mod">
          <ac:chgData name="Nicole Wible" userId="a0e7e227-9248-44ec-a601-84519f6eb189" providerId="ADAL" clId="{BA2E00B1-1F2E-4B32-AEE6-BF06BBE906DA}" dt="2024-09-19T18:13:18.816" v="57"/>
          <ac:picMkLst>
            <pc:docMk/>
            <pc:sldMk cId="1407445652" sldId="777"/>
            <ac:picMk id="2" creationId="{5089179B-0BC2-FB4C-9C45-35981B7970B7}"/>
          </ac:picMkLst>
        </pc:picChg>
        <pc:picChg chg="del">
          <ac:chgData name="Nicole Wible" userId="a0e7e227-9248-44ec-a601-84519f6eb189" providerId="ADAL" clId="{BA2E00B1-1F2E-4B32-AEE6-BF06BBE906DA}" dt="2024-09-19T18:13:18.622" v="56" actId="478"/>
          <ac:picMkLst>
            <pc:docMk/>
            <pc:sldMk cId="1407445652" sldId="777"/>
            <ac:picMk id="3" creationId="{37AEB208-6CCB-4C6D-9EB3-DFB68D6863AA}"/>
          </ac:picMkLst>
        </pc:picChg>
        <pc:picChg chg="del">
          <ac:chgData name="Nicole Wible" userId="a0e7e227-9248-44ec-a601-84519f6eb189" providerId="ADAL" clId="{BA2E00B1-1F2E-4B32-AEE6-BF06BBE906DA}" dt="2024-09-19T18:13:18.622" v="56" actId="478"/>
          <ac:picMkLst>
            <pc:docMk/>
            <pc:sldMk cId="1407445652" sldId="777"/>
            <ac:picMk id="4" creationId="{7D12725A-3D5B-4F28-8E76-AE8DBEE79BEF}"/>
          </ac:picMkLst>
        </pc:picChg>
        <pc:picChg chg="add mod">
          <ac:chgData name="Nicole Wible" userId="a0e7e227-9248-44ec-a601-84519f6eb189" providerId="ADAL" clId="{BA2E00B1-1F2E-4B32-AEE6-BF06BBE906DA}" dt="2024-09-19T18:13:18.816" v="57"/>
          <ac:picMkLst>
            <pc:docMk/>
            <pc:sldMk cId="1407445652" sldId="777"/>
            <ac:picMk id="5" creationId="{E2B1A17A-D829-73A4-8EBE-C3FE73783017}"/>
          </ac:picMkLst>
        </pc:picChg>
      </pc:sldChg>
      <pc:sldChg chg="addSp delSp modSp mod delAnim modAnim">
        <pc:chgData name="Nicole Wible" userId="a0e7e227-9248-44ec-a601-84519f6eb189" providerId="ADAL" clId="{BA2E00B1-1F2E-4B32-AEE6-BF06BBE906DA}" dt="2024-09-19T18:13:23.203" v="59"/>
        <pc:sldMkLst>
          <pc:docMk/>
          <pc:sldMk cId="1379707114" sldId="778"/>
        </pc:sldMkLst>
        <pc:picChg chg="add mod">
          <ac:chgData name="Nicole Wible" userId="a0e7e227-9248-44ec-a601-84519f6eb189" providerId="ADAL" clId="{BA2E00B1-1F2E-4B32-AEE6-BF06BBE906DA}" dt="2024-09-19T18:13:23.203" v="59"/>
          <ac:picMkLst>
            <pc:docMk/>
            <pc:sldMk cId="1379707114" sldId="778"/>
            <ac:picMk id="2" creationId="{FF7E6A40-BB94-AA47-7DB3-9E049F161A10}"/>
          </ac:picMkLst>
        </pc:picChg>
        <pc:picChg chg="del">
          <ac:chgData name="Nicole Wible" userId="a0e7e227-9248-44ec-a601-84519f6eb189" providerId="ADAL" clId="{BA2E00B1-1F2E-4B32-AEE6-BF06BBE906DA}" dt="2024-09-19T18:13:22.993" v="58" actId="478"/>
          <ac:picMkLst>
            <pc:docMk/>
            <pc:sldMk cId="1379707114" sldId="778"/>
            <ac:picMk id="3" creationId="{68FD36D6-19C4-49C0-B502-EABB37D6D53C}"/>
          </ac:picMkLst>
        </pc:picChg>
        <pc:picChg chg="del">
          <ac:chgData name="Nicole Wible" userId="a0e7e227-9248-44ec-a601-84519f6eb189" providerId="ADAL" clId="{BA2E00B1-1F2E-4B32-AEE6-BF06BBE906DA}" dt="2024-09-19T18:13:22.993" v="58" actId="478"/>
          <ac:picMkLst>
            <pc:docMk/>
            <pc:sldMk cId="1379707114" sldId="778"/>
            <ac:picMk id="4" creationId="{7D12725A-3D5B-4F28-8E76-AE8DBEE79BEF}"/>
          </ac:picMkLst>
        </pc:picChg>
        <pc:picChg chg="add mod">
          <ac:chgData name="Nicole Wible" userId="a0e7e227-9248-44ec-a601-84519f6eb189" providerId="ADAL" clId="{BA2E00B1-1F2E-4B32-AEE6-BF06BBE906DA}" dt="2024-09-19T18:13:23.203" v="59"/>
          <ac:picMkLst>
            <pc:docMk/>
            <pc:sldMk cId="1379707114" sldId="778"/>
            <ac:picMk id="5" creationId="{DC759DD8-8543-75D1-E75F-5B11600DE588}"/>
          </ac:picMkLst>
        </pc:picChg>
      </pc:sldChg>
      <pc:sldChg chg="addSp delSp modSp mod delAnim modAnim">
        <pc:chgData name="Nicole Wible" userId="a0e7e227-9248-44ec-a601-84519f6eb189" providerId="ADAL" clId="{BA2E00B1-1F2E-4B32-AEE6-BF06BBE906DA}" dt="2024-09-19T18:13:27.901" v="61"/>
        <pc:sldMkLst>
          <pc:docMk/>
          <pc:sldMk cId="3455630182" sldId="779"/>
        </pc:sldMkLst>
        <pc:spChg chg="del">
          <ac:chgData name="Nicole Wible" userId="a0e7e227-9248-44ec-a601-84519f6eb189" providerId="ADAL" clId="{BA2E00B1-1F2E-4B32-AEE6-BF06BBE906DA}" dt="2024-09-19T18:13:27.703" v="60" actId="478"/>
          <ac:spMkLst>
            <pc:docMk/>
            <pc:sldMk cId="3455630182" sldId="779"/>
            <ac:spMk id="3" creationId="{09E077FD-D408-4E21-B018-0E1E8EB61BF8}"/>
          </ac:spMkLst>
        </pc:spChg>
        <pc:spChg chg="add mod">
          <ac:chgData name="Nicole Wible" userId="a0e7e227-9248-44ec-a601-84519f6eb189" providerId="ADAL" clId="{BA2E00B1-1F2E-4B32-AEE6-BF06BBE906DA}" dt="2024-09-19T18:13:27.901" v="61"/>
          <ac:spMkLst>
            <pc:docMk/>
            <pc:sldMk cId="3455630182" sldId="779"/>
            <ac:spMk id="5" creationId="{C35BC347-5621-B351-8C3D-7989BA37B8DE}"/>
          </ac:spMkLst>
        </pc:spChg>
        <pc:picChg chg="add mod">
          <ac:chgData name="Nicole Wible" userId="a0e7e227-9248-44ec-a601-84519f6eb189" providerId="ADAL" clId="{BA2E00B1-1F2E-4B32-AEE6-BF06BBE906DA}" dt="2024-09-19T18:13:27.901" v="61"/>
          <ac:picMkLst>
            <pc:docMk/>
            <pc:sldMk cId="3455630182" sldId="779"/>
            <ac:picMk id="2" creationId="{65A98677-4DC4-C611-BF8D-5C6085C906F2}"/>
          </ac:picMkLst>
        </pc:picChg>
        <pc:picChg chg="del">
          <ac:chgData name="Nicole Wible" userId="a0e7e227-9248-44ec-a601-84519f6eb189" providerId="ADAL" clId="{BA2E00B1-1F2E-4B32-AEE6-BF06BBE906DA}" dt="2024-09-19T18:13:27.703" v="60" actId="478"/>
          <ac:picMkLst>
            <pc:docMk/>
            <pc:sldMk cId="3455630182" sldId="779"/>
            <ac:picMk id="4" creationId="{7D12725A-3D5B-4F28-8E76-AE8DBEE79BEF}"/>
          </ac:picMkLst>
        </pc:picChg>
      </pc:sldChg>
      <pc:sldChg chg="addSp delSp modSp mod delAnim modAnim">
        <pc:chgData name="Nicole Wible" userId="a0e7e227-9248-44ec-a601-84519f6eb189" providerId="ADAL" clId="{BA2E00B1-1F2E-4B32-AEE6-BF06BBE906DA}" dt="2024-09-19T18:13:33.789" v="63"/>
        <pc:sldMkLst>
          <pc:docMk/>
          <pc:sldMk cId="2922582673" sldId="780"/>
        </pc:sldMkLst>
        <pc:picChg chg="add mod">
          <ac:chgData name="Nicole Wible" userId="a0e7e227-9248-44ec-a601-84519f6eb189" providerId="ADAL" clId="{BA2E00B1-1F2E-4B32-AEE6-BF06BBE906DA}" dt="2024-09-19T18:13:33.789" v="63"/>
          <ac:picMkLst>
            <pc:docMk/>
            <pc:sldMk cId="2922582673" sldId="780"/>
            <ac:picMk id="2" creationId="{14DAAC20-B662-3448-3DBF-AF2A10F37939}"/>
          </ac:picMkLst>
        </pc:picChg>
        <pc:picChg chg="del">
          <ac:chgData name="Nicole Wible" userId="a0e7e227-9248-44ec-a601-84519f6eb189" providerId="ADAL" clId="{BA2E00B1-1F2E-4B32-AEE6-BF06BBE906DA}" dt="2024-09-19T18:13:33.520" v="62" actId="478"/>
          <ac:picMkLst>
            <pc:docMk/>
            <pc:sldMk cId="2922582673" sldId="780"/>
            <ac:picMk id="3" creationId="{38012BB8-E4FF-429E-89F4-E8729CFB3C86}"/>
          </ac:picMkLst>
        </pc:picChg>
        <pc:picChg chg="del">
          <ac:chgData name="Nicole Wible" userId="a0e7e227-9248-44ec-a601-84519f6eb189" providerId="ADAL" clId="{BA2E00B1-1F2E-4B32-AEE6-BF06BBE906DA}" dt="2024-09-19T18:13:33.520" v="62" actId="478"/>
          <ac:picMkLst>
            <pc:docMk/>
            <pc:sldMk cId="2922582673" sldId="780"/>
            <ac:picMk id="4" creationId="{7D12725A-3D5B-4F28-8E76-AE8DBEE79BEF}"/>
          </ac:picMkLst>
        </pc:picChg>
        <pc:picChg chg="add mod">
          <ac:chgData name="Nicole Wible" userId="a0e7e227-9248-44ec-a601-84519f6eb189" providerId="ADAL" clId="{BA2E00B1-1F2E-4B32-AEE6-BF06BBE906DA}" dt="2024-09-19T18:13:33.789" v="63"/>
          <ac:picMkLst>
            <pc:docMk/>
            <pc:sldMk cId="2922582673" sldId="780"/>
            <ac:picMk id="5" creationId="{0F735445-FF54-79DF-E1AA-317644F34A00}"/>
          </ac:picMkLst>
        </pc:picChg>
      </pc:sldChg>
      <pc:sldChg chg="addSp delSp modSp mod">
        <pc:chgData name="Nicole Wible" userId="a0e7e227-9248-44ec-a601-84519f6eb189" providerId="ADAL" clId="{BA2E00B1-1F2E-4B32-AEE6-BF06BBE906DA}" dt="2024-09-19T18:14:03.647" v="67"/>
        <pc:sldMkLst>
          <pc:docMk/>
          <pc:sldMk cId="2895449884" sldId="781"/>
        </pc:sldMkLst>
        <pc:spChg chg="del">
          <ac:chgData name="Nicole Wible" userId="a0e7e227-9248-44ec-a601-84519f6eb189" providerId="ADAL" clId="{BA2E00B1-1F2E-4B32-AEE6-BF06BBE906DA}" dt="2024-09-19T18:13:37.740" v="64" actId="478"/>
          <ac:spMkLst>
            <pc:docMk/>
            <pc:sldMk cId="2895449884" sldId="781"/>
            <ac:spMk id="3" creationId="{49782A29-8994-4112-BCEC-281B79442F28}"/>
          </ac:spMkLst>
        </pc:spChg>
        <pc:spChg chg="del">
          <ac:chgData name="Nicole Wible" userId="a0e7e227-9248-44ec-a601-84519f6eb189" providerId="ADAL" clId="{BA2E00B1-1F2E-4B32-AEE6-BF06BBE906DA}" dt="2024-09-19T18:13:37.740" v="64" actId="478"/>
          <ac:spMkLst>
            <pc:docMk/>
            <pc:sldMk cId="2895449884" sldId="781"/>
            <ac:spMk id="5" creationId="{1E52BBF1-E38B-42C2-AED8-24B98CF8DE66}"/>
          </ac:spMkLst>
        </pc:spChg>
        <pc:spChg chg="add del mod">
          <ac:chgData name="Nicole Wible" userId="a0e7e227-9248-44ec-a601-84519f6eb189" providerId="ADAL" clId="{BA2E00B1-1F2E-4B32-AEE6-BF06BBE906DA}" dt="2024-09-19T18:14:03.451" v="66" actId="478"/>
          <ac:spMkLst>
            <pc:docMk/>
            <pc:sldMk cId="2895449884" sldId="781"/>
            <ac:spMk id="6" creationId="{00F2258D-E143-9DD2-59A0-4C298DA98ED2}"/>
          </ac:spMkLst>
        </pc:spChg>
        <pc:spChg chg="add del mod">
          <ac:chgData name="Nicole Wible" userId="a0e7e227-9248-44ec-a601-84519f6eb189" providerId="ADAL" clId="{BA2E00B1-1F2E-4B32-AEE6-BF06BBE906DA}" dt="2024-09-19T18:14:03.451" v="66" actId="478"/>
          <ac:spMkLst>
            <pc:docMk/>
            <pc:sldMk cId="2895449884" sldId="781"/>
            <ac:spMk id="7" creationId="{F00E27C7-14F8-B57A-DC21-958685A257AF}"/>
          </ac:spMkLst>
        </pc:spChg>
        <pc:spChg chg="add mod">
          <ac:chgData name="Nicole Wible" userId="a0e7e227-9248-44ec-a601-84519f6eb189" providerId="ADAL" clId="{BA2E00B1-1F2E-4B32-AEE6-BF06BBE906DA}" dt="2024-09-19T18:14:03.647" v="67"/>
          <ac:spMkLst>
            <pc:docMk/>
            <pc:sldMk cId="2895449884" sldId="781"/>
            <ac:spMk id="8" creationId="{74C4314E-29E1-0F42-9B3A-F22990298AE2}"/>
          </ac:spMkLst>
        </pc:spChg>
        <pc:spChg chg="add mod">
          <ac:chgData name="Nicole Wible" userId="a0e7e227-9248-44ec-a601-84519f6eb189" providerId="ADAL" clId="{BA2E00B1-1F2E-4B32-AEE6-BF06BBE906DA}" dt="2024-09-19T18:14:03.647" v="67"/>
          <ac:spMkLst>
            <pc:docMk/>
            <pc:sldMk cId="2895449884" sldId="781"/>
            <ac:spMk id="9" creationId="{BB42D51D-85AB-D549-457D-25B7CA8D89C5}"/>
          </ac:spMkLst>
        </pc:spChg>
        <pc:picChg chg="add mod">
          <ac:chgData name="Nicole Wible" userId="a0e7e227-9248-44ec-a601-84519f6eb189" providerId="ADAL" clId="{BA2E00B1-1F2E-4B32-AEE6-BF06BBE906DA}" dt="2024-09-19T18:13:37.895" v="65"/>
          <ac:picMkLst>
            <pc:docMk/>
            <pc:sldMk cId="2895449884" sldId="781"/>
            <ac:picMk id="2" creationId="{5405064D-54C4-6615-DFDE-C3C19495ECCB}"/>
          </ac:picMkLst>
        </pc:picChg>
        <pc:picChg chg="del">
          <ac:chgData name="Nicole Wible" userId="a0e7e227-9248-44ec-a601-84519f6eb189" providerId="ADAL" clId="{BA2E00B1-1F2E-4B32-AEE6-BF06BBE906DA}" dt="2024-09-19T18:13:37.740" v="64" actId="478"/>
          <ac:picMkLst>
            <pc:docMk/>
            <pc:sldMk cId="2895449884" sldId="781"/>
            <ac:picMk id="4" creationId="{7D12725A-3D5B-4F28-8E76-AE8DBEE79BEF}"/>
          </ac:picMkLst>
        </pc:picChg>
      </pc:sldChg>
      <pc:sldChg chg="addSp delSp modSp mod">
        <pc:chgData name="Nicole Wible" userId="a0e7e227-9248-44ec-a601-84519f6eb189" providerId="ADAL" clId="{BA2E00B1-1F2E-4B32-AEE6-BF06BBE906DA}" dt="2024-09-19T16:59:35.790" v="21"/>
        <pc:sldMkLst>
          <pc:docMk/>
          <pc:sldMk cId="930285719" sldId="783"/>
        </pc:sldMkLst>
        <pc:spChg chg="add mod">
          <ac:chgData name="Nicole Wible" userId="a0e7e227-9248-44ec-a601-84519f6eb189" providerId="ADAL" clId="{BA2E00B1-1F2E-4B32-AEE6-BF06BBE906DA}" dt="2024-09-19T16:59:35.790" v="21"/>
          <ac:spMkLst>
            <pc:docMk/>
            <pc:sldMk cId="930285719" sldId="783"/>
            <ac:spMk id="2" creationId="{AD9B4A0B-EFCE-3C3E-ED01-2E2F464CFDF7}"/>
          </ac:spMkLst>
        </pc:spChg>
        <pc:spChg chg="add mod">
          <ac:chgData name="Nicole Wible" userId="a0e7e227-9248-44ec-a601-84519f6eb189" providerId="ADAL" clId="{BA2E00B1-1F2E-4B32-AEE6-BF06BBE906DA}" dt="2024-09-19T16:59:35.790" v="21"/>
          <ac:spMkLst>
            <pc:docMk/>
            <pc:sldMk cId="930285719" sldId="783"/>
            <ac:spMk id="4" creationId="{F7F046F5-120D-6B0E-2F53-74860F7A8B21}"/>
          </ac:spMkLst>
        </pc:spChg>
        <pc:spChg chg="del">
          <ac:chgData name="Nicole Wible" userId="a0e7e227-9248-44ec-a601-84519f6eb189" providerId="ADAL" clId="{BA2E00B1-1F2E-4B32-AEE6-BF06BBE906DA}" dt="2024-09-19T16:59:35.629" v="20" actId="478"/>
          <ac:spMkLst>
            <pc:docMk/>
            <pc:sldMk cId="930285719" sldId="783"/>
            <ac:spMk id="7" creationId="{E165E352-3991-496B-9ED7-88DEEF88D567}"/>
          </ac:spMkLst>
        </pc:spChg>
        <pc:spChg chg="del">
          <ac:chgData name="Nicole Wible" userId="a0e7e227-9248-44ec-a601-84519f6eb189" providerId="ADAL" clId="{BA2E00B1-1F2E-4B32-AEE6-BF06BBE906DA}" dt="2024-09-19T16:59:35.629" v="20" actId="478"/>
          <ac:spMkLst>
            <pc:docMk/>
            <pc:sldMk cId="930285719" sldId="783"/>
            <ac:spMk id="9" creationId="{129C4C83-B62A-4189-89E1-020351AC83AB}"/>
          </ac:spMkLst>
        </pc:spChg>
        <pc:picChg chg="del">
          <ac:chgData name="Nicole Wible" userId="a0e7e227-9248-44ec-a601-84519f6eb189" providerId="ADAL" clId="{BA2E00B1-1F2E-4B32-AEE6-BF06BBE906DA}" dt="2024-09-19T16:59:35.629" v="20" actId="478"/>
          <ac:picMkLst>
            <pc:docMk/>
            <pc:sldMk cId="930285719" sldId="783"/>
            <ac:picMk id="3" creationId="{555ED9C5-A949-20FF-613B-F0803BF9C575}"/>
          </ac:picMkLst>
        </pc:picChg>
        <pc:picChg chg="del">
          <ac:chgData name="Nicole Wible" userId="a0e7e227-9248-44ec-a601-84519f6eb189" providerId="ADAL" clId="{BA2E00B1-1F2E-4B32-AEE6-BF06BBE906DA}" dt="2024-09-19T16:59:35.629" v="20" actId="478"/>
          <ac:picMkLst>
            <pc:docMk/>
            <pc:sldMk cId="930285719" sldId="783"/>
            <ac:picMk id="5" creationId="{21E1687F-4E85-5FAD-758A-F1F6098DDB97}"/>
          </ac:picMkLst>
        </pc:picChg>
        <pc:picChg chg="add mod">
          <ac:chgData name="Nicole Wible" userId="a0e7e227-9248-44ec-a601-84519f6eb189" providerId="ADAL" clId="{BA2E00B1-1F2E-4B32-AEE6-BF06BBE906DA}" dt="2024-09-19T16:59:35.790" v="21"/>
          <ac:picMkLst>
            <pc:docMk/>
            <pc:sldMk cId="930285719" sldId="783"/>
            <ac:picMk id="6" creationId="{01827C8E-2414-40CE-0571-1FD0AEC71668}"/>
          </ac:picMkLst>
        </pc:picChg>
        <pc:picChg chg="del">
          <ac:chgData name="Nicole Wible" userId="a0e7e227-9248-44ec-a601-84519f6eb189" providerId="ADAL" clId="{BA2E00B1-1F2E-4B32-AEE6-BF06BBE906DA}" dt="2024-09-19T16:59:35.629" v="20" actId="478"/>
          <ac:picMkLst>
            <pc:docMk/>
            <pc:sldMk cId="930285719" sldId="783"/>
            <ac:picMk id="8" creationId="{2AE797A6-D556-909E-1E30-A4DECB7135BC}"/>
          </ac:picMkLst>
        </pc:picChg>
        <pc:picChg chg="add mod">
          <ac:chgData name="Nicole Wible" userId="a0e7e227-9248-44ec-a601-84519f6eb189" providerId="ADAL" clId="{BA2E00B1-1F2E-4B32-AEE6-BF06BBE906DA}" dt="2024-09-19T16:59:35.790" v="21"/>
          <ac:picMkLst>
            <pc:docMk/>
            <pc:sldMk cId="930285719" sldId="783"/>
            <ac:picMk id="10" creationId="{C3F5701C-84B4-E4F5-0ACC-976FCE0DBCD0}"/>
          </ac:picMkLst>
        </pc:picChg>
      </pc:sldChg>
      <pc:sldChg chg="addSp delSp modSp">
        <pc:chgData name="Nicole Wible" userId="a0e7e227-9248-44ec-a601-84519f6eb189" providerId="ADAL" clId="{BA2E00B1-1F2E-4B32-AEE6-BF06BBE906DA}" dt="2024-09-19T18:12:40.460" v="47"/>
        <pc:sldMkLst>
          <pc:docMk/>
          <pc:sldMk cId="2613349302" sldId="793"/>
        </pc:sldMkLst>
        <pc:spChg chg="del">
          <ac:chgData name="Nicole Wible" userId="a0e7e227-9248-44ec-a601-84519f6eb189" providerId="ADAL" clId="{BA2E00B1-1F2E-4B32-AEE6-BF06BBE906DA}" dt="2024-09-19T18:12:39.925" v="46" actId="478"/>
          <ac:spMkLst>
            <pc:docMk/>
            <pc:sldMk cId="2613349302" sldId="793"/>
            <ac:spMk id="2" creationId="{9DFD1F58-9B84-4F43-8C18-A363260FA5A8}"/>
          </ac:spMkLst>
        </pc:spChg>
        <pc:spChg chg="add mod">
          <ac:chgData name="Nicole Wible" userId="a0e7e227-9248-44ec-a601-84519f6eb189" providerId="ADAL" clId="{BA2E00B1-1F2E-4B32-AEE6-BF06BBE906DA}" dt="2024-09-19T18:12:40.460" v="47"/>
          <ac:spMkLst>
            <pc:docMk/>
            <pc:sldMk cId="2613349302" sldId="793"/>
            <ac:spMk id="3" creationId="{E7CD4A5A-AA95-05C8-E7C2-29D6A0DD53E1}"/>
          </ac:spMkLst>
        </pc:spChg>
        <pc:spChg chg="add mod">
          <ac:chgData name="Nicole Wible" userId="a0e7e227-9248-44ec-a601-84519f6eb189" providerId="ADAL" clId="{BA2E00B1-1F2E-4B32-AEE6-BF06BBE906DA}" dt="2024-09-19T18:12:40.460" v="47"/>
          <ac:spMkLst>
            <pc:docMk/>
            <pc:sldMk cId="2613349302" sldId="793"/>
            <ac:spMk id="4" creationId="{E7ECA932-0031-BC8E-5A5D-75B199EE7FA3}"/>
          </ac:spMkLst>
        </pc:spChg>
        <pc:spChg chg="del">
          <ac:chgData name="Nicole Wible" userId="a0e7e227-9248-44ec-a601-84519f6eb189" providerId="ADAL" clId="{BA2E00B1-1F2E-4B32-AEE6-BF06BBE906DA}" dt="2024-09-19T18:12:39.925" v="46" actId="478"/>
          <ac:spMkLst>
            <pc:docMk/>
            <pc:sldMk cId="2613349302" sldId="793"/>
            <ac:spMk id="5" creationId="{8D4A18BC-99BF-4AA7-9913-0D65BD754A75}"/>
          </ac:spMkLst>
        </pc:spChg>
        <pc:picChg chg="add mod">
          <ac:chgData name="Nicole Wible" userId="a0e7e227-9248-44ec-a601-84519f6eb189" providerId="ADAL" clId="{BA2E00B1-1F2E-4B32-AEE6-BF06BBE906DA}" dt="2024-09-19T18:12:40.460" v="47"/>
          <ac:picMkLst>
            <pc:docMk/>
            <pc:sldMk cId="2613349302" sldId="793"/>
            <ac:picMk id="6" creationId="{72C3F00E-2BE7-2F6A-E5ED-FA19436A6EAD}"/>
          </ac:picMkLst>
        </pc:picChg>
        <pc:picChg chg="del">
          <ac:chgData name="Nicole Wible" userId="a0e7e227-9248-44ec-a601-84519f6eb189" providerId="ADAL" clId="{BA2E00B1-1F2E-4B32-AEE6-BF06BBE906DA}" dt="2024-09-19T18:12:39.925" v="46" actId="478"/>
          <ac:picMkLst>
            <pc:docMk/>
            <pc:sldMk cId="2613349302" sldId="793"/>
            <ac:picMk id="2050" creationId="{593743D0-DBE8-8DEB-B943-6DCC6EE4E4D0}"/>
          </ac:picMkLst>
        </pc:picChg>
      </pc:sldChg>
      <pc:sldChg chg="addSp delSp modSp mod">
        <pc:chgData name="Nicole Wible" userId="a0e7e227-9248-44ec-a601-84519f6eb189" providerId="ADAL" clId="{BA2E00B1-1F2E-4B32-AEE6-BF06BBE906DA}" dt="2024-09-19T18:14:14.041" v="70"/>
        <pc:sldMkLst>
          <pc:docMk/>
          <pc:sldMk cId="4076357636" sldId="794"/>
        </pc:sldMkLst>
        <pc:spChg chg="del">
          <ac:chgData name="Nicole Wible" userId="a0e7e227-9248-44ec-a601-84519f6eb189" providerId="ADAL" clId="{BA2E00B1-1F2E-4B32-AEE6-BF06BBE906DA}" dt="2024-09-19T18:14:13.185" v="68" actId="478"/>
          <ac:spMkLst>
            <pc:docMk/>
            <pc:sldMk cId="4076357636" sldId="794"/>
            <ac:spMk id="4" creationId="{BB521BA9-28E6-4DF5-A28F-70C6CAD48E1F}"/>
          </ac:spMkLst>
        </pc:spChg>
        <pc:spChg chg="del">
          <ac:chgData name="Nicole Wible" userId="a0e7e227-9248-44ec-a601-84519f6eb189" providerId="ADAL" clId="{BA2E00B1-1F2E-4B32-AEE6-BF06BBE906DA}" dt="2024-09-19T18:14:13.185" v="68" actId="478"/>
          <ac:spMkLst>
            <pc:docMk/>
            <pc:sldMk cId="4076357636" sldId="794"/>
            <ac:spMk id="5" creationId="{3BBA8D8A-CB82-4A43-A571-7B2C8F393C25}"/>
          </ac:spMkLst>
        </pc:spChg>
        <pc:spChg chg="del">
          <ac:chgData name="Nicole Wible" userId="a0e7e227-9248-44ec-a601-84519f6eb189" providerId="ADAL" clId="{BA2E00B1-1F2E-4B32-AEE6-BF06BBE906DA}" dt="2024-09-19T18:14:13.185" v="68" actId="478"/>
          <ac:spMkLst>
            <pc:docMk/>
            <pc:sldMk cId="4076357636" sldId="794"/>
            <ac:spMk id="6" creationId="{B94C252A-15C0-4285-99B1-69E183F62475}"/>
          </ac:spMkLst>
        </pc:spChg>
        <pc:spChg chg="add del mod">
          <ac:chgData name="Nicole Wible" userId="a0e7e227-9248-44ec-a601-84519f6eb189" providerId="ADAL" clId="{BA2E00B1-1F2E-4B32-AEE6-BF06BBE906DA}" dt="2024-09-19T18:14:13.844" v="69" actId="478"/>
          <ac:spMkLst>
            <pc:docMk/>
            <pc:sldMk cId="4076357636" sldId="794"/>
            <ac:spMk id="7" creationId="{92257894-0DF3-1B3E-750F-D079508424E6}"/>
          </ac:spMkLst>
        </pc:spChg>
        <pc:spChg chg="add mod">
          <ac:chgData name="Nicole Wible" userId="a0e7e227-9248-44ec-a601-84519f6eb189" providerId="ADAL" clId="{BA2E00B1-1F2E-4B32-AEE6-BF06BBE906DA}" dt="2024-09-19T18:14:14.041" v="70"/>
          <ac:spMkLst>
            <pc:docMk/>
            <pc:sldMk cId="4076357636" sldId="794"/>
            <ac:spMk id="9" creationId="{05E54990-E45E-FBF8-2034-5A4A4CFF8C33}"/>
          </ac:spMkLst>
        </pc:spChg>
        <pc:spChg chg="add mod">
          <ac:chgData name="Nicole Wible" userId="a0e7e227-9248-44ec-a601-84519f6eb189" providerId="ADAL" clId="{BA2E00B1-1F2E-4B32-AEE6-BF06BBE906DA}" dt="2024-09-19T18:14:14.041" v="70"/>
          <ac:spMkLst>
            <pc:docMk/>
            <pc:sldMk cId="4076357636" sldId="794"/>
            <ac:spMk id="10" creationId="{44EB5DEF-090D-69FD-90F5-E1E1655B59D2}"/>
          </ac:spMkLst>
        </pc:spChg>
        <pc:spChg chg="add mod">
          <ac:chgData name="Nicole Wible" userId="a0e7e227-9248-44ec-a601-84519f6eb189" providerId="ADAL" clId="{BA2E00B1-1F2E-4B32-AEE6-BF06BBE906DA}" dt="2024-09-19T18:14:14.041" v="70"/>
          <ac:spMkLst>
            <pc:docMk/>
            <pc:sldMk cId="4076357636" sldId="794"/>
            <ac:spMk id="11" creationId="{0A54401F-3576-C46E-FF62-A0D93BFF5E94}"/>
          </ac:spMkLst>
        </pc:spChg>
        <pc:picChg chg="del">
          <ac:chgData name="Nicole Wible" userId="a0e7e227-9248-44ec-a601-84519f6eb189" providerId="ADAL" clId="{BA2E00B1-1F2E-4B32-AEE6-BF06BBE906DA}" dt="2024-09-19T18:14:13.185" v="68" actId="478"/>
          <ac:picMkLst>
            <pc:docMk/>
            <pc:sldMk cId="4076357636" sldId="794"/>
            <ac:picMk id="3" creationId="{C207C6FF-51C6-48A9-B565-C4879EB56AA4}"/>
          </ac:picMkLst>
        </pc:picChg>
        <pc:picChg chg="add mod">
          <ac:chgData name="Nicole Wible" userId="a0e7e227-9248-44ec-a601-84519f6eb189" providerId="ADAL" clId="{BA2E00B1-1F2E-4B32-AEE6-BF06BBE906DA}" dt="2024-09-19T18:14:14.041" v="70"/>
          <ac:picMkLst>
            <pc:docMk/>
            <pc:sldMk cId="4076357636" sldId="794"/>
            <ac:picMk id="8" creationId="{939541E6-0C27-683A-D7B4-ADD60AC40E0B}"/>
          </ac:picMkLst>
        </pc:picChg>
      </pc:sldChg>
      <pc:sldChg chg="addSp delSp modSp mod">
        <pc:chgData name="Nicole Wible" userId="a0e7e227-9248-44ec-a601-84519f6eb189" providerId="ADAL" clId="{BA2E00B1-1F2E-4B32-AEE6-BF06BBE906DA}" dt="2024-09-19T18:14:38.528" v="82"/>
        <pc:sldMkLst>
          <pc:docMk/>
          <pc:sldMk cId="1858899461" sldId="795"/>
        </pc:sldMkLst>
        <pc:spChg chg="del">
          <ac:chgData name="Nicole Wible" userId="a0e7e227-9248-44ec-a601-84519f6eb189" providerId="ADAL" clId="{BA2E00B1-1F2E-4B32-AEE6-BF06BBE906DA}" dt="2024-09-19T18:14:37.529" v="80" actId="478"/>
          <ac:spMkLst>
            <pc:docMk/>
            <pc:sldMk cId="1858899461" sldId="795"/>
            <ac:spMk id="2" creationId="{53738BE2-AE59-4927-8888-6EC467CBE43F}"/>
          </ac:spMkLst>
        </pc:spChg>
        <pc:spChg chg="del">
          <ac:chgData name="Nicole Wible" userId="a0e7e227-9248-44ec-a601-84519f6eb189" providerId="ADAL" clId="{BA2E00B1-1F2E-4B32-AEE6-BF06BBE906DA}" dt="2024-09-19T18:14:37.529" v="80" actId="478"/>
          <ac:spMkLst>
            <pc:docMk/>
            <pc:sldMk cId="1858899461" sldId="795"/>
            <ac:spMk id="4" creationId="{0D9F535F-99FD-49C8-8D12-2E36EA2F58F1}"/>
          </ac:spMkLst>
        </pc:spChg>
        <pc:spChg chg="del">
          <ac:chgData name="Nicole Wible" userId="a0e7e227-9248-44ec-a601-84519f6eb189" providerId="ADAL" clId="{BA2E00B1-1F2E-4B32-AEE6-BF06BBE906DA}" dt="2024-09-19T18:14:37.529" v="80" actId="478"/>
          <ac:spMkLst>
            <pc:docMk/>
            <pc:sldMk cId="1858899461" sldId="795"/>
            <ac:spMk id="5" creationId="{714D9D72-C346-48AF-8C57-D01D46FEBF40}"/>
          </ac:spMkLst>
        </pc:spChg>
        <pc:spChg chg="add del mod">
          <ac:chgData name="Nicole Wible" userId="a0e7e227-9248-44ec-a601-84519f6eb189" providerId="ADAL" clId="{BA2E00B1-1F2E-4B32-AEE6-BF06BBE906DA}" dt="2024-09-19T18:14:38.300" v="81" actId="478"/>
          <ac:spMkLst>
            <pc:docMk/>
            <pc:sldMk cId="1858899461" sldId="795"/>
            <ac:spMk id="7" creationId="{6696FBD8-9A25-97F7-2582-CE553A5BA84F}"/>
          </ac:spMkLst>
        </pc:spChg>
        <pc:spChg chg="add mod">
          <ac:chgData name="Nicole Wible" userId="a0e7e227-9248-44ec-a601-84519f6eb189" providerId="ADAL" clId="{BA2E00B1-1F2E-4B32-AEE6-BF06BBE906DA}" dt="2024-09-19T18:14:38.528" v="82"/>
          <ac:spMkLst>
            <pc:docMk/>
            <pc:sldMk cId="1858899461" sldId="795"/>
            <ac:spMk id="9" creationId="{EA941EEA-6AF7-F4AC-2939-33D6E98A41CF}"/>
          </ac:spMkLst>
        </pc:spChg>
        <pc:spChg chg="add mod">
          <ac:chgData name="Nicole Wible" userId="a0e7e227-9248-44ec-a601-84519f6eb189" providerId="ADAL" clId="{BA2E00B1-1F2E-4B32-AEE6-BF06BBE906DA}" dt="2024-09-19T18:14:38.528" v="82"/>
          <ac:spMkLst>
            <pc:docMk/>
            <pc:sldMk cId="1858899461" sldId="795"/>
            <ac:spMk id="10" creationId="{CBB9A196-1384-4181-742D-EF03B4FD1650}"/>
          </ac:spMkLst>
        </pc:spChg>
        <pc:spChg chg="add mod">
          <ac:chgData name="Nicole Wible" userId="a0e7e227-9248-44ec-a601-84519f6eb189" providerId="ADAL" clId="{BA2E00B1-1F2E-4B32-AEE6-BF06BBE906DA}" dt="2024-09-19T18:14:38.528" v="82"/>
          <ac:spMkLst>
            <pc:docMk/>
            <pc:sldMk cId="1858899461" sldId="795"/>
            <ac:spMk id="11" creationId="{B3A45564-D076-BA37-D6C2-23E35989347C}"/>
          </ac:spMkLst>
        </pc:spChg>
        <pc:picChg chg="del">
          <ac:chgData name="Nicole Wible" userId="a0e7e227-9248-44ec-a601-84519f6eb189" providerId="ADAL" clId="{BA2E00B1-1F2E-4B32-AEE6-BF06BBE906DA}" dt="2024-09-19T18:14:37.529" v="80" actId="478"/>
          <ac:picMkLst>
            <pc:docMk/>
            <pc:sldMk cId="1858899461" sldId="795"/>
            <ac:picMk id="3" creationId="{C207C6FF-51C6-48A9-B565-C4879EB56AA4}"/>
          </ac:picMkLst>
        </pc:picChg>
        <pc:picChg chg="add mod">
          <ac:chgData name="Nicole Wible" userId="a0e7e227-9248-44ec-a601-84519f6eb189" providerId="ADAL" clId="{BA2E00B1-1F2E-4B32-AEE6-BF06BBE906DA}" dt="2024-09-19T18:14:38.528" v="82"/>
          <ac:picMkLst>
            <pc:docMk/>
            <pc:sldMk cId="1858899461" sldId="795"/>
            <ac:picMk id="8" creationId="{8CABB1E6-1552-D19E-5640-3609D19FCB28}"/>
          </ac:picMkLst>
        </pc:picChg>
      </pc:sldChg>
      <pc:sldChg chg="addSp delSp modSp mod">
        <pc:chgData name="Nicole Wible" userId="a0e7e227-9248-44ec-a601-84519f6eb189" providerId="ADAL" clId="{BA2E00B1-1F2E-4B32-AEE6-BF06BBE906DA}" dt="2024-09-19T18:14:19.227" v="73"/>
        <pc:sldMkLst>
          <pc:docMk/>
          <pc:sldMk cId="3301747339" sldId="796"/>
        </pc:sldMkLst>
        <pc:spChg chg="del">
          <ac:chgData name="Nicole Wible" userId="a0e7e227-9248-44ec-a601-84519f6eb189" providerId="ADAL" clId="{BA2E00B1-1F2E-4B32-AEE6-BF06BBE906DA}" dt="2024-09-19T18:14:18.096" v="71" actId="478"/>
          <ac:spMkLst>
            <pc:docMk/>
            <pc:sldMk cId="3301747339" sldId="796"/>
            <ac:spMk id="2" creationId="{20DECBBE-58ED-44EC-A50F-4971DE427EAF}"/>
          </ac:spMkLst>
        </pc:spChg>
        <pc:spChg chg="del">
          <ac:chgData name="Nicole Wible" userId="a0e7e227-9248-44ec-a601-84519f6eb189" providerId="ADAL" clId="{BA2E00B1-1F2E-4B32-AEE6-BF06BBE906DA}" dt="2024-09-19T18:14:18.096" v="71" actId="478"/>
          <ac:spMkLst>
            <pc:docMk/>
            <pc:sldMk cId="3301747339" sldId="796"/>
            <ac:spMk id="4" creationId="{A75ED4E0-76F0-431E-8C3D-C3C53972F28B}"/>
          </ac:spMkLst>
        </pc:spChg>
        <pc:spChg chg="del">
          <ac:chgData name="Nicole Wible" userId="a0e7e227-9248-44ec-a601-84519f6eb189" providerId="ADAL" clId="{BA2E00B1-1F2E-4B32-AEE6-BF06BBE906DA}" dt="2024-09-19T18:14:18.096" v="71" actId="478"/>
          <ac:spMkLst>
            <pc:docMk/>
            <pc:sldMk cId="3301747339" sldId="796"/>
            <ac:spMk id="5" creationId="{01607B70-E0C8-461B-B69E-C37019504C2D}"/>
          </ac:spMkLst>
        </pc:spChg>
        <pc:spChg chg="add del mod">
          <ac:chgData name="Nicole Wible" userId="a0e7e227-9248-44ec-a601-84519f6eb189" providerId="ADAL" clId="{BA2E00B1-1F2E-4B32-AEE6-BF06BBE906DA}" dt="2024-09-19T18:14:18.972" v="72" actId="478"/>
          <ac:spMkLst>
            <pc:docMk/>
            <pc:sldMk cId="3301747339" sldId="796"/>
            <ac:spMk id="7" creationId="{4958FA4A-4D15-CB37-CE91-78DDEE94D536}"/>
          </ac:spMkLst>
        </pc:spChg>
        <pc:spChg chg="add mod">
          <ac:chgData name="Nicole Wible" userId="a0e7e227-9248-44ec-a601-84519f6eb189" providerId="ADAL" clId="{BA2E00B1-1F2E-4B32-AEE6-BF06BBE906DA}" dt="2024-09-19T18:14:19.227" v="73"/>
          <ac:spMkLst>
            <pc:docMk/>
            <pc:sldMk cId="3301747339" sldId="796"/>
            <ac:spMk id="9" creationId="{93F7EC8A-DDA8-A654-549D-0BEEA4FCB10C}"/>
          </ac:spMkLst>
        </pc:spChg>
        <pc:spChg chg="add mod">
          <ac:chgData name="Nicole Wible" userId="a0e7e227-9248-44ec-a601-84519f6eb189" providerId="ADAL" clId="{BA2E00B1-1F2E-4B32-AEE6-BF06BBE906DA}" dt="2024-09-19T18:14:19.227" v="73"/>
          <ac:spMkLst>
            <pc:docMk/>
            <pc:sldMk cId="3301747339" sldId="796"/>
            <ac:spMk id="10" creationId="{A7C82459-CEBD-BAFE-16F1-5FB67FC69348}"/>
          </ac:spMkLst>
        </pc:spChg>
        <pc:spChg chg="add mod">
          <ac:chgData name="Nicole Wible" userId="a0e7e227-9248-44ec-a601-84519f6eb189" providerId="ADAL" clId="{BA2E00B1-1F2E-4B32-AEE6-BF06BBE906DA}" dt="2024-09-19T18:14:19.227" v="73"/>
          <ac:spMkLst>
            <pc:docMk/>
            <pc:sldMk cId="3301747339" sldId="796"/>
            <ac:spMk id="11" creationId="{04F49371-6015-5F94-E755-8E19EE9AD699}"/>
          </ac:spMkLst>
        </pc:spChg>
        <pc:picChg chg="del">
          <ac:chgData name="Nicole Wible" userId="a0e7e227-9248-44ec-a601-84519f6eb189" providerId="ADAL" clId="{BA2E00B1-1F2E-4B32-AEE6-BF06BBE906DA}" dt="2024-09-19T18:14:18.096" v="71" actId="478"/>
          <ac:picMkLst>
            <pc:docMk/>
            <pc:sldMk cId="3301747339" sldId="796"/>
            <ac:picMk id="3" creationId="{C207C6FF-51C6-48A9-B565-C4879EB56AA4}"/>
          </ac:picMkLst>
        </pc:picChg>
        <pc:picChg chg="add mod">
          <ac:chgData name="Nicole Wible" userId="a0e7e227-9248-44ec-a601-84519f6eb189" providerId="ADAL" clId="{BA2E00B1-1F2E-4B32-AEE6-BF06BBE906DA}" dt="2024-09-19T18:14:19.227" v="73"/>
          <ac:picMkLst>
            <pc:docMk/>
            <pc:sldMk cId="3301747339" sldId="796"/>
            <ac:picMk id="8" creationId="{C86CAC43-B4A0-37A0-3394-2DC957B3460D}"/>
          </ac:picMkLst>
        </pc:picChg>
      </pc:sldChg>
      <pc:sldChg chg="addSp delSp modSp mod">
        <pc:chgData name="Nicole Wible" userId="a0e7e227-9248-44ec-a601-84519f6eb189" providerId="ADAL" clId="{BA2E00B1-1F2E-4B32-AEE6-BF06BBE906DA}" dt="2024-09-19T18:14:33.811" v="79"/>
        <pc:sldMkLst>
          <pc:docMk/>
          <pc:sldMk cId="3004770852" sldId="797"/>
        </pc:sldMkLst>
        <pc:spChg chg="del">
          <ac:chgData name="Nicole Wible" userId="a0e7e227-9248-44ec-a601-84519f6eb189" providerId="ADAL" clId="{BA2E00B1-1F2E-4B32-AEE6-BF06BBE906DA}" dt="2024-09-19T18:14:26.155" v="74" actId="478"/>
          <ac:spMkLst>
            <pc:docMk/>
            <pc:sldMk cId="3004770852" sldId="797"/>
            <ac:spMk id="2" creationId="{8E286F3E-A9A8-458D-BD6C-51CF79ECA85D}"/>
          </ac:spMkLst>
        </pc:spChg>
        <pc:spChg chg="del">
          <ac:chgData name="Nicole Wible" userId="a0e7e227-9248-44ec-a601-84519f6eb189" providerId="ADAL" clId="{BA2E00B1-1F2E-4B32-AEE6-BF06BBE906DA}" dt="2024-09-19T18:14:26.155" v="74" actId="478"/>
          <ac:spMkLst>
            <pc:docMk/>
            <pc:sldMk cId="3004770852" sldId="797"/>
            <ac:spMk id="4" creationId="{54BD9FF8-31DF-45DE-BE31-5B16372A48AE}"/>
          </ac:spMkLst>
        </pc:spChg>
        <pc:spChg chg="del">
          <ac:chgData name="Nicole Wible" userId="a0e7e227-9248-44ec-a601-84519f6eb189" providerId="ADAL" clId="{BA2E00B1-1F2E-4B32-AEE6-BF06BBE906DA}" dt="2024-09-19T18:14:26.155" v="74" actId="478"/>
          <ac:spMkLst>
            <pc:docMk/>
            <pc:sldMk cId="3004770852" sldId="797"/>
            <ac:spMk id="5" creationId="{771362CE-ECA0-4B7F-AD53-F2729A9BE710}"/>
          </ac:spMkLst>
        </pc:spChg>
        <pc:spChg chg="add del mod">
          <ac:chgData name="Nicole Wible" userId="a0e7e227-9248-44ec-a601-84519f6eb189" providerId="ADAL" clId="{BA2E00B1-1F2E-4B32-AEE6-BF06BBE906DA}" dt="2024-09-19T18:14:27.069" v="75" actId="478"/>
          <ac:spMkLst>
            <pc:docMk/>
            <pc:sldMk cId="3004770852" sldId="797"/>
            <ac:spMk id="7" creationId="{871F017C-C9D2-5B23-5EFB-1348AF3C3FAF}"/>
          </ac:spMkLst>
        </pc:spChg>
        <pc:spChg chg="add del mod">
          <ac:chgData name="Nicole Wible" userId="a0e7e227-9248-44ec-a601-84519f6eb189" providerId="ADAL" clId="{BA2E00B1-1F2E-4B32-AEE6-BF06BBE906DA}" dt="2024-09-19T18:14:29.462" v="77" actId="478"/>
          <ac:spMkLst>
            <pc:docMk/>
            <pc:sldMk cId="3004770852" sldId="797"/>
            <ac:spMk id="9" creationId="{F16F3DBC-442A-0381-BC1B-1A5E7085F585}"/>
          </ac:spMkLst>
        </pc:spChg>
        <pc:spChg chg="add del mod">
          <ac:chgData name="Nicole Wible" userId="a0e7e227-9248-44ec-a601-84519f6eb189" providerId="ADAL" clId="{BA2E00B1-1F2E-4B32-AEE6-BF06BBE906DA}" dt="2024-09-19T18:14:29.462" v="77" actId="478"/>
          <ac:spMkLst>
            <pc:docMk/>
            <pc:sldMk cId="3004770852" sldId="797"/>
            <ac:spMk id="10" creationId="{AF8A66EB-31D8-00BF-E044-F321E7F82428}"/>
          </ac:spMkLst>
        </pc:spChg>
        <pc:spChg chg="add del mod">
          <ac:chgData name="Nicole Wible" userId="a0e7e227-9248-44ec-a601-84519f6eb189" providerId="ADAL" clId="{BA2E00B1-1F2E-4B32-AEE6-BF06BBE906DA}" dt="2024-09-19T18:14:29.462" v="77" actId="478"/>
          <ac:spMkLst>
            <pc:docMk/>
            <pc:sldMk cId="3004770852" sldId="797"/>
            <ac:spMk id="11" creationId="{173CFA57-5489-6CD8-153E-25CDCB509FB5}"/>
          </ac:spMkLst>
        </pc:spChg>
        <pc:spChg chg="add del mod">
          <ac:chgData name="Nicole Wible" userId="a0e7e227-9248-44ec-a601-84519f6eb189" providerId="ADAL" clId="{BA2E00B1-1F2E-4B32-AEE6-BF06BBE906DA}" dt="2024-09-19T18:14:31.124" v="78" actId="478"/>
          <ac:spMkLst>
            <pc:docMk/>
            <pc:sldMk cId="3004770852" sldId="797"/>
            <ac:spMk id="13" creationId="{E4D42EDD-649F-B1B2-C776-07C72226934C}"/>
          </ac:spMkLst>
        </pc:spChg>
        <pc:spChg chg="add mod">
          <ac:chgData name="Nicole Wible" userId="a0e7e227-9248-44ec-a601-84519f6eb189" providerId="ADAL" clId="{BA2E00B1-1F2E-4B32-AEE6-BF06BBE906DA}" dt="2024-09-19T18:14:33.811" v="79"/>
          <ac:spMkLst>
            <pc:docMk/>
            <pc:sldMk cId="3004770852" sldId="797"/>
            <ac:spMk id="15" creationId="{34845441-89F4-AF4D-C832-DCBF7F70AF0E}"/>
          </ac:spMkLst>
        </pc:spChg>
        <pc:spChg chg="add mod">
          <ac:chgData name="Nicole Wible" userId="a0e7e227-9248-44ec-a601-84519f6eb189" providerId="ADAL" clId="{BA2E00B1-1F2E-4B32-AEE6-BF06BBE906DA}" dt="2024-09-19T18:14:33.811" v="79"/>
          <ac:spMkLst>
            <pc:docMk/>
            <pc:sldMk cId="3004770852" sldId="797"/>
            <ac:spMk id="16" creationId="{44E1E9F8-349B-17E5-D769-08210DF61AE2}"/>
          </ac:spMkLst>
        </pc:spChg>
        <pc:spChg chg="add mod">
          <ac:chgData name="Nicole Wible" userId="a0e7e227-9248-44ec-a601-84519f6eb189" providerId="ADAL" clId="{BA2E00B1-1F2E-4B32-AEE6-BF06BBE906DA}" dt="2024-09-19T18:14:33.811" v="79"/>
          <ac:spMkLst>
            <pc:docMk/>
            <pc:sldMk cId="3004770852" sldId="797"/>
            <ac:spMk id="17" creationId="{FDF18625-5F69-2639-4948-22A7D09E4E84}"/>
          </ac:spMkLst>
        </pc:spChg>
        <pc:picChg chg="del">
          <ac:chgData name="Nicole Wible" userId="a0e7e227-9248-44ec-a601-84519f6eb189" providerId="ADAL" clId="{BA2E00B1-1F2E-4B32-AEE6-BF06BBE906DA}" dt="2024-09-19T18:14:26.155" v="74" actId="478"/>
          <ac:picMkLst>
            <pc:docMk/>
            <pc:sldMk cId="3004770852" sldId="797"/>
            <ac:picMk id="3" creationId="{C207C6FF-51C6-48A9-B565-C4879EB56AA4}"/>
          </ac:picMkLst>
        </pc:picChg>
        <pc:picChg chg="add del mod">
          <ac:chgData name="Nicole Wible" userId="a0e7e227-9248-44ec-a601-84519f6eb189" providerId="ADAL" clId="{BA2E00B1-1F2E-4B32-AEE6-BF06BBE906DA}" dt="2024-09-19T18:14:29.462" v="77" actId="478"/>
          <ac:picMkLst>
            <pc:docMk/>
            <pc:sldMk cId="3004770852" sldId="797"/>
            <ac:picMk id="8" creationId="{47D878AD-090E-026D-7652-A840FC0F9FE6}"/>
          </ac:picMkLst>
        </pc:picChg>
        <pc:picChg chg="add mod">
          <ac:chgData name="Nicole Wible" userId="a0e7e227-9248-44ec-a601-84519f6eb189" providerId="ADAL" clId="{BA2E00B1-1F2E-4B32-AEE6-BF06BBE906DA}" dt="2024-09-19T18:14:33.811" v="79"/>
          <ac:picMkLst>
            <pc:docMk/>
            <pc:sldMk cId="3004770852" sldId="797"/>
            <ac:picMk id="14" creationId="{A5B25969-8BBB-1207-F303-6E05ABC6DE93}"/>
          </ac:picMkLst>
        </pc:picChg>
      </pc:sldChg>
      <pc:sldChg chg="addSp delSp modSp mod">
        <pc:chgData name="Nicole Wible" userId="a0e7e227-9248-44ec-a601-84519f6eb189" providerId="ADAL" clId="{BA2E00B1-1F2E-4B32-AEE6-BF06BBE906DA}" dt="2024-09-19T17:00:43.252" v="34"/>
        <pc:sldMkLst>
          <pc:docMk/>
          <pc:sldMk cId="1268243354" sldId="804"/>
        </pc:sldMkLst>
        <pc:picChg chg="add mod">
          <ac:chgData name="Nicole Wible" userId="a0e7e227-9248-44ec-a601-84519f6eb189" providerId="ADAL" clId="{BA2E00B1-1F2E-4B32-AEE6-BF06BBE906DA}" dt="2024-09-19T17:00:15.423" v="29"/>
          <ac:picMkLst>
            <pc:docMk/>
            <pc:sldMk cId="1268243354" sldId="804"/>
            <ac:picMk id="2" creationId="{88F0EB27-0DA3-D033-A67D-4DE8FD0E799B}"/>
          </ac:picMkLst>
        </pc:picChg>
        <pc:picChg chg="add mod">
          <ac:chgData name="Nicole Wible" userId="a0e7e227-9248-44ec-a601-84519f6eb189" providerId="ADAL" clId="{BA2E00B1-1F2E-4B32-AEE6-BF06BBE906DA}" dt="2024-09-19T17:00:43.252" v="34"/>
          <ac:picMkLst>
            <pc:docMk/>
            <pc:sldMk cId="1268243354" sldId="804"/>
            <ac:picMk id="3" creationId="{1FDA0C52-AF36-F72F-1B8F-1BBE21A3753F}"/>
          </ac:picMkLst>
        </pc:picChg>
        <pc:picChg chg="add del">
          <ac:chgData name="Nicole Wible" userId="a0e7e227-9248-44ec-a601-84519f6eb189" providerId="ADAL" clId="{BA2E00B1-1F2E-4B32-AEE6-BF06BBE906DA}" dt="2024-09-19T17:00:43.074" v="33" actId="478"/>
          <ac:picMkLst>
            <pc:docMk/>
            <pc:sldMk cId="1268243354" sldId="804"/>
            <ac:picMk id="10" creationId="{5921107C-48D6-4A06-A7E7-D124F478050A}"/>
          </ac:picMkLst>
        </pc:picChg>
      </pc:sldChg>
      <pc:sldChg chg="addSp delSp modSp mod">
        <pc:chgData name="Nicole Wible" userId="a0e7e227-9248-44ec-a601-84519f6eb189" providerId="ADAL" clId="{BA2E00B1-1F2E-4B32-AEE6-BF06BBE906DA}" dt="2024-09-19T18:16:40.507" v="106"/>
        <pc:sldMkLst>
          <pc:docMk/>
          <pc:sldMk cId="2358159125" sldId="805"/>
        </pc:sldMkLst>
        <pc:spChg chg="add del mod">
          <ac:chgData name="Nicole Wible" userId="a0e7e227-9248-44ec-a601-84519f6eb189" providerId="ADAL" clId="{BA2E00B1-1F2E-4B32-AEE6-BF06BBE906DA}" dt="2024-09-19T18:16:40.059" v="105" actId="478"/>
          <ac:spMkLst>
            <pc:docMk/>
            <pc:sldMk cId="2358159125" sldId="805"/>
            <ac:spMk id="4" creationId="{68519393-6297-3589-19F9-50B634B50371}"/>
          </ac:spMkLst>
        </pc:spChg>
        <pc:spChg chg="del">
          <ac:chgData name="Nicole Wible" userId="a0e7e227-9248-44ec-a601-84519f6eb189" providerId="ADAL" clId="{BA2E00B1-1F2E-4B32-AEE6-BF06BBE906DA}" dt="2024-09-19T18:16:37.785" v="104" actId="478"/>
          <ac:spMkLst>
            <pc:docMk/>
            <pc:sldMk cId="2358159125" sldId="805"/>
            <ac:spMk id="5" creationId="{6570D951-5413-4F35-A1EE-A0D6B1E99300}"/>
          </ac:spMkLst>
        </pc:spChg>
        <pc:spChg chg="add mod">
          <ac:chgData name="Nicole Wible" userId="a0e7e227-9248-44ec-a601-84519f6eb189" providerId="ADAL" clId="{BA2E00B1-1F2E-4B32-AEE6-BF06BBE906DA}" dt="2024-09-19T18:16:40.507" v="106"/>
          <ac:spMkLst>
            <pc:docMk/>
            <pc:sldMk cId="2358159125" sldId="805"/>
            <ac:spMk id="6" creationId="{379879DD-2773-4953-9DDD-A29A10173780}"/>
          </ac:spMkLst>
        </pc:spChg>
      </pc:sldChg>
      <pc:sldChg chg="addSp delSp modSp mod">
        <pc:chgData name="Nicole Wible" userId="a0e7e227-9248-44ec-a601-84519f6eb189" providerId="ADAL" clId="{BA2E00B1-1F2E-4B32-AEE6-BF06BBE906DA}" dt="2024-09-19T18:14:43.319" v="85"/>
        <pc:sldMkLst>
          <pc:docMk/>
          <pc:sldMk cId="2785484904" sldId="806"/>
        </pc:sldMkLst>
        <pc:spChg chg="del">
          <ac:chgData name="Nicole Wible" userId="a0e7e227-9248-44ec-a601-84519f6eb189" providerId="ADAL" clId="{BA2E00B1-1F2E-4B32-AEE6-BF06BBE906DA}" dt="2024-09-19T18:14:42.763" v="83" actId="478"/>
          <ac:spMkLst>
            <pc:docMk/>
            <pc:sldMk cId="2785484904" sldId="806"/>
            <ac:spMk id="2" creationId="{53738BE2-AE59-4927-8888-6EC467CBE43F}"/>
          </ac:spMkLst>
        </pc:spChg>
        <pc:spChg chg="del">
          <ac:chgData name="Nicole Wible" userId="a0e7e227-9248-44ec-a601-84519f6eb189" providerId="ADAL" clId="{BA2E00B1-1F2E-4B32-AEE6-BF06BBE906DA}" dt="2024-09-19T18:14:42.763" v="83" actId="478"/>
          <ac:spMkLst>
            <pc:docMk/>
            <pc:sldMk cId="2785484904" sldId="806"/>
            <ac:spMk id="4" creationId="{0D9F535F-99FD-49C8-8D12-2E36EA2F58F1}"/>
          </ac:spMkLst>
        </pc:spChg>
        <pc:spChg chg="del">
          <ac:chgData name="Nicole Wible" userId="a0e7e227-9248-44ec-a601-84519f6eb189" providerId="ADAL" clId="{BA2E00B1-1F2E-4B32-AEE6-BF06BBE906DA}" dt="2024-09-19T18:14:42.763" v="83" actId="478"/>
          <ac:spMkLst>
            <pc:docMk/>
            <pc:sldMk cId="2785484904" sldId="806"/>
            <ac:spMk id="5" creationId="{714D9D72-C346-48AF-8C57-D01D46FEBF40}"/>
          </ac:spMkLst>
        </pc:spChg>
        <pc:spChg chg="add del mod">
          <ac:chgData name="Nicole Wible" userId="a0e7e227-9248-44ec-a601-84519f6eb189" providerId="ADAL" clId="{BA2E00B1-1F2E-4B32-AEE6-BF06BBE906DA}" dt="2024-09-19T18:14:43.105" v="84" actId="478"/>
          <ac:spMkLst>
            <pc:docMk/>
            <pc:sldMk cId="2785484904" sldId="806"/>
            <ac:spMk id="7" creationId="{E8905EB5-60A0-7F6E-039C-347ADE970DFD}"/>
          </ac:spMkLst>
        </pc:spChg>
        <pc:spChg chg="add mod">
          <ac:chgData name="Nicole Wible" userId="a0e7e227-9248-44ec-a601-84519f6eb189" providerId="ADAL" clId="{BA2E00B1-1F2E-4B32-AEE6-BF06BBE906DA}" dt="2024-09-19T18:14:43.319" v="85"/>
          <ac:spMkLst>
            <pc:docMk/>
            <pc:sldMk cId="2785484904" sldId="806"/>
            <ac:spMk id="9" creationId="{6401C277-5637-6F02-7B76-4E06BB63F637}"/>
          </ac:spMkLst>
        </pc:spChg>
        <pc:spChg chg="add mod">
          <ac:chgData name="Nicole Wible" userId="a0e7e227-9248-44ec-a601-84519f6eb189" providerId="ADAL" clId="{BA2E00B1-1F2E-4B32-AEE6-BF06BBE906DA}" dt="2024-09-19T18:14:43.319" v="85"/>
          <ac:spMkLst>
            <pc:docMk/>
            <pc:sldMk cId="2785484904" sldId="806"/>
            <ac:spMk id="10" creationId="{1753FAFE-FE2E-D068-68E9-DF363CB6CBEA}"/>
          </ac:spMkLst>
        </pc:spChg>
        <pc:spChg chg="add mod">
          <ac:chgData name="Nicole Wible" userId="a0e7e227-9248-44ec-a601-84519f6eb189" providerId="ADAL" clId="{BA2E00B1-1F2E-4B32-AEE6-BF06BBE906DA}" dt="2024-09-19T18:14:43.319" v="85"/>
          <ac:spMkLst>
            <pc:docMk/>
            <pc:sldMk cId="2785484904" sldId="806"/>
            <ac:spMk id="11" creationId="{6888C097-3C14-8B4C-1503-EF52367AF7DF}"/>
          </ac:spMkLst>
        </pc:spChg>
        <pc:picChg chg="del">
          <ac:chgData name="Nicole Wible" userId="a0e7e227-9248-44ec-a601-84519f6eb189" providerId="ADAL" clId="{BA2E00B1-1F2E-4B32-AEE6-BF06BBE906DA}" dt="2024-09-19T18:14:42.763" v="83" actId="478"/>
          <ac:picMkLst>
            <pc:docMk/>
            <pc:sldMk cId="2785484904" sldId="806"/>
            <ac:picMk id="3" creationId="{C207C6FF-51C6-48A9-B565-C4879EB56AA4}"/>
          </ac:picMkLst>
        </pc:picChg>
        <pc:picChg chg="add mod">
          <ac:chgData name="Nicole Wible" userId="a0e7e227-9248-44ec-a601-84519f6eb189" providerId="ADAL" clId="{BA2E00B1-1F2E-4B32-AEE6-BF06BBE906DA}" dt="2024-09-19T18:14:43.319" v="85"/>
          <ac:picMkLst>
            <pc:docMk/>
            <pc:sldMk cId="2785484904" sldId="806"/>
            <ac:picMk id="8" creationId="{F3BF0F9C-5481-DF36-E739-1CB88208D25F}"/>
          </ac:picMkLst>
        </pc:picChg>
      </pc:sldChg>
      <pc:sldChg chg="modSp mod">
        <pc:chgData name="Nicole Wible" userId="a0e7e227-9248-44ec-a601-84519f6eb189" providerId="ADAL" clId="{BA2E00B1-1F2E-4B32-AEE6-BF06BBE906DA}" dt="2024-09-27T23:44:40.992" v="165" actId="404"/>
        <pc:sldMkLst>
          <pc:docMk/>
          <pc:sldMk cId="392294726" sldId="807"/>
        </pc:sldMkLst>
        <pc:spChg chg="mod">
          <ac:chgData name="Nicole Wible" userId="a0e7e227-9248-44ec-a601-84519f6eb189" providerId="ADAL" clId="{BA2E00B1-1F2E-4B32-AEE6-BF06BBE906DA}" dt="2024-09-27T23:44:40.992" v="165" actId="404"/>
          <ac:spMkLst>
            <pc:docMk/>
            <pc:sldMk cId="392294726" sldId="807"/>
            <ac:spMk id="13" creationId="{AC197395-8738-4FE9-AD8A-0A16F285347C}"/>
          </ac:spMkLst>
        </pc:spChg>
      </pc:sldChg>
      <pc:sldChg chg="addSp delSp modSp mod">
        <pc:chgData name="Nicole Wible" userId="a0e7e227-9248-44ec-a601-84519f6eb189" providerId="ADAL" clId="{BA2E00B1-1F2E-4B32-AEE6-BF06BBE906DA}" dt="2024-09-19T16:59:14.237" v="12"/>
        <pc:sldMkLst>
          <pc:docMk/>
          <pc:sldMk cId="1337422022" sldId="809"/>
        </pc:sldMkLst>
        <pc:spChg chg="add del mod">
          <ac:chgData name="Nicole Wible" userId="a0e7e227-9248-44ec-a601-84519f6eb189" providerId="ADAL" clId="{BA2E00B1-1F2E-4B32-AEE6-BF06BBE906DA}" dt="2024-09-19T16:59:13.757" v="11" actId="478"/>
          <ac:spMkLst>
            <pc:docMk/>
            <pc:sldMk cId="1337422022" sldId="809"/>
            <ac:spMk id="4" creationId="{CB834D12-4D97-7C61-9CAC-F0C3D4B92D8D}"/>
          </ac:spMkLst>
        </pc:spChg>
        <pc:picChg chg="del">
          <ac:chgData name="Nicole Wible" userId="a0e7e227-9248-44ec-a601-84519f6eb189" providerId="ADAL" clId="{BA2E00B1-1F2E-4B32-AEE6-BF06BBE906DA}" dt="2024-09-19T16:59:11.852" v="8" actId="478"/>
          <ac:picMkLst>
            <pc:docMk/>
            <pc:sldMk cId="1337422022" sldId="809"/>
            <ac:picMk id="3" creationId="{2E2FD2B0-E15A-DCEE-21D6-318231641094}"/>
          </ac:picMkLst>
        </pc:picChg>
        <pc:picChg chg="del">
          <ac:chgData name="Nicole Wible" userId="a0e7e227-9248-44ec-a601-84519f6eb189" providerId="ADAL" clId="{BA2E00B1-1F2E-4B32-AEE6-BF06BBE906DA}" dt="2024-09-19T16:59:11.852" v="8" actId="478"/>
          <ac:picMkLst>
            <pc:docMk/>
            <pc:sldMk cId="1337422022" sldId="809"/>
            <ac:picMk id="5" creationId="{9EA206F5-CDCF-FB48-3ADC-6EF7C5CF909F}"/>
          </ac:picMkLst>
        </pc:picChg>
        <pc:picChg chg="add del mod">
          <ac:chgData name="Nicole Wible" userId="a0e7e227-9248-44ec-a601-84519f6eb189" providerId="ADAL" clId="{BA2E00B1-1F2E-4B32-AEE6-BF06BBE906DA}" dt="2024-09-19T16:59:13.757" v="11" actId="478"/>
          <ac:picMkLst>
            <pc:docMk/>
            <pc:sldMk cId="1337422022" sldId="809"/>
            <ac:picMk id="6" creationId="{F1F672BE-0269-9D7D-B3A5-FFEE5C77935A}"/>
          </ac:picMkLst>
        </pc:picChg>
        <pc:picChg chg="add del mod">
          <ac:chgData name="Nicole Wible" userId="a0e7e227-9248-44ec-a601-84519f6eb189" providerId="ADAL" clId="{BA2E00B1-1F2E-4B32-AEE6-BF06BBE906DA}" dt="2024-09-19T16:59:13.757" v="11" actId="478"/>
          <ac:picMkLst>
            <pc:docMk/>
            <pc:sldMk cId="1337422022" sldId="809"/>
            <ac:picMk id="7" creationId="{84FF3F7F-AB38-9293-E472-6230471B4F2D}"/>
          </ac:picMkLst>
        </pc:picChg>
        <pc:picChg chg="add mod">
          <ac:chgData name="Nicole Wible" userId="a0e7e227-9248-44ec-a601-84519f6eb189" providerId="ADAL" clId="{BA2E00B1-1F2E-4B32-AEE6-BF06BBE906DA}" dt="2024-09-19T16:59:14.237" v="12"/>
          <ac:picMkLst>
            <pc:docMk/>
            <pc:sldMk cId="1337422022" sldId="809"/>
            <ac:picMk id="8" creationId="{7760389A-16AD-BA7A-4C95-1668B7FB2531}"/>
          </ac:picMkLst>
        </pc:picChg>
      </pc:sldChg>
      <pc:sldChg chg="del">
        <pc:chgData name="Nicole Wible" userId="a0e7e227-9248-44ec-a601-84519f6eb189" providerId="ADAL" clId="{BA2E00B1-1F2E-4B32-AEE6-BF06BBE906DA}" dt="2024-09-19T18:16:11.716" v="100" actId="47"/>
        <pc:sldMkLst>
          <pc:docMk/>
          <pc:sldMk cId="184399020" sldId="81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5E4331-58C9-4C89-B654-14FDA7BEBA2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00F686D-1E4A-4039-B9A2-22D5D9F7801B}">
      <dgm:prSet phldrT="[Text]" custT="1"/>
      <dgm:spPr>
        <a:solidFill>
          <a:srgbClr val="7E3A2D"/>
        </a:solidFill>
        <a:ln>
          <a:solidFill>
            <a:srgbClr val="7E3A2D"/>
          </a:solidFill>
        </a:ln>
      </dgm:spPr>
      <dgm:t>
        <a:bodyPr/>
        <a:lstStyle/>
        <a:p>
          <a:r>
            <a:rPr lang="en-US" sz="2800" b="1" dirty="0"/>
            <a:t>403(b)</a:t>
          </a:r>
        </a:p>
      </dgm:t>
    </dgm:pt>
    <dgm:pt modelId="{B5AC52AB-09FF-4D6F-9004-8FA584D20D99}" type="parTrans" cxnId="{0430583A-72BB-4550-AC31-C6A131C8EA22}">
      <dgm:prSet/>
      <dgm:spPr/>
      <dgm:t>
        <a:bodyPr/>
        <a:lstStyle/>
        <a:p>
          <a:endParaRPr lang="en-US"/>
        </a:p>
      </dgm:t>
    </dgm:pt>
    <dgm:pt modelId="{B096D5DA-47EC-4A2F-90C5-69EB9DBADBAB}" type="sibTrans" cxnId="{0430583A-72BB-4550-AC31-C6A131C8EA22}">
      <dgm:prSet/>
      <dgm:spPr/>
      <dgm:t>
        <a:bodyPr/>
        <a:lstStyle/>
        <a:p>
          <a:endParaRPr lang="en-US"/>
        </a:p>
      </dgm:t>
    </dgm:pt>
    <dgm:pt modelId="{5581E503-F449-48D1-B3D0-EFFAD87DA56C}">
      <dgm:prSet phldrT="[Text]" custT="1"/>
      <dgm:spPr>
        <a:solidFill>
          <a:srgbClr val="7E3A2D"/>
        </a:solidFill>
        <a:ln>
          <a:solidFill>
            <a:srgbClr val="7E3A2D"/>
          </a:solidFill>
        </a:ln>
      </dgm:spPr>
      <dgm:t>
        <a:bodyPr/>
        <a:lstStyle/>
        <a:p>
          <a:r>
            <a:rPr lang="en-US" sz="2800" b="1" dirty="0"/>
            <a:t>457(b)</a:t>
          </a:r>
        </a:p>
      </dgm:t>
    </dgm:pt>
    <dgm:pt modelId="{9D3B3DFC-5EB4-49A0-ACB9-1B3D60FD2B95}" type="parTrans" cxnId="{466DF3E5-7A56-4A65-94FF-8405AC55B3C0}">
      <dgm:prSet/>
      <dgm:spPr/>
      <dgm:t>
        <a:bodyPr/>
        <a:lstStyle/>
        <a:p>
          <a:endParaRPr lang="en-US"/>
        </a:p>
      </dgm:t>
    </dgm:pt>
    <dgm:pt modelId="{66B67ACA-8CD0-4BD1-B4C6-1602B84C353F}" type="sibTrans" cxnId="{466DF3E5-7A56-4A65-94FF-8405AC55B3C0}">
      <dgm:prSet/>
      <dgm:spPr/>
      <dgm:t>
        <a:bodyPr/>
        <a:lstStyle/>
        <a:p>
          <a:endParaRPr lang="en-US"/>
        </a:p>
      </dgm:t>
    </dgm:pt>
    <dgm:pt modelId="{53062B43-6151-4F9B-B22F-BF1D5D2F7D6E}">
      <dgm:prSet phldrT="[Text]" custT="1"/>
      <dgm:spPr>
        <a:solidFill>
          <a:srgbClr val="7E3A2D"/>
        </a:solidFill>
        <a:ln>
          <a:solidFill>
            <a:srgbClr val="7E3A2D"/>
          </a:solidFill>
        </a:ln>
      </dgm:spPr>
      <dgm:t>
        <a:bodyPr/>
        <a:lstStyle/>
        <a:p>
          <a:r>
            <a:rPr lang="en-US" sz="2800" b="1" dirty="0"/>
            <a:t>Roth 403(b)</a:t>
          </a:r>
        </a:p>
      </dgm:t>
    </dgm:pt>
    <dgm:pt modelId="{FDD04E9B-1FB5-416E-9490-A008B45D7931}" type="parTrans" cxnId="{691F66EE-27CF-4392-BBA7-6D8C5BE8DFD9}">
      <dgm:prSet/>
      <dgm:spPr/>
      <dgm:t>
        <a:bodyPr/>
        <a:lstStyle/>
        <a:p>
          <a:endParaRPr lang="en-US"/>
        </a:p>
      </dgm:t>
    </dgm:pt>
    <dgm:pt modelId="{94A1F810-1728-4F0A-A89F-133A1391EAF3}" type="sibTrans" cxnId="{691F66EE-27CF-4392-BBA7-6D8C5BE8DFD9}">
      <dgm:prSet/>
      <dgm:spPr/>
      <dgm:t>
        <a:bodyPr/>
        <a:lstStyle/>
        <a:p>
          <a:endParaRPr lang="en-US"/>
        </a:p>
      </dgm:t>
    </dgm:pt>
    <dgm:pt modelId="{735487C6-67B2-47FA-9206-C7C0808BFC52}">
      <dgm:prSet phldrT="[Text]" custT="1"/>
      <dgm:spPr>
        <a:solidFill>
          <a:srgbClr val="7E3A2D"/>
        </a:solidFill>
        <a:ln>
          <a:solidFill>
            <a:srgbClr val="7E3A2D"/>
          </a:solidFill>
        </a:ln>
      </dgm:spPr>
      <dgm:t>
        <a:bodyPr/>
        <a:lstStyle/>
        <a:p>
          <a:r>
            <a:rPr lang="en-US" sz="2800" b="1" dirty="0"/>
            <a:t>Roth 457(b)</a:t>
          </a:r>
        </a:p>
      </dgm:t>
    </dgm:pt>
    <dgm:pt modelId="{9D7F4C20-8018-45DD-943C-7D7434355381}" type="parTrans" cxnId="{133800E4-D984-4EBB-B2D7-CDEB9333FF1D}">
      <dgm:prSet/>
      <dgm:spPr/>
      <dgm:t>
        <a:bodyPr/>
        <a:lstStyle/>
        <a:p>
          <a:endParaRPr lang="en-US"/>
        </a:p>
      </dgm:t>
    </dgm:pt>
    <dgm:pt modelId="{08A2064A-1F71-4D85-8961-84F0579CCEC7}" type="sibTrans" cxnId="{133800E4-D984-4EBB-B2D7-CDEB9333FF1D}">
      <dgm:prSet/>
      <dgm:spPr/>
      <dgm:t>
        <a:bodyPr/>
        <a:lstStyle/>
        <a:p>
          <a:endParaRPr lang="en-US"/>
        </a:p>
      </dgm:t>
    </dgm:pt>
    <dgm:pt modelId="{9319D638-9062-4132-8F73-DE9819F9F3D5}" type="pres">
      <dgm:prSet presAssocID="{255E4331-58C9-4C89-B654-14FDA7BEBA2E}" presName="linear" presStyleCnt="0">
        <dgm:presLayoutVars>
          <dgm:dir/>
          <dgm:animLvl val="lvl"/>
          <dgm:resizeHandles val="exact"/>
        </dgm:presLayoutVars>
      </dgm:prSet>
      <dgm:spPr/>
    </dgm:pt>
    <dgm:pt modelId="{9C089DC4-E6C9-4732-AD05-C5992C615EF9}" type="pres">
      <dgm:prSet presAssocID="{500F686D-1E4A-4039-B9A2-22D5D9F7801B}" presName="parentLin" presStyleCnt="0"/>
      <dgm:spPr/>
    </dgm:pt>
    <dgm:pt modelId="{390642FF-13F3-435C-B89F-400AD2D631D6}" type="pres">
      <dgm:prSet presAssocID="{500F686D-1E4A-4039-B9A2-22D5D9F7801B}" presName="parentLeftMargin" presStyleLbl="node1" presStyleIdx="0" presStyleCnt="4"/>
      <dgm:spPr/>
    </dgm:pt>
    <dgm:pt modelId="{7AB03398-D2F6-45A5-83E8-11ECE0CA3A10}" type="pres">
      <dgm:prSet presAssocID="{500F686D-1E4A-4039-B9A2-22D5D9F7801B}" presName="parentText" presStyleLbl="node1" presStyleIdx="0" presStyleCnt="4">
        <dgm:presLayoutVars>
          <dgm:chMax val="0"/>
          <dgm:bulletEnabled val="1"/>
        </dgm:presLayoutVars>
      </dgm:prSet>
      <dgm:spPr/>
    </dgm:pt>
    <dgm:pt modelId="{48C26719-C567-4AC3-B476-A0233EE90147}" type="pres">
      <dgm:prSet presAssocID="{500F686D-1E4A-4039-B9A2-22D5D9F7801B}" presName="negativeSpace" presStyleCnt="0"/>
      <dgm:spPr/>
    </dgm:pt>
    <dgm:pt modelId="{FC0536C5-997D-413B-ACD1-F376FE484F07}" type="pres">
      <dgm:prSet presAssocID="{500F686D-1E4A-4039-B9A2-22D5D9F7801B}" presName="childText" presStyleLbl="conFgAcc1" presStyleIdx="0" presStyleCnt="4">
        <dgm:presLayoutVars>
          <dgm:bulletEnabled val="1"/>
        </dgm:presLayoutVars>
      </dgm:prSet>
      <dgm:spPr>
        <a:noFill/>
        <a:ln>
          <a:solidFill>
            <a:srgbClr val="5D354E"/>
          </a:solidFill>
        </a:ln>
      </dgm:spPr>
    </dgm:pt>
    <dgm:pt modelId="{97D29D3C-374F-4DF1-99E7-241D4CB1FAF7}" type="pres">
      <dgm:prSet presAssocID="{B096D5DA-47EC-4A2F-90C5-69EB9DBADBAB}" presName="spaceBetweenRectangles" presStyleCnt="0"/>
      <dgm:spPr/>
    </dgm:pt>
    <dgm:pt modelId="{25140773-BD6E-437D-87AA-B298BD6524FA}" type="pres">
      <dgm:prSet presAssocID="{5581E503-F449-48D1-B3D0-EFFAD87DA56C}" presName="parentLin" presStyleCnt="0"/>
      <dgm:spPr/>
    </dgm:pt>
    <dgm:pt modelId="{B66BCAE2-8BB2-4EF4-ABAE-0C138F675A11}" type="pres">
      <dgm:prSet presAssocID="{5581E503-F449-48D1-B3D0-EFFAD87DA56C}" presName="parentLeftMargin" presStyleLbl="node1" presStyleIdx="0" presStyleCnt="4"/>
      <dgm:spPr/>
    </dgm:pt>
    <dgm:pt modelId="{5BCF035F-4C2E-4802-9608-2132EF308748}" type="pres">
      <dgm:prSet presAssocID="{5581E503-F449-48D1-B3D0-EFFAD87DA56C}" presName="parentText" presStyleLbl="node1" presStyleIdx="1" presStyleCnt="4">
        <dgm:presLayoutVars>
          <dgm:chMax val="0"/>
          <dgm:bulletEnabled val="1"/>
        </dgm:presLayoutVars>
      </dgm:prSet>
      <dgm:spPr/>
    </dgm:pt>
    <dgm:pt modelId="{4AD267A3-5CBE-4CA3-B498-323B25112819}" type="pres">
      <dgm:prSet presAssocID="{5581E503-F449-48D1-B3D0-EFFAD87DA56C}" presName="negativeSpace" presStyleCnt="0"/>
      <dgm:spPr/>
    </dgm:pt>
    <dgm:pt modelId="{BDFC8AF9-E6E5-4094-9475-1E18D2C5F1E2}" type="pres">
      <dgm:prSet presAssocID="{5581E503-F449-48D1-B3D0-EFFAD87DA56C}" presName="childText" presStyleLbl="conFgAcc1" presStyleIdx="1" presStyleCnt="4">
        <dgm:presLayoutVars>
          <dgm:bulletEnabled val="1"/>
        </dgm:presLayoutVars>
      </dgm:prSet>
      <dgm:spPr>
        <a:noFill/>
        <a:ln>
          <a:solidFill>
            <a:srgbClr val="5D354E"/>
          </a:solidFill>
        </a:ln>
      </dgm:spPr>
    </dgm:pt>
    <dgm:pt modelId="{59AE3EB1-C380-4A98-A60D-E60E587E851A}" type="pres">
      <dgm:prSet presAssocID="{66B67ACA-8CD0-4BD1-B4C6-1602B84C353F}" presName="spaceBetweenRectangles" presStyleCnt="0"/>
      <dgm:spPr/>
    </dgm:pt>
    <dgm:pt modelId="{762626C8-488E-4419-8955-DC6904FB51F7}" type="pres">
      <dgm:prSet presAssocID="{53062B43-6151-4F9B-B22F-BF1D5D2F7D6E}" presName="parentLin" presStyleCnt="0"/>
      <dgm:spPr/>
    </dgm:pt>
    <dgm:pt modelId="{EDCFDED0-D3B3-4DCB-93AF-F2D3B60F173D}" type="pres">
      <dgm:prSet presAssocID="{53062B43-6151-4F9B-B22F-BF1D5D2F7D6E}" presName="parentLeftMargin" presStyleLbl="node1" presStyleIdx="1" presStyleCnt="4"/>
      <dgm:spPr/>
    </dgm:pt>
    <dgm:pt modelId="{FBBB0318-4C0B-441B-8129-9FA6483D5754}" type="pres">
      <dgm:prSet presAssocID="{53062B43-6151-4F9B-B22F-BF1D5D2F7D6E}" presName="parentText" presStyleLbl="node1" presStyleIdx="2" presStyleCnt="4">
        <dgm:presLayoutVars>
          <dgm:chMax val="0"/>
          <dgm:bulletEnabled val="1"/>
        </dgm:presLayoutVars>
      </dgm:prSet>
      <dgm:spPr/>
    </dgm:pt>
    <dgm:pt modelId="{226E011C-7CB0-45D5-85E9-EE357AF31E17}" type="pres">
      <dgm:prSet presAssocID="{53062B43-6151-4F9B-B22F-BF1D5D2F7D6E}" presName="negativeSpace" presStyleCnt="0"/>
      <dgm:spPr/>
    </dgm:pt>
    <dgm:pt modelId="{EECE431A-C5FC-4E1A-BE4D-D78B3B10680D}" type="pres">
      <dgm:prSet presAssocID="{53062B43-6151-4F9B-B22F-BF1D5D2F7D6E}" presName="childText" presStyleLbl="conFgAcc1" presStyleIdx="2" presStyleCnt="4">
        <dgm:presLayoutVars>
          <dgm:bulletEnabled val="1"/>
        </dgm:presLayoutVars>
      </dgm:prSet>
      <dgm:spPr>
        <a:noFill/>
        <a:ln>
          <a:solidFill>
            <a:srgbClr val="5D354E"/>
          </a:solidFill>
        </a:ln>
      </dgm:spPr>
    </dgm:pt>
    <dgm:pt modelId="{A80A6979-413A-4067-AD92-E92397748413}" type="pres">
      <dgm:prSet presAssocID="{94A1F810-1728-4F0A-A89F-133A1391EAF3}" presName="spaceBetweenRectangles" presStyleCnt="0"/>
      <dgm:spPr/>
    </dgm:pt>
    <dgm:pt modelId="{3EB6CB86-1666-49EB-AB44-419E1ADA63CA}" type="pres">
      <dgm:prSet presAssocID="{735487C6-67B2-47FA-9206-C7C0808BFC52}" presName="parentLin" presStyleCnt="0"/>
      <dgm:spPr/>
    </dgm:pt>
    <dgm:pt modelId="{2506016C-E071-4F37-9258-0195823F2EB3}" type="pres">
      <dgm:prSet presAssocID="{735487C6-67B2-47FA-9206-C7C0808BFC52}" presName="parentLeftMargin" presStyleLbl="node1" presStyleIdx="2" presStyleCnt="4"/>
      <dgm:spPr/>
    </dgm:pt>
    <dgm:pt modelId="{87988B07-48EC-459C-91B0-26EF86E39BD4}" type="pres">
      <dgm:prSet presAssocID="{735487C6-67B2-47FA-9206-C7C0808BFC52}" presName="parentText" presStyleLbl="node1" presStyleIdx="3" presStyleCnt="4">
        <dgm:presLayoutVars>
          <dgm:chMax val="0"/>
          <dgm:bulletEnabled val="1"/>
        </dgm:presLayoutVars>
      </dgm:prSet>
      <dgm:spPr/>
    </dgm:pt>
    <dgm:pt modelId="{5C8D150E-38FE-425A-AAD5-ECFA21D61C20}" type="pres">
      <dgm:prSet presAssocID="{735487C6-67B2-47FA-9206-C7C0808BFC52}" presName="negativeSpace" presStyleCnt="0"/>
      <dgm:spPr/>
    </dgm:pt>
    <dgm:pt modelId="{022EB68B-9751-47C8-9318-76D679A89596}" type="pres">
      <dgm:prSet presAssocID="{735487C6-67B2-47FA-9206-C7C0808BFC52}" presName="childText" presStyleLbl="conFgAcc1" presStyleIdx="3" presStyleCnt="4">
        <dgm:presLayoutVars>
          <dgm:bulletEnabled val="1"/>
        </dgm:presLayoutVars>
      </dgm:prSet>
      <dgm:spPr>
        <a:noFill/>
        <a:ln>
          <a:solidFill>
            <a:srgbClr val="5D354E"/>
          </a:solidFill>
        </a:ln>
      </dgm:spPr>
    </dgm:pt>
  </dgm:ptLst>
  <dgm:cxnLst>
    <dgm:cxn modelId="{0430583A-72BB-4550-AC31-C6A131C8EA22}" srcId="{255E4331-58C9-4C89-B654-14FDA7BEBA2E}" destId="{500F686D-1E4A-4039-B9A2-22D5D9F7801B}" srcOrd="0" destOrd="0" parTransId="{B5AC52AB-09FF-4D6F-9004-8FA584D20D99}" sibTransId="{B096D5DA-47EC-4A2F-90C5-69EB9DBADBAB}"/>
    <dgm:cxn modelId="{CF4B633B-CE45-4D5B-A73F-CEAFDF74A873}" type="presOf" srcId="{5581E503-F449-48D1-B3D0-EFFAD87DA56C}" destId="{B66BCAE2-8BB2-4EF4-ABAE-0C138F675A11}" srcOrd="0" destOrd="0" presId="urn:microsoft.com/office/officeart/2005/8/layout/list1"/>
    <dgm:cxn modelId="{6D9FEB68-F494-4481-962E-A76DE809B4E9}" type="presOf" srcId="{500F686D-1E4A-4039-B9A2-22D5D9F7801B}" destId="{390642FF-13F3-435C-B89F-400AD2D631D6}" srcOrd="0" destOrd="0" presId="urn:microsoft.com/office/officeart/2005/8/layout/list1"/>
    <dgm:cxn modelId="{96BC9653-73DD-451E-8F30-E2F7CB47014F}" type="presOf" srcId="{735487C6-67B2-47FA-9206-C7C0808BFC52}" destId="{87988B07-48EC-459C-91B0-26EF86E39BD4}" srcOrd="1" destOrd="0" presId="urn:microsoft.com/office/officeart/2005/8/layout/list1"/>
    <dgm:cxn modelId="{2A871174-711E-4D96-B8D5-F400C2F9E137}" type="presOf" srcId="{5581E503-F449-48D1-B3D0-EFFAD87DA56C}" destId="{5BCF035F-4C2E-4802-9608-2132EF308748}" srcOrd="1" destOrd="0" presId="urn:microsoft.com/office/officeart/2005/8/layout/list1"/>
    <dgm:cxn modelId="{8E4D7578-3255-45F0-8FE0-19EB6AEBBDCD}" type="presOf" srcId="{53062B43-6151-4F9B-B22F-BF1D5D2F7D6E}" destId="{EDCFDED0-D3B3-4DCB-93AF-F2D3B60F173D}" srcOrd="0" destOrd="0" presId="urn:microsoft.com/office/officeart/2005/8/layout/list1"/>
    <dgm:cxn modelId="{77B7D8A0-323F-40E7-AAB6-20C791C68619}" type="presOf" srcId="{255E4331-58C9-4C89-B654-14FDA7BEBA2E}" destId="{9319D638-9062-4132-8F73-DE9819F9F3D5}" srcOrd="0" destOrd="0" presId="urn:microsoft.com/office/officeart/2005/8/layout/list1"/>
    <dgm:cxn modelId="{250EC2B9-5DFC-44E1-8241-E3E803B8A5EC}" type="presOf" srcId="{53062B43-6151-4F9B-B22F-BF1D5D2F7D6E}" destId="{FBBB0318-4C0B-441B-8129-9FA6483D5754}" srcOrd="1" destOrd="0" presId="urn:microsoft.com/office/officeart/2005/8/layout/list1"/>
    <dgm:cxn modelId="{0A5C15C8-5483-4AB4-B773-2A82DCB18136}" type="presOf" srcId="{735487C6-67B2-47FA-9206-C7C0808BFC52}" destId="{2506016C-E071-4F37-9258-0195823F2EB3}" srcOrd="0" destOrd="0" presId="urn:microsoft.com/office/officeart/2005/8/layout/list1"/>
    <dgm:cxn modelId="{6E8436DB-5AF4-4AF4-9C82-54410F717F49}" type="presOf" srcId="{500F686D-1E4A-4039-B9A2-22D5D9F7801B}" destId="{7AB03398-D2F6-45A5-83E8-11ECE0CA3A10}" srcOrd="1" destOrd="0" presId="urn:microsoft.com/office/officeart/2005/8/layout/list1"/>
    <dgm:cxn modelId="{133800E4-D984-4EBB-B2D7-CDEB9333FF1D}" srcId="{255E4331-58C9-4C89-B654-14FDA7BEBA2E}" destId="{735487C6-67B2-47FA-9206-C7C0808BFC52}" srcOrd="3" destOrd="0" parTransId="{9D7F4C20-8018-45DD-943C-7D7434355381}" sibTransId="{08A2064A-1F71-4D85-8961-84F0579CCEC7}"/>
    <dgm:cxn modelId="{466DF3E5-7A56-4A65-94FF-8405AC55B3C0}" srcId="{255E4331-58C9-4C89-B654-14FDA7BEBA2E}" destId="{5581E503-F449-48D1-B3D0-EFFAD87DA56C}" srcOrd="1" destOrd="0" parTransId="{9D3B3DFC-5EB4-49A0-ACB9-1B3D60FD2B95}" sibTransId="{66B67ACA-8CD0-4BD1-B4C6-1602B84C353F}"/>
    <dgm:cxn modelId="{691F66EE-27CF-4392-BBA7-6D8C5BE8DFD9}" srcId="{255E4331-58C9-4C89-B654-14FDA7BEBA2E}" destId="{53062B43-6151-4F9B-B22F-BF1D5D2F7D6E}" srcOrd="2" destOrd="0" parTransId="{FDD04E9B-1FB5-416E-9490-A008B45D7931}" sibTransId="{94A1F810-1728-4F0A-A89F-133A1391EAF3}"/>
    <dgm:cxn modelId="{E814947C-B490-4DEE-B2ED-C6F66FA74E10}" type="presParOf" srcId="{9319D638-9062-4132-8F73-DE9819F9F3D5}" destId="{9C089DC4-E6C9-4732-AD05-C5992C615EF9}" srcOrd="0" destOrd="0" presId="urn:microsoft.com/office/officeart/2005/8/layout/list1"/>
    <dgm:cxn modelId="{67BA4963-B80D-4559-B998-F33E26505B6C}" type="presParOf" srcId="{9C089DC4-E6C9-4732-AD05-C5992C615EF9}" destId="{390642FF-13F3-435C-B89F-400AD2D631D6}" srcOrd="0" destOrd="0" presId="urn:microsoft.com/office/officeart/2005/8/layout/list1"/>
    <dgm:cxn modelId="{80B629D9-E889-40C4-B381-80AF08742DE8}" type="presParOf" srcId="{9C089DC4-E6C9-4732-AD05-C5992C615EF9}" destId="{7AB03398-D2F6-45A5-83E8-11ECE0CA3A10}" srcOrd="1" destOrd="0" presId="urn:microsoft.com/office/officeart/2005/8/layout/list1"/>
    <dgm:cxn modelId="{1405F6DE-CDC7-40F3-8B5B-267DCBA4DFD2}" type="presParOf" srcId="{9319D638-9062-4132-8F73-DE9819F9F3D5}" destId="{48C26719-C567-4AC3-B476-A0233EE90147}" srcOrd="1" destOrd="0" presId="urn:microsoft.com/office/officeart/2005/8/layout/list1"/>
    <dgm:cxn modelId="{A7709129-727A-438A-953E-6DE61B62FBCD}" type="presParOf" srcId="{9319D638-9062-4132-8F73-DE9819F9F3D5}" destId="{FC0536C5-997D-413B-ACD1-F376FE484F07}" srcOrd="2" destOrd="0" presId="urn:microsoft.com/office/officeart/2005/8/layout/list1"/>
    <dgm:cxn modelId="{83D0BAC7-4C2C-45A1-848B-3DE0D0A848C2}" type="presParOf" srcId="{9319D638-9062-4132-8F73-DE9819F9F3D5}" destId="{97D29D3C-374F-4DF1-99E7-241D4CB1FAF7}" srcOrd="3" destOrd="0" presId="urn:microsoft.com/office/officeart/2005/8/layout/list1"/>
    <dgm:cxn modelId="{A7A84B21-00B4-436B-8B88-A0587D5DCE5C}" type="presParOf" srcId="{9319D638-9062-4132-8F73-DE9819F9F3D5}" destId="{25140773-BD6E-437D-87AA-B298BD6524FA}" srcOrd="4" destOrd="0" presId="urn:microsoft.com/office/officeart/2005/8/layout/list1"/>
    <dgm:cxn modelId="{68812701-851C-48FF-B9F5-E8C66F6A16A7}" type="presParOf" srcId="{25140773-BD6E-437D-87AA-B298BD6524FA}" destId="{B66BCAE2-8BB2-4EF4-ABAE-0C138F675A11}" srcOrd="0" destOrd="0" presId="urn:microsoft.com/office/officeart/2005/8/layout/list1"/>
    <dgm:cxn modelId="{850B60CC-EBEB-4083-9DDB-38AF36561721}" type="presParOf" srcId="{25140773-BD6E-437D-87AA-B298BD6524FA}" destId="{5BCF035F-4C2E-4802-9608-2132EF308748}" srcOrd="1" destOrd="0" presId="urn:microsoft.com/office/officeart/2005/8/layout/list1"/>
    <dgm:cxn modelId="{AA76C3B3-C739-4F6C-805D-404D52512D9A}" type="presParOf" srcId="{9319D638-9062-4132-8F73-DE9819F9F3D5}" destId="{4AD267A3-5CBE-4CA3-B498-323B25112819}" srcOrd="5" destOrd="0" presId="urn:microsoft.com/office/officeart/2005/8/layout/list1"/>
    <dgm:cxn modelId="{1E07EA35-1348-4122-BD9D-5B5715B3457B}" type="presParOf" srcId="{9319D638-9062-4132-8F73-DE9819F9F3D5}" destId="{BDFC8AF9-E6E5-4094-9475-1E18D2C5F1E2}" srcOrd="6" destOrd="0" presId="urn:microsoft.com/office/officeart/2005/8/layout/list1"/>
    <dgm:cxn modelId="{812117AB-6C45-4F9D-86A1-DACC06726B2F}" type="presParOf" srcId="{9319D638-9062-4132-8F73-DE9819F9F3D5}" destId="{59AE3EB1-C380-4A98-A60D-E60E587E851A}" srcOrd="7" destOrd="0" presId="urn:microsoft.com/office/officeart/2005/8/layout/list1"/>
    <dgm:cxn modelId="{AD3699B9-5B39-4391-8B5B-1B4D9993A01B}" type="presParOf" srcId="{9319D638-9062-4132-8F73-DE9819F9F3D5}" destId="{762626C8-488E-4419-8955-DC6904FB51F7}" srcOrd="8" destOrd="0" presId="urn:microsoft.com/office/officeart/2005/8/layout/list1"/>
    <dgm:cxn modelId="{6E2854AC-B492-4045-97E0-E727E264FB64}" type="presParOf" srcId="{762626C8-488E-4419-8955-DC6904FB51F7}" destId="{EDCFDED0-D3B3-4DCB-93AF-F2D3B60F173D}" srcOrd="0" destOrd="0" presId="urn:microsoft.com/office/officeart/2005/8/layout/list1"/>
    <dgm:cxn modelId="{4ABF16F9-FF73-4B9A-8EC1-D75F05C3BEDD}" type="presParOf" srcId="{762626C8-488E-4419-8955-DC6904FB51F7}" destId="{FBBB0318-4C0B-441B-8129-9FA6483D5754}" srcOrd="1" destOrd="0" presId="urn:microsoft.com/office/officeart/2005/8/layout/list1"/>
    <dgm:cxn modelId="{7FDB1ED7-F32F-4C31-8CD2-52C04EA772E5}" type="presParOf" srcId="{9319D638-9062-4132-8F73-DE9819F9F3D5}" destId="{226E011C-7CB0-45D5-85E9-EE357AF31E17}" srcOrd="9" destOrd="0" presId="urn:microsoft.com/office/officeart/2005/8/layout/list1"/>
    <dgm:cxn modelId="{94CE594A-4CE7-48D7-97B8-D79C7B4B859C}" type="presParOf" srcId="{9319D638-9062-4132-8F73-DE9819F9F3D5}" destId="{EECE431A-C5FC-4E1A-BE4D-D78B3B10680D}" srcOrd="10" destOrd="0" presId="urn:microsoft.com/office/officeart/2005/8/layout/list1"/>
    <dgm:cxn modelId="{45066E6E-A778-4943-8894-568C31CC19DB}" type="presParOf" srcId="{9319D638-9062-4132-8F73-DE9819F9F3D5}" destId="{A80A6979-413A-4067-AD92-E92397748413}" srcOrd="11" destOrd="0" presId="urn:microsoft.com/office/officeart/2005/8/layout/list1"/>
    <dgm:cxn modelId="{485AA23F-FE19-4BA2-8E00-62B15A76BBD6}" type="presParOf" srcId="{9319D638-9062-4132-8F73-DE9819F9F3D5}" destId="{3EB6CB86-1666-49EB-AB44-419E1ADA63CA}" srcOrd="12" destOrd="0" presId="urn:microsoft.com/office/officeart/2005/8/layout/list1"/>
    <dgm:cxn modelId="{8CC2DEAF-44B1-4724-A346-916720CFEF75}" type="presParOf" srcId="{3EB6CB86-1666-49EB-AB44-419E1ADA63CA}" destId="{2506016C-E071-4F37-9258-0195823F2EB3}" srcOrd="0" destOrd="0" presId="urn:microsoft.com/office/officeart/2005/8/layout/list1"/>
    <dgm:cxn modelId="{672518C3-05B3-411A-8705-6D2C77836467}" type="presParOf" srcId="{3EB6CB86-1666-49EB-AB44-419E1ADA63CA}" destId="{87988B07-48EC-459C-91B0-26EF86E39BD4}" srcOrd="1" destOrd="0" presId="urn:microsoft.com/office/officeart/2005/8/layout/list1"/>
    <dgm:cxn modelId="{AE897FCD-25A0-4A12-95B1-16AEA4E108ED}" type="presParOf" srcId="{9319D638-9062-4132-8F73-DE9819F9F3D5}" destId="{5C8D150E-38FE-425A-AAD5-ECFA21D61C20}" srcOrd="13" destOrd="0" presId="urn:microsoft.com/office/officeart/2005/8/layout/list1"/>
    <dgm:cxn modelId="{C66D1ACD-4108-43BB-961C-933F8DC2FC84}" type="presParOf" srcId="{9319D638-9062-4132-8F73-DE9819F9F3D5}" destId="{022EB68B-9751-47C8-9318-76D679A89596}"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536C5-997D-413B-ACD1-F376FE484F07}">
      <dsp:nvSpPr>
        <dsp:cNvPr id="0" name=""/>
        <dsp:cNvSpPr/>
      </dsp:nvSpPr>
      <dsp:spPr>
        <a:xfrm>
          <a:off x="0" y="451280"/>
          <a:ext cx="3768859" cy="680400"/>
        </a:xfrm>
        <a:prstGeom prst="rect">
          <a:avLst/>
        </a:prstGeom>
        <a:noFill/>
        <a:ln w="12700" cap="flat" cmpd="sng" algn="ctr">
          <a:solidFill>
            <a:srgbClr val="5D354E"/>
          </a:solidFill>
          <a:prstDash val="solid"/>
          <a:miter lim="800000"/>
        </a:ln>
        <a:effectLst/>
      </dsp:spPr>
      <dsp:style>
        <a:lnRef idx="2">
          <a:scrgbClr r="0" g="0" b="0"/>
        </a:lnRef>
        <a:fillRef idx="1">
          <a:scrgbClr r="0" g="0" b="0"/>
        </a:fillRef>
        <a:effectRef idx="0">
          <a:scrgbClr r="0" g="0" b="0"/>
        </a:effectRef>
        <a:fontRef idx="minor"/>
      </dsp:style>
    </dsp:sp>
    <dsp:sp modelId="{7AB03398-D2F6-45A5-83E8-11ECE0CA3A10}">
      <dsp:nvSpPr>
        <dsp:cNvPr id="0" name=""/>
        <dsp:cNvSpPr/>
      </dsp:nvSpPr>
      <dsp:spPr>
        <a:xfrm>
          <a:off x="188442" y="52760"/>
          <a:ext cx="2638201" cy="797040"/>
        </a:xfrm>
        <a:prstGeom prst="roundRect">
          <a:avLst/>
        </a:prstGeom>
        <a:solidFill>
          <a:srgbClr val="7E3A2D"/>
        </a:solidFill>
        <a:ln w="12700" cap="flat" cmpd="sng" algn="ctr">
          <a:solidFill>
            <a:srgbClr val="7E3A2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718" tIns="0" rIns="99718" bIns="0" numCol="1" spcCol="1270" anchor="ctr" anchorCtr="0">
          <a:noAutofit/>
        </a:bodyPr>
        <a:lstStyle/>
        <a:p>
          <a:pPr marL="0" lvl="0" indent="0" algn="l" defTabSz="1244600">
            <a:lnSpc>
              <a:spcPct val="90000"/>
            </a:lnSpc>
            <a:spcBef>
              <a:spcPct val="0"/>
            </a:spcBef>
            <a:spcAft>
              <a:spcPct val="35000"/>
            </a:spcAft>
            <a:buNone/>
          </a:pPr>
          <a:r>
            <a:rPr lang="en-US" sz="2800" b="1" kern="1200" dirty="0"/>
            <a:t>403(b)</a:t>
          </a:r>
        </a:p>
      </dsp:txBody>
      <dsp:txXfrm>
        <a:off x="227350" y="91668"/>
        <a:ext cx="2560385" cy="719224"/>
      </dsp:txXfrm>
    </dsp:sp>
    <dsp:sp modelId="{BDFC8AF9-E6E5-4094-9475-1E18D2C5F1E2}">
      <dsp:nvSpPr>
        <dsp:cNvPr id="0" name=""/>
        <dsp:cNvSpPr/>
      </dsp:nvSpPr>
      <dsp:spPr>
        <a:xfrm>
          <a:off x="0" y="1676000"/>
          <a:ext cx="3768859" cy="680400"/>
        </a:xfrm>
        <a:prstGeom prst="rect">
          <a:avLst/>
        </a:prstGeom>
        <a:noFill/>
        <a:ln w="12700" cap="flat" cmpd="sng" algn="ctr">
          <a:solidFill>
            <a:srgbClr val="5D354E"/>
          </a:solidFill>
          <a:prstDash val="solid"/>
          <a:miter lim="800000"/>
        </a:ln>
        <a:effectLst/>
      </dsp:spPr>
      <dsp:style>
        <a:lnRef idx="2">
          <a:scrgbClr r="0" g="0" b="0"/>
        </a:lnRef>
        <a:fillRef idx="1">
          <a:scrgbClr r="0" g="0" b="0"/>
        </a:fillRef>
        <a:effectRef idx="0">
          <a:scrgbClr r="0" g="0" b="0"/>
        </a:effectRef>
        <a:fontRef idx="minor"/>
      </dsp:style>
    </dsp:sp>
    <dsp:sp modelId="{5BCF035F-4C2E-4802-9608-2132EF308748}">
      <dsp:nvSpPr>
        <dsp:cNvPr id="0" name=""/>
        <dsp:cNvSpPr/>
      </dsp:nvSpPr>
      <dsp:spPr>
        <a:xfrm>
          <a:off x="188442" y="1277480"/>
          <a:ext cx="2638201" cy="797040"/>
        </a:xfrm>
        <a:prstGeom prst="roundRect">
          <a:avLst/>
        </a:prstGeom>
        <a:solidFill>
          <a:srgbClr val="7E3A2D"/>
        </a:solidFill>
        <a:ln w="12700" cap="flat" cmpd="sng" algn="ctr">
          <a:solidFill>
            <a:srgbClr val="7E3A2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718" tIns="0" rIns="99718" bIns="0" numCol="1" spcCol="1270" anchor="ctr" anchorCtr="0">
          <a:noAutofit/>
        </a:bodyPr>
        <a:lstStyle/>
        <a:p>
          <a:pPr marL="0" lvl="0" indent="0" algn="l" defTabSz="1244600">
            <a:lnSpc>
              <a:spcPct val="90000"/>
            </a:lnSpc>
            <a:spcBef>
              <a:spcPct val="0"/>
            </a:spcBef>
            <a:spcAft>
              <a:spcPct val="35000"/>
            </a:spcAft>
            <a:buNone/>
          </a:pPr>
          <a:r>
            <a:rPr lang="en-US" sz="2800" b="1" kern="1200" dirty="0"/>
            <a:t>457(b)</a:t>
          </a:r>
        </a:p>
      </dsp:txBody>
      <dsp:txXfrm>
        <a:off x="227350" y="1316388"/>
        <a:ext cx="2560385" cy="719224"/>
      </dsp:txXfrm>
    </dsp:sp>
    <dsp:sp modelId="{EECE431A-C5FC-4E1A-BE4D-D78B3B10680D}">
      <dsp:nvSpPr>
        <dsp:cNvPr id="0" name=""/>
        <dsp:cNvSpPr/>
      </dsp:nvSpPr>
      <dsp:spPr>
        <a:xfrm>
          <a:off x="0" y="2900720"/>
          <a:ext cx="3768859" cy="680400"/>
        </a:xfrm>
        <a:prstGeom prst="rect">
          <a:avLst/>
        </a:prstGeom>
        <a:noFill/>
        <a:ln w="12700" cap="flat" cmpd="sng" algn="ctr">
          <a:solidFill>
            <a:srgbClr val="5D354E"/>
          </a:solidFill>
          <a:prstDash val="solid"/>
          <a:miter lim="800000"/>
        </a:ln>
        <a:effectLst/>
      </dsp:spPr>
      <dsp:style>
        <a:lnRef idx="2">
          <a:scrgbClr r="0" g="0" b="0"/>
        </a:lnRef>
        <a:fillRef idx="1">
          <a:scrgbClr r="0" g="0" b="0"/>
        </a:fillRef>
        <a:effectRef idx="0">
          <a:scrgbClr r="0" g="0" b="0"/>
        </a:effectRef>
        <a:fontRef idx="minor"/>
      </dsp:style>
    </dsp:sp>
    <dsp:sp modelId="{FBBB0318-4C0B-441B-8129-9FA6483D5754}">
      <dsp:nvSpPr>
        <dsp:cNvPr id="0" name=""/>
        <dsp:cNvSpPr/>
      </dsp:nvSpPr>
      <dsp:spPr>
        <a:xfrm>
          <a:off x="188442" y="2502200"/>
          <a:ext cx="2638201" cy="797040"/>
        </a:xfrm>
        <a:prstGeom prst="roundRect">
          <a:avLst/>
        </a:prstGeom>
        <a:solidFill>
          <a:srgbClr val="7E3A2D"/>
        </a:solidFill>
        <a:ln w="12700" cap="flat" cmpd="sng" algn="ctr">
          <a:solidFill>
            <a:srgbClr val="7E3A2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718" tIns="0" rIns="99718" bIns="0" numCol="1" spcCol="1270" anchor="ctr" anchorCtr="0">
          <a:noAutofit/>
        </a:bodyPr>
        <a:lstStyle/>
        <a:p>
          <a:pPr marL="0" lvl="0" indent="0" algn="l" defTabSz="1244600">
            <a:lnSpc>
              <a:spcPct val="90000"/>
            </a:lnSpc>
            <a:spcBef>
              <a:spcPct val="0"/>
            </a:spcBef>
            <a:spcAft>
              <a:spcPct val="35000"/>
            </a:spcAft>
            <a:buNone/>
          </a:pPr>
          <a:r>
            <a:rPr lang="en-US" sz="2800" b="1" kern="1200" dirty="0"/>
            <a:t>Roth 403(b)</a:t>
          </a:r>
        </a:p>
      </dsp:txBody>
      <dsp:txXfrm>
        <a:off x="227350" y="2541108"/>
        <a:ext cx="2560385" cy="719224"/>
      </dsp:txXfrm>
    </dsp:sp>
    <dsp:sp modelId="{022EB68B-9751-47C8-9318-76D679A89596}">
      <dsp:nvSpPr>
        <dsp:cNvPr id="0" name=""/>
        <dsp:cNvSpPr/>
      </dsp:nvSpPr>
      <dsp:spPr>
        <a:xfrm>
          <a:off x="0" y="4125441"/>
          <a:ext cx="3768859" cy="680400"/>
        </a:xfrm>
        <a:prstGeom prst="rect">
          <a:avLst/>
        </a:prstGeom>
        <a:noFill/>
        <a:ln w="12700" cap="flat" cmpd="sng" algn="ctr">
          <a:solidFill>
            <a:srgbClr val="5D354E"/>
          </a:solidFill>
          <a:prstDash val="solid"/>
          <a:miter lim="800000"/>
        </a:ln>
        <a:effectLst/>
      </dsp:spPr>
      <dsp:style>
        <a:lnRef idx="2">
          <a:scrgbClr r="0" g="0" b="0"/>
        </a:lnRef>
        <a:fillRef idx="1">
          <a:scrgbClr r="0" g="0" b="0"/>
        </a:fillRef>
        <a:effectRef idx="0">
          <a:scrgbClr r="0" g="0" b="0"/>
        </a:effectRef>
        <a:fontRef idx="minor"/>
      </dsp:style>
    </dsp:sp>
    <dsp:sp modelId="{87988B07-48EC-459C-91B0-26EF86E39BD4}">
      <dsp:nvSpPr>
        <dsp:cNvPr id="0" name=""/>
        <dsp:cNvSpPr/>
      </dsp:nvSpPr>
      <dsp:spPr>
        <a:xfrm>
          <a:off x="188442" y="3726921"/>
          <a:ext cx="2638201" cy="797040"/>
        </a:xfrm>
        <a:prstGeom prst="roundRect">
          <a:avLst/>
        </a:prstGeom>
        <a:solidFill>
          <a:srgbClr val="7E3A2D"/>
        </a:solidFill>
        <a:ln w="12700" cap="flat" cmpd="sng" algn="ctr">
          <a:solidFill>
            <a:srgbClr val="7E3A2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718" tIns="0" rIns="99718" bIns="0" numCol="1" spcCol="1270" anchor="ctr" anchorCtr="0">
          <a:noAutofit/>
        </a:bodyPr>
        <a:lstStyle/>
        <a:p>
          <a:pPr marL="0" lvl="0" indent="0" algn="l" defTabSz="1244600">
            <a:lnSpc>
              <a:spcPct val="90000"/>
            </a:lnSpc>
            <a:spcBef>
              <a:spcPct val="0"/>
            </a:spcBef>
            <a:spcAft>
              <a:spcPct val="35000"/>
            </a:spcAft>
            <a:buNone/>
          </a:pPr>
          <a:r>
            <a:rPr lang="en-US" sz="2800" b="1" kern="1200" dirty="0"/>
            <a:t>Roth 457(b)</a:t>
          </a:r>
        </a:p>
      </dsp:txBody>
      <dsp:txXfrm>
        <a:off x="227350" y="3765829"/>
        <a:ext cx="2560385" cy="71922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72EE3-F120-49FC-A10B-9B402402EBF3}"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F08F6-739C-4C21-B14E-CCC4D6A267E9}" type="slidenum">
              <a:rPr lang="en-US" smtClean="0"/>
              <a:t>‹#›</a:t>
            </a:fld>
            <a:endParaRPr lang="en-US"/>
          </a:p>
        </p:txBody>
      </p:sp>
    </p:spTree>
    <p:extLst>
      <p:ext uri="{BB962C8B-B14F-4D97-AF65-F5344CB8AC3E}">
        <p14:creationId xmlns:p14="http://schemas.microsoft.com/office/powerpoint/2010/main" val="1958232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latin typeface="+mn-lt"/>
                <a:ea typeface="+mn-ea"/>
                <a:cs typeface="+mn-cs"/>
              </a:rPr>
              <a:t>Welcome everyone, thank you for joining us. The time is</a:t>
            </a:r>
            <a:r>
              <a:rPr lang="en-US" dirty="0"/>
              <a:t> </a:t>
            </a:r>
            <a:r>
              <a:rPr lang="en-US" u="sng" dirty="0"/>
              <a:t>            </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but we would like to wait a few more minutes to allow others to join we will be starting in just a few moments.</a:t>
            </a:r>
            <a:r>
              <a:rPr lang="en-US" dirty="0"/>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Welcome to the CalSTRS Part-time Educator: Learn and Discover webinar. My name is</a:t>
            </a:r>
            <a:r>
              <a:rPr lang="en-US" dirty="0"/>
              <a:t> </a:t>
            </a:r>
            <a:r>
              <a:rPr lang="en-US" u="sng" dirty="0"/>
              <a:t>                   </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and I am a benefits specialist at the __________ Member Service Center/ office.</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**feel free to input a personalized introduction about yourself and your background**</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Before we start, I’d like to address a couple items.</a:t>
            </a:r>
            <a:endParaRPr lang="en-US" sz="1200" b="1" kern="1200" dirty="0">
              <a:solidFill>
                <a:schemeClr val="tx1"/>
              </a:solidFill>
              <a:effectLst/>
              <a:latin typeface="+mn-lt"/>
              <a:cs typeface="Calibri"/>
            </a:endParaRPr>
          </a:p>
          <a:p>
            <a:r>
              <a:rPr lang="en-US" sz="1200" kern="1200" dirty="0">
                <a:solidFill>
                  <a:schemeClr val="tx1"/>
                </a:solidFill>
                <a:effectLst/>
                <a:latin typeface="+mn-lt"/>
                <a:ea typeface="+mn-ea"/>
                <a:cs typeface="+mn-cs"/>
              </a:rPr>
              <a:t>Today's presentation is packed with a lot of information and demonstrations of our online resources. </a:t>
            </a:r>
            <a:r>
              <a:rPr lang="en-US" sz="1200" b="1" kern="1200" dirty="0">
                <a:solidFill>
                  <a:schemeClr val="tx1"/>
                </a:solidFill>
                <a:effectLst/>
                <a:latin typeface="+mn-lt"/>
                <a:ea typeface="+mn-ea"/>
                <a:cs typeface="+mn-cs"/>
              </a:rPr>
              <a:t>Please be sure you have pen and paper available to take notes, I can give you a couple of minutes if you need to grab them.</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Please do not submit any personal information</a:t>
            </a:r>
            <a:r>
              <a:rPr lang="en-US" sz="1200" kern="1200" dirty="0">
                <a:solidFill>
                  <a:schemeClr val="tx1"/>
                </a:solidFill>
                <a:effectLst/>
                <a:latin typeface="+mn-lt"/>
                <a:ea typeface="+mn-ea"/>
                <a:cs typeface="+mn-cs"/>
              </a:rPr>
              <a:t> OR request from us any information that is specific to your account.</a:t>
            </a:r>
            <a:r>
              <a:rPr lang="en-US" dirty="0"/>
              <a:t> </a:t>
            </a:r>
            <a:r>
              <a:rPr lang="en-US" sz="1200" kern="1200" dirty="0">
                <a:solidFill>
                  <a:schemeClr val="tx1"/>
                </a:solidFill>
                <a:effectLst/>
                <a:latin typeface="+mn-lt"/>
                <a:ea typeface="+mn-ea"/>
                <a:cs typeface="+mn-cs"/>
              </a:rPr>
              <a:t> For your security we ask that if you do have any questions specific to your retirement account you email those through your secured myCalSTRS account or to call us at 1-800-228-5453 and speak with a CalSTRS representative.</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If you find that you have questions after the webinar is complete, I urge you to log into your myCalSTRS account and send a secure online message. You can log onto myCalSTRS anytime.</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F5603-74C4-E742-BD88-2534A6282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378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I’m going to take you through all six of these links. They each offer valuable information so take note if something stands out to you as something you’ll want to come back to later. Most of what we talk about today will be very general, but we hope you’ll feel inspired to check out our other resources or webinars to continue your learning.</a:t>
            </a:r>
          </a:p>
          <a:p>
            <a:endParaRPr lang="en-US" dirty="0"/>
          </a:p>
          <a:p>
            <a:r>
              <a:rPr lang="en-US" dirty="0"/>
              <a:t>Click</a:t>
            </a:r>
          </a:p>
          <a:p>
            <a:endParaRPr lang="en-US" dirty="0"/>
          </a:p>
          <a:p>
            <a:r>
              <a:rPr lang="en-US" dirty="0"/>
              <a:t>First, and maybe the most important resources, is myCalSTRS.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10</a:t>
            </a:fld>
            <a:endParaRPr lang="en-US"/>
          </a:p>
        </p:txBody>
      </p:sp>
    </p:spTree>
    <p:extLst>
      <p:ext uri="{BB962C8B-B14F-4D97-AF65-F5344CB8AC3E}">
        <p14:creationId xmlns:p14="http://schemas.microsoft.com/office/powerpoint/2010/main" val="506835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myCalSTRS? If you haven’t checked out your myCalSTRS account before today, I encourage you to register and login as soon as you can.</a:t>
            </a:r>
          </a:p>
          <a:p>
            <a:endParaRPr lang="en-US" dirty="0"/>
          </a:p>
          <a:p>
            <a:r>
              <a:rPr lang="en-US" dirty="0"/>
              <a:t>Click.</a:t>
            </a:r>
          </a:p>
          <a:p>
            <a:endParaRPr lang="en-US" dirty="0"/>
          </a:p>
          <a:p>
            <a:r>
              <a:rPr lang="en-US" dirty="0"/>
              <a:t>This page has links for you to sign up or log in. </a:t>
            </a:r>
          </a:p>
          <a:p>
            <a:endParaRPr lang="en-US" dirty="0"/>
          </a:p>
          <a:p>
            <a:r>
              <a:rPr lang="en-US" dirty="0"/>
              <a:t>Click.</a:t>
            </a:r>
          </a:p>
          <a:p>
            <a:endParaRPr lang="en-US" dirty="0"/>
          </a:p>
          <a:p>
            <a:r>
              <a:rPr lang="en-US" dirty="0"/>
              <a:t>You can also see there are help videos if you are having trouble.</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11</a:t>
            </a:fld>
            <a:endParaRPr lang="en-US"/>
          </a:p>
        </p:txBody>
      </p:sp>
    </p:spTree>
    <p:extLst>
      <p:ext uri="{BB962C8B-B14F-4D97-AF65-F5344CB8AC3E}">
        <p14:creationId xmlns:p14="http://schemas.microsoft.com/office/powerpoint/2010/main" val="2909802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Again…..What is myCalSTRS?</a:t>
            </a:r>
          </a:p>
          <a:p>
            <a:endParaRPr lang="en-US" dirty="0"/>
          </a:p>
          <a:p>
            <a:r>
              <a:rPr lang="en-US" dirty="0"/>
              <a:t>A myCalSTRS account allows you access to all information pertaining to you and your membership.</a:t>
            </a:r>
          </a:p>
          <a:p>
            <a:endParaRPr lang="en-US" dirty="0"/>
          </a:p>
          <a:p>
            <a:r>
              <a:rPr lang="en-US" dirty="0"/>
              <a:t>You’re able to view and update your account information, maybe you’ve moved and need to change your address, this is where you can go to easily do that.</a:t>
            </a:r>
          </a:p>
          <a:p>
            <a:endParaRPr lang="en-US" dirty="0"/>
          </a:p>
          <a:p>
            <a:r>
              <a:rPr lang="en-US" dirty="0"/>
              <a:t>myCalSTRS is your resource for verifying and updating your benefit recipient information.</a:t>
            </a:r>
          </a:p>
          <a:p>
            <a:endParaRPr lang="en-US" dirty="0"/>
          </a:p>
          <a:p>
            <a:r>
              <a:rPr lang="en-US" dirty="0"/>
              <a:t>If you’re a Defined Benefit member, you’ll be able to see your employer’s reporting in the Employer Detail screen.</a:t>
            </a:r>
          </a:p>
          <a:p>
            <a:endParaRPr lang="en-US" dirty="0"/>
          </a:p>
          <a:p>
            <a:r>
              <a:rPr lang="en-US" dirty="0"/>
              <a:t>And you can access your annual Retirement Progress Report. </a:t>
            </a:r>
          </a:p>
          <a:p>
            <a:endParaRPr lang="en-US" dirty="0"/>
          </a:p>
          <a:p>
            <a:r>
              <a:rPr lang="en-US" dirty="0"/>
              <a:t>We will be talking more about these things throughout today’s presentation.</a:t>
            </a:r>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12</a:t>
            </a:fld>
            <a:endParaRPr lang="en-US"/>
          </a:p>
        </p:txBody>
      </p:sp>
    </p:spTree>
    <p:extLst>
      <p:ext uri="{BB962C8B-B14F-4D97-AF65-F5344CB8AC3E}">
        <p14:creationId xmlns:p14="http://schemas.microsoft.com/office/powerpoint/2010/main" val="3747952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September, when you’ll be looking for your Retirement Progress Report, you’ll first login to your myCalSTRS account.</a:t>
            </a:r>
          </a:p>
          <a:p>
            <a:endParaRPr lang="en-US" dirty="0"/>
          </a:p>
          <a:p>
            <a:r>
              <a:rPr lang="en-US" dirty="0"/>
              <a:t>This is a landing page similar to the one you’ll find when you log on. The tiles you see will vary depending on your membership status.</a:t>
            </a:r>
          </a:p>
          <a:p>
            <a:endParaRPr lang="en-US" dirty="0"/>
          </a:p>
          <a:p>
            <a:r>
              <a:rPr lang="en-US" dirty="0"/>
              <a:t>Click.</a:t>
            </a:r>
          </a:p>
          <a:p>
            <a:endParaRPr lang="en-US" dirty="0"/>
          </a:p>
          <a:p>
            <a:r>
              <a:rPr lang="en-US" dirty="0"/>
              <a:t>You’ll click “View Your Retirement Progress Reports”</a:t>
            </a:r>
          </a:p>
          <a:p>
            <a:endParaRPr lang="en-US" dirty="0"/>
          </a:p>
          <a:p>
            <a:r>
              <a:rPr lang="en-US" dirty="0"/>
              <a:t>Click.</a:t>
            </a:r>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13</a:t>
            </a:fld>
            <a:endParaRPr lang="en-US"/>
          </a:p>
        </p:txBody>
      </p:sp>
    </p:spTree>
    <p:extLst>
      <p:ext uri="{BB962C8B-B14F-4D97-AF65-F5344CB8AC3E}">
        <p14:creationId xmlns:p14="http://schemas.microsoft.com/office/powerpoint/2010/main" val="3470507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couple things to notice on this page.</a:t>
            </a:r>
          </a:p>
          <a:p>
            <a:endParaRPr lang="en-US" dirty="0"/>
          </a:p>
          <a:p>
            <a:r>
              <a:rPr lang="en-US" dirty="0"/>
              <a:t>This sample member is participating in both the Cash Balance Benefit Program and the Defined Benefit Account. Under ‘Account Type’ Defined Benefit is listed as “Active Member Account”  </a:t>
            </a:r>
          </a:p>
          <a:p>
            <a:endParaRPr lang="en-US" dirty="0"/>
          </a:p>
          <a:p>
            <a:r>
              <a:rPr lang="en-US" dirty="0"/>
              <a:t>You can view your Retirement Progress Reports all the way back to 2002.</a:t>
            </a:r>
          </a:p>
          <a:p>
            <a:endParaRPr lang="en-US" dirty="0"/>
          </a:p>
          <a:p>
            <a:r>
              <a:rPr lang="en-US" b="1" dirty="0"/>
              <a:t>Click.</a:t>
            </a:r>
          </a:p>
          <a:p>
            <a:endParaRPr lang="en-US" b="1" dirty="0"/>
          </a:p>
          <a:p>
            <a:r>
              <a:rPr lang="en-US" dirty="0"/>
              <a:t>I had mentioned employer reporting. If you are a Defined Benefit member, you’ll see a link titled Employer Details”</a:t>
            </a:r>
          </a:p>
          <a:p>
            <a:endParaRPr lang="en-US" dirty="0"/>
          </a:p>
          <a:p>
            <a:r>
              <a:rPr lang="en-US" dirty="0"/>
              <a:t>Let’s look at what kind of reporting is shown</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14</a:t>
            </a:fld>
            <a:endParaRPr lang="en-US"/>
          </a:p>
        </p:txBody>
      </p:sp>
    </p:spTree>
    <p:extLst>
      <p:ext uri="{BB962C8B-B14F-4D97-AF65-F5344CB8AC3E}">
        <p14:creationId xmlns:p14="http://schemas.microsoft.com/office/powerpoint/2010/main" val="1600898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Employer Details are listed by who your Employer is. If you have more than one employer, you’ll see separate lines for each.</a:t>
            </a:r>
          </a:p>
          <a:p>
            <a:endParaRPr lang="en-US" dirty="0"/>
          </a:p>
          <a:p>
            <a:r>
              <a:rPr lang="en-US" dirty="0"/>
              <a:t>You’ll see how much you earned during the school year, how much you contributed, and the service credit earned.</a:t>
            </a:r>
          </a:p>
          <a:p>
            <a:endParaRPr lang="en-US" dirty="0"/>
          </a:p>
          <a:p>
            <a:r>
              <a:rPr lang="en-US" dirty="0"/>
              <a:t>“Base Hours” and “</a:t>
            </a:r>
            <a:r>
              <a:rPr lang="en-US" dirty="0" err="1"/>
              <a:t>Earnables</a:t>
            </a:r>
            <a:r>
              <a:rPr lang="en-US" dirty="0"/>
              <a:t>” are both specific to your contract and reflect what you would work and earn if you were working that contract on a full-time basis.</a:t>
            </a:r>
          </a:p>
          <a:p>
            <a:endParaRPr lang="en-US" dirty="0"/>
          </a:p>
          <a:p>
            <a:r>
              <a:rPr lang="en-US" dirty="0"/>
              <a:t>While here, if you notice any discrepancies, please contact your employer to have them correct the reporting.</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15</a:t>
            </a:fld>
            <a:endParaRPr lang="en-US"/>
          </a:p>
        </p:txBody>
      </p:sp>
    </p:spTree>
    <p:extLst>
      <p:ext uri="{BB962C8B-B14F-4D97-AF65-F5344CB8AC3E}">
        <p14:creationId xmlns:p14="http://schemas.microsoft.com/office/powerpoint/2010/main" val="2356278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the list of Retirement Progress Reports. You can view previous years while here, but today we will focus on 2023.</a:t>
            </a:r>
          </a:p>
          <a:p>
            <a:endParaRPr lang="en-US" dirty="0"/>
          </a:p>
          <a:p>
            <a:r>
              <a:rPr lang="en-US" dirty="0"/>
              <a:t>Note that this sample member is participating in both the Cash Balance and Defined Benefit program. “Active Member Account” actually refers to the Defined Benefit progress report.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16</a:t>
            </a:fld>
            <a:endParaRPr lang="en-US"/>
          </a:p>
        </p:txBody>
      </p:sp>
    </p:spTree>
    <p:extLst>
      <p:ext uri="{BB962C8B-B14F-4D97-AF65-F5344CB8AC3E}">
        <p14:creationId xmlns:p14="http://schemas.microsoft.com/office/powerpoint/2010/main" val="1246181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your program, or which program report you pull up, these are the current covers.</a:t>
            </a:r>
          </a:p>
          <a:p>
            <a:endParaRPr lang="en-US" dirty="0"/>
          </a:p>
          <a:p>
            <a:r>
              <a:rPr lang="en-US" dirty="0"/>
              <a:t>If you’re a Cash Balance Benefit Program participant, this will be your cover on the left.</a:t>
            </a:r>
          </a:p>
          <a:p>
            <a:endParaRPr lang="en-US" dirty="0"/>
          </a:p>
          <a:p>
            <a:r>
              <a:rPr lang="en-US" dirty="0"/>
              <a:t>For Defined Benefit members, your cover will look like this on the right.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17</a:t>
            </a:fld>
            <a:endParaRPr lang="en-US"/>
          </a:p>
        </p:txBody>
      </p:sp>
    </p:spTree>
    <p:extLst>
      <p:ext uri="{BB962C8B-B14F-4D97-AF65-F5344CB8AC3E}">
        <p14:creationId xmlns:p14="http://schemas.microsoft.com/office/powerpoint/2010/main" val="353652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Defined Benefit members, I showed where you can find the breakdown of employer reporting. If you’re a cash balance participant, you won’t be left in the dark!</a:t>
            </a:r>
          </a:p>
          <a:p>
            <a:endParaRPr lang="en-US" dirty="0"/>
          </a:p>
          <a:p>
            <a:r>
              <a:rPr lang="en-US" dirty="0"/>
              <a:t>Cash Balance reporting shows up in your Retirement Progress Reports. On page 1 you’ll find a detailed breakdown of your employer reporting. You’ll notice your contributions are listed as well as your employer’s contributions. Both go into your Cash balance account and an updated balance is calculated for you.</a:t>
            </a:r>
          </a:p>
          <a:p>
            <a:endParaRPr lang="en-US" dirty="0"/>
          </a:p>
          <a:p>
            <a:r>
              <a:rPr lang="en-US" dirty="0"/>
              <a:t>Defined Benefit members, you will NOT find specific employer reporting in your report. However, you will see your total year contributions and an updated balance including interest. Your employer’s contributions are not shown because they are not credited to your Defined Benefit account but are deposited into the Teachers’ Retirement Fund to help fund the benefits paid to all members and beneficiaries. </a:t>
            </a:r>
          </a:p>
          <a:p>
            <a:endParaRPr lang="en-US" dirty="0"/>
          </a:p>
          <a:p>
            <a:r>
              <a:rPr lang="en-US" dirty="0"/>
              <a:t>Either way, any discrepancies found, you need to go to your employer to have the reporting corrected.</a:t>
            </a:r>
          </a:p>
          <a:p>
            <a:endParaRPr lang="en-US" dirty="0"/>
          </a:p>
          <a:p>
            <a:r>
              <a:rPr lang="en-US" dirty="0"/>
              <a:t>We are going shift out of the retirement progress report now, but rest assured that we will be </a:t>
            </a:r>
            <a:r>
              <a:rPr lang="en-US" dirty="0" err="1"/>
              <a:t>refrencing</a:t>
            </a:r>
            <a:r>
              <a:rPr lang="en-US" dirty="0"/>
              <a:t> it a few more times.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18</a:t>
            </a:fld>
            <a:endParaRPr lang="en-US"/>
          </a:p>
        </p:txBody>
      </p:sp>
    </p:spTree>
    <p:extLst>
      <p:ext uri="{BB962C8B-B14F-4D97-AF65-F5344CB8AC3E}">
        <p14:creationId xmlns:p14="http://schemas.microsoft.com/office/powerpoint/2010/main" val="3203645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the part-time educator page. The next tile here is “Know your benefits” and contains a wealth of information for you</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19</a:t>
            </a:fld>
            <a:endParaRPr lang="en-US"/>
          </a:p>
        </p:txBody>
      </p:sp>
    </p:spTree>
    <p:extLst>
      <p:ext uri="{BB962C8B-B14F-4D97-AF65-F5344CB8AC3E}">
        <p14:creationId xmlns:p14="http://schemas.microsoft.com/office/powerpoint/2010/main" val="89275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Before we start, we’ve been receiving constant reports from our members believing they’ve set up an appointment or spoken with a CalSTRS representative when they have not. Only CalSTRS employees can provide you with accurate information regarding your CalSTRS Defined Benefit and Pension2 accounts. We’ve developed a checklist for you to use to ensure the person with whom your speaking is a CalSTRS employee.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Companies or individuals not affiliated with CalSTRS cannot have the CalSTRS logo on their advertisements.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CalSTRS employees will have an @CalSTRS.com e-mail address on their business cards. Please double-check the spelling of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does not provide any refreshments when we come to see you at events.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employees will never meet you at your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is not an insurance company, so we will never try to sell you on any insurance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2E508-20C7-4284-BE82-2C7C05878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853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broken this down into 3 parts. Depending on how you learn best, you might find different links useful. But I’ll give you an overview of each.</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20</a:t>
            </a:fld>
            <a:endParaRPr lang="en-US"/>
          </a:p>
        </p:txBody>
      </p:sp>
    </p:spTree>
    <p:extLst>
      <p:ext uri="{BB962C8B-B14F-4D97-AF65-F5344CB8AC3E}">
        <p14:creationId xmlns:p14="http://schemas.microsoft.com/office/powerpoint/2010/main" val="3972400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CalSTRS has a lot of publications covering a variety of topics and scenarios you might find yourself in. However, on this page, we’ve linked those most applicable to a part-time educator.</a:t>
            </a:r>
          </a:p>
          <a:p>
            <a:endParaRPr lang="en-US" dirty="0"/>
          </a:p>
          <a:p>
            <a:r>
              <a:rPr lang="en-US" dirty="0"/>
              <a:t>On this slide we’ve listed some of those publications. These contain important information to keep in mind while you are working.</a:t>
            </a:r>
          </a:p>
          <a:p>
            <a:endParaRPr lang="en-US" dirty="0"/>
          </a:p>
          <a:p>
            <a:r>
              <a:rPr lang="en-US" dirty="0"/>
              <a:t>Considerations for part-time educators is our newest publication. This is all about what a part-time defined benefit member needs to keep in mind to maximize their benefit. </a:t>
            </a:r>
          </a:p>
          <a:p>
            <a:endParaRPr lang="en-US" dirty="0"/>
          </a:p>
          <a:p>
            <a:r>
              <a:rPr lang="en-US" dirty="0"/>
              <a:t>The member handbook and cash balance handbook are really good resources that give information about everything CalSTRS. Concurrent Retirement, Social Security, CalSTRS and You, and Understanding the Formula are factsheets that focus on a single part of your membership.</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21</a:t>
            </a:fld>
            <a:endParaRPr lang="en-US"/>
          </a:p>
        </p:txBody>
      </p:sp>
    </p:spTree>
    <p:extLst>
      <p:ext uri="{BB962C8B-B14F-4D97-AF65-F5344CB8AC3E}">
        <p14:creationId xmlns:p14="http://schemas.microsoft.com/office/powerpoint/2010/main" val="3876031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you’d rather watch a video, we’ve linked those too. Each video is only a few minutes long but serves as a good first step or refresher for you to better understand your CalSTRS membership.</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22</a:t>
            </a:fld>
            <a:endParaRPr lang="en-US"/>
          </a:p>
        </p:txBody>
      </p:sp>
    </p:spTree>
    <p:extLst>
      <p:ext uri="{BB962C8B-B14F-4D97-AF65-F5344CB8AC3E}">
        <p14:creationId xmlns:p14="http://schemas.microsoft.com/office/powerpoint/2010/main" val="711378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have FAQs, or Frequently Asked Questions. This is probably the best place for you to go before calling our 800 number. CalSTRS has been here since 1913, we have a good idea of the most common concerns of our membership. I hope you will find answers to not only your questions, but also to questions you didn’t even know to ask.</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23</a:t>
            </a:fld>
            <a:endParaRPr lang="en-US"/>
          </a:p>
        </p:txBody>
      </p:sp>
    </p:spTree>
    <p:extLst>
      <p:ext uri="{BB962C8B-B14F-4D97-AF65-F5344CB8AC3E}">
        <p14:creationId xmlns:p14="http://schemas.microsoft.com/office/powerpoint/2010/main" val="13856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the answer to that question, you’ll want to check out the Retirement Progress Report FAQ. There are multiple questions here about the accuracy of your CalSTRS account information.</a:t>
            </a:r>
          </a:p>
          <a:p>
            <a:endParaRPr lang="en-US" dirty="0"/>
          </a:p>
          <a:p>
            <a:r>
              <a:rPr lang="en-US" dirty="0"/>
              <a:t>The question we want answered is the third one down.</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24</a:t>
            </a:fld>
            <a:endParaRPr lang="en-US"/>
          </a:p>
        </p:txBody>
      </p:sp>
    </p:spTree>
    <p:extLst>
      <p:ext uri="{BB962C8B-B14F-4D97-AF65-F5344CB8AC3E}">
        <p14:creationId xmlns:p14="http://schemas.microsoft.com/office/powerpoint/2010/main" val="205768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the question, it will expand like this and you’ll find a detailed answer. There’s actually 3 ways for it to be corrected depending on your membership status. The question mentioned an active member, so as you can see by the first bullet, you will want to contact your employer.</a:t>
            </a:r>
          </a:p>
          <a:p>
            <a:endParaRPr lang="en-US" dirty="0"/>
          </a:p>
          <a:p>
            <a:r>
              <a:rPr lang="en-US" dirty="0"/>
              <a:t>A part of this that I find very beneficial, are the links to related publications. So if you want to do more research, we try to make it easier.</a:t>
            </a:r>
          </a:p>
          <a:p>
            <a:endParaRPr lang="en-US" dirty="0"/>
          </a:p>
          <a:p>
            <a:r>
              <a:rPr lang="en-US" dirty="0"/>
              <a:t>Other types of questions you can find on this page are….</a:t>
            </a:r>
          </a:p>
          <a:p>
            <a:r>
              <a:rPr lang="en-US" dirty="0"/>
              <a:t>Why sho</a:t>
            </a:r>
            <a:r>
              <a:rPr lang="en-US" u="none" dirty="0"/>
              <a:t>uld I read my Retirement Progress Report?</a:t>
            </a:r>
          </a:p>
          <a:p>
            <a:r>
              <a:rPr lang="en-US" b="0" i="0" u="none" dirty="0">
                <a:solidFill>
                  <a:srgbClr val="2C2C2C"/>
                </a:solidFill>
                <a:effectLst/>
                <a:latin typeface="franklin-gothic-urw"/>
              </a:rPr>
              <a:t>Why aren't my employer's contributions listed on my Retirement Progress Report?</a:t>
            </a:r>
            <a:endParaRPr lang="en-US" u="none" dirty="0"/>
          </a:p>
          <a:p>
            <a:r>
              <a:rPr lang="en-US" b="0" i="0" u="none" dirty="0">
                <a:solidFill>
                  <a:srgbClr val="2C2C2C"/>
                </a:solidFill>
                <a:effectLst/>
                <a:latin typeface="franklin-gothic-urw"/>
              </a:rPr>
              <a:t>What are the base hours displayed on the Employer Detail screen of my Retirement Progress Report on myCalSTRS?</a:t>
            </a:r>
            <a:endParaRPr lang="en-US" u="none" dirty="0"/>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25</a:t>
            </a:fld>
            <a:endParaRPr lang="en-US"/>
          </a:p>
        </p:txBody>
      </p:sp>
    </p:spTree>
    <p:extLst>
      <p:ext uri="{BB962C8B-B14F-4D97-AF65-F5344CB8AC3E}">
        <p14:creationId xmlns:p14="http://schemas.microsoft.com/office/powerpoint/2010/main" val="3103908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Cash Balance Benefit Program is an optional program designed specifically for part-time educators. Some of you attending today might be contributing into this program.</a:t>
            </a:r>
          </a:p>
          <a:p>
            <a:endParaRPr lang="en-US" dirty="0"/>
          </a:p>
          <a:p>
            <a:r>
              <a:rPr lang="en-US" dirty="0"/>
              <a:t>Some great questions on this page as well….</a:t>
            </a:r>
          </a:p>
          <a:p>
            <a:endParaRPr lang="en-US" u="none" dirty="0"/>
          </a:p>
          <a:p>
            <a:r>
              <a:rPr lang="en-US" b="0" i="0" u="none" dirty="0">
                <a:solidFill>
                  <a:srgbClr val="2C2C2C"/>
                </a:solidFill>
                <a:effectLst/>
                <a:latin typeface="franklin-gothic-urw"/>
              </a:rPr>
              <a:t>Can I elect into both Cash Balance and Social Security? </a:t>
            </a:r>
          </a:p>
          <a:p>
            <a:r>
              <a:rPr lang="en-US" b="0" i="0" u="none" dirty="0">
                <a:solidFill>
                  <a:srgbClr val="2C2C2C"/>
                </a:solidFill>
                <a:effectLst/>
                <a:latin typeface="franklin-gothic-urw"/>
              </a:rPr>
              <a:t>If my employer begins to offer the Cash Balance Benefit Program, can I elect to participate If I am already a Defined Benefit Program member hired to work less than half-time?</a:t>
            </a:r>
          </a:p>
          <a:p>
            <a:r>
              <a:rPr lang="en-US" b="0" i="0" u="none" dirty="0">
                <a:solidFill>
                  <a:srgbClr val="2C2C2C"/>
                </a:solidFill>
                <a:effectLst/>
                <a:latin typeface="franklin-gothic-urw"/>
              </a:rPr>
              <a:t>Can I roll over money from other retirement plans to the Cash Balance Benefit Program?</a:t>
            </a:r>
          </a:p>
          <a:p>
            <a:endParaRPr lang="en-US" b="0" i="0" u="none" dirty="0">
              <a:solidFill>
                <a:srgbClr val="2C2C2C"/>
              </a:solidFill>
              <a:effectLst/>
              <a:latin typeface="franklin-gothic-urw"/>
            </a:endParaRPr>
          </a:p>
          <a:p>
            <a:r>
              <a:rPr lang="en-US" b="0" i="0" u="none" dirty="0">
                <a:solidFill>
                  <a:srgbClr val="2C2C2C"/>
                </a:solidFill>
                <a:effectLst/>
                <a:latin typeface="franklin-gothic-urw"/>
              </a:rPr>
              <a:t>The answer is ‘Yes’ to each of these questions, but sometimes it’ll be a “yes, if…” or a “yes, but…” type of answer. When checking these out, do make sure you read the complete answer so you get all the details.</a:t>
            </a:r>
          </a:p>
          <a:p>
            <a:endParaRPr lang="en-US" b="0" i="0" u="none" dirty="0">
              <a:solidFill>
                <a:srgbClr val="2C2C2C"/>
              </a:solidFill>
              <a:effectLst/>
              <a:latin typeface="franklin-gothic-urw"/>
            </a:endParaRPr>
          </a:p>
          <a:p>
            <a:r>
              <a:rPr lang="en-US" b="1" i="0" u="none" dirty="0">
                <a:solidFill>
                  <a:srgbClr val="2C2C2C"/>
                </a:solidFill>
                <a:effectLst/>
                <a:latin typeface="franklin-gothic-urw"/>
              </a:rPr>
              <a:t>Click.</a:t>
            </a:r>
            <a:endParaRPr lang="en-US" b="1" u="none" dirty="0"/>
          </a:p>
          <a:p>
            <a:endParaRPr lang="en-US" b="1" u="none" dirty="0"/>
          </a:p>
        </p:txBody>
      </p:sp>
      <p:sp>
        <p:nvSpPr>
          <p:cNvPr id="4" name="Slide Number Placeholder 3"/>
          <p:cNvSpPr>
            <a:spLocks noGrp="1"/>
          </p:cNvSpPr>
          <p:nvPr>
            <p:ph type="sldNum" sz="quarter" idx="5"/>
          </p:nvPr>
        </p:nvSpPr>
        <p:spPr/>
        <p:txBody>
          <a:bodyPr/>
          <a:lstStyle/>
          <a:p>
            <a:fld id="{A43F08F6-739C-4C21-B14E-CCC4D6A267E9}" type="slidenum">
              <a:rPr lang="en-US" smtClean="0"/>
              <a:t>26</a:t>
            </a:fld>
            <a:endParaRPr lang="en-US"/>
          </a:p>
        </p:txBody>
      </p:sp>
    </p:spTree>
    <p:extLst>
      <p:ext uri="{BB962C8B-B14F-4D97-AF65-F5344CB8AC3E}">
        <p14:creationId xmlns:p14="http://schemas.microsoft.com/office/powerpoint/2010/main" val="1655101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currently a participant of the cash balance program, or maybe you were in the past and still have an inactive account, then you might be interested in consolidating program coverage.</a:t>
            </a:r>
          </a:p>
          <a:p>
            <a:endParaRPr lang="en-US" dirty="0"/>
          </a:p>
          <a:p>
            <a:r>
              <a:rPr lang="en-US" dirty="0"/>
              <a:t>This is the consolidation of your Defined Benefit account and your Cash Balance account. </a:t>
            </a:r>
          </a:p>
          <a:p>
            <a:endParaRPr lang="en-US" dirty="0"/>
          </a:p>
          <a:p>
            <a:r>
              <a:rPr lang="en-US" dirty="0"/>
              <a:t>This page answers questions such as:</a:t>
            </a:r>
          </a:p>
          <a:p>
            <a:r>
              <a:rPr lang="en-US" dirty="0"/>
              <a:t>What advantages are there for me if I consolidate my benefits?</a:t>
            </a:r>
          </a:p>
          <a:p>
            <a:r>
              <a:rPr lang="en-US" dirty="0"/>
              <a:t>What will happen when my benefits are consolidated?</a:t>
            </a:r>
          </a:p>
          <a:p>
            <a:r>
              <a:rPr lang="en-US" dirty="0"/>
              <a:t>May I participate in the Cash Balance Benefit Program after consolidating my benefits?</a:t>
            </a:r>
            <a:br>
              <a:rPr lang="en-US" dirty="0"/>
            </a:br>
            <a:r>
              <a:rPr lang="en-US" dirty="0"/>
              <a:t>How do I make a request for consolidation of my benefits?</a:t>
            </a:r>
          </a:p>
          <a:p>
            <a:endParaRPr lang="en-US" dirty="0"/>
          </a:p>
          <a:p>
            <a:r>
              <a:rPr lang="en-US" dirty="0"/>
              <a:t>Definitely check this page out if these questions resonate with you at all.</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27</a:t>
            </a:fld>
            <a:endParaRPr lang="en-US"/>
          </a:p>
        </p:txBody>
      </p:sp>
    </p:spTree>
    <p:extLst>
      <p:ext uri="{BB962C8B-B14F-4D97-AF65-F5344CB8AC3E}">
        <p14:creationId xmlns:p14="http://schemas.microsoft.com/office/powerpoint/2010/main" val="1792602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‘Know your benefits’, we have “Part-time educator considerations”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28</a:t>
            </a:fld>
            <a:endParaRPr lang="en-US"/>
          </a:p>
        </p:txBody>
      </p:sp>
    </p:spTree>
    <p:extLst>
      <p:ext uri="{BB962C8B-B14F-4D97-AF65-F5344CB8AC3E}">
        <p14:creationId xmlns:p14="http://schemas.microsoft.com/office/powerpoint/2010/main" val="1336273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considerations that we have listed on this page.</a:t>
            </a:r>
          </a:p>
          <a:p>
            <a:endParaRPr lang="en-US" dirty="0"/>
          </a:p>
          <a:p>
            <a:r>
              <a:rPr lang="en-US" dirty="0"/>
              <a:t>The first is “Name your one-time death benefit recipient”</a:t>
            </a:r>
          </a:p>
          <a:p>
            <a:endParaRPr lang="en-US" dirty="0"/>
          </a:p>
          <a:p>
            <a:r>
              <a:rPr lang="en-US" dirty="0"/>
              <a:t>If you haven’t done this yet, I recommend you do it as soon as you’re able.</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29</a:t>
            </a:fld>
            <a:endParaRPr lang="en-US"/>
          </a:p>
        </p:txBody>
      </p:sp>
    </p:spTree>
    <p:extLst>
      <p:ext uri="{BB962C8B-B14F-4D97-AF65-F5344CB8AC3E}">
        <p14:creationId xmlns:p14="http://schemas.microsoft.com/office/powerpoint/2010/main" val="1601519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access to your CalSTRS or Pension2 account information. If you’re asked to provide a copy of your CalSTRS Retirement Progress Report or Pension2 account statement in order for someone to assess your CalSTRS accounts, they are not affiliated with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has created a webpage at www.CalSTRS.com/Trust-CalSTRS with names and pictures of our member-facing Voya representatives. This webpage is kept up-to-date, so you can always ensure you’re speaking with a trusted person. These representatives from Voya Financial have an @Voya.com e-mail address and they work exclusively on the Pension2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If you scheduled an appointment or already met with someone you think may not be a CalSTRS representative, contact us at 888-394-2060 or RepCheck@CalSTRS.com to verify they are a CalSTRS representative.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disseminate this information to any friends or colleagues who may need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B6C94A-754E-4DD5-ADF4-99B0A0D9C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749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programs need a recipient to be named. For Cash Balance, it’s a lump-sum benefit because there is no one-time death benefit with this program. For Defined Benefit, you can see your coverage type and benefit amounts in your RPR. If you have a recipient named, you will see them named on this portion of your Retirement Progress Report. If it looks like you see above, then you’ll want to sign on to myCalSTRS and get someone’s name on file.</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30</a:t>
            </a:fld>
            <a:endParaRPr lang="en-US"/>
          </a:p>
        </p:txBody>
      </p:sp>
    </p:spTree>
    <p:extLst>
      <p:ext uri="{BB962C8B-B14F-4D97-AF65-F5344CB8AC3E}">
        <p14:creationId xmlns:p14="http://schemas.microsoft.com/office/powerpoint/2010/main" val="2496286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myCalSTRS account you’ll want to go here, “Manage Your Beneficiary Selections”.</a:t>
            </a:r>
          </a:p>
          <a:p>
            <a:endParaRPr lang="en-US" dirty="0"/>
          </a:p>
          <a:p>
            <a:r>
              <a:rPr lang="en-US" dirty="0"/>
              <a:t>This will be your most up-to-date record of any beneficiary you may have on file. So if you have submit a request after the last Progress Report was issued, you can verify your selection here.</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31</a:t>
            </a:fld>
            <a:endParaRPr lang="en-US"/>
          </a:p>
        </p:txBody>
      </p:sp>
    </p:spTree>
    <p:extLst>
      <p:ext uri="{BB962C8B-B14F-4D97-AF65-F5344CB8AC3E}">
        <p14:creationId xmlns:p14="http://schemas.microsoft.com/office/powerpoint/2010/main" val="1339986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more than one account with CalSTRS, you can select it in the dropdown menu here. Once you verify you’re looking at the correct account, you can review, add, or update your beneficiary information.</a:t>
            </a:r>
          </a:p>
          <a:p>
            <a:r>
              <a:rPr lang="en-US" b="1" dirty="0"/>
              <a:t>Click.</a:t>
            </a:r>
          </a:p>
          <a:p>
            <a:endParaRPr lang="en-US" b="1" dirty="0"/>
          </a:p>
          <a:p>
            <a:r>
              <a:rPr lang="en-US" dirty="0"/>
              <a:t>We just saw on the Cash Balance RPR that the recipient is called a “lump-sum benefit recipient” but when you’re in myCalSTRS, you won’t see that title. You’ll want have your recipient added under the “one-time death benefit recipient”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32</a:t>
            </a:fld>
            <a:endParaRPr lang="en-US"/>
          </a:p>
        </p:txBody>
      </p:sp>
    </p:spTree>
    <p:extLst>
      <p:ext uri="{BB962C8B-B14F-4D97-AF65-F5344CB8AC3E}">
        <p14:creationId xmlns:p14="http://schemas.microsoft.com/office/powerpoint/2010/main" val="4260854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item on the considerations page is “Electing an option”.</a:t>
            </a:r>
          </a:p>
          <a:p>
            <a:endParaRPr lang="en-US" dirty="0"/>
          </a:p>
          <a:p>
            <a:r>
              <a:rPr lang="en-US" dirty="0"/>
              <a:t>For both the Defined Benefit program and Cash Balance program, you may have the opportunity to leave a lifetime payment for a loved one after your passing.</a:t>
            </a:r>
          </a:p>
          <a:p>
            <a:endParaRPr lang="en-US" dirty="0"/>
          </a:p>
          <a:p>
            <a:r>
              <a:rPr lang="en-US" dirty="0"/>
              <a:t>Under Defined Benefit, you can name this option beneficiary if eligible but not yet ready to retire. This is called a preretirement election of an option and will provide a lifetime benefit to a loved one if you were to pass away before you retire.</a:t>
            </a:r>
          </a:p>
          <a:p>
            <a:endParaRPr lang="en-US" dirty="0"/>
          </a:p>
          <a:p>
            <a:r>
              <a:rPr lang="en-US" dirty="0"/>
              <a:t>If you don’t elect an option while you’re working, you will still have the chance to do so on your Service Retirement application.</a:t>
            </a:r>
          </a:p>
          <a:p>
            <a:endParaRPr lang="en-US" dirty="0"/>
          </a:p>
          <a:p>
            <a:r>
              <a:rPr lang="en-US" dirty="0"/>
              <a:t>For Cash Balance, you also will have a chance to name a beneficiary at retirement given you meet the minimum qualifications for a lifetime annuity. That minimum requirement is to have at least a $3,500 balance at retirement. </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33</a:t>
            </a:fld>
            <a:endParaRPr lang="en-US"/>
          </a:p>
        </p:txBody>
      </p:sp>
    </p:spTree>
    <p:extLst>
      <p:ext uri="{BB962C8B-B14F-4D97-AF65-F5344CB8AC3E}">
        <p14:creationId xmlns:p14="http://schemas.microsoft.com/office/powerpoint/2010/main" val="840395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Defined Benefit RPR, there is a section dedicated to “Electing a retirement option”</a:t>
            </a:r>
          </a:p>
          <a:p>
            <a:endParaRPr lang="en-US" dirty="0"/>
          </a:p>
          <a:p>
            <a:r>
              <a:rPr lang="en-US" dirty="0"/>
              <a:t>You’ll see 1 of 3 things here… Either you aren’t eligible to elect an option, you haven’t elected an option yet, or if you have, you’ll see an estimate that shows a modified benefit.</a:t>
            </a:r>
          </a:p>
          <a:p>
            <a:endParaRPr lang="en-US" dirty="0"/>
          </a:p>
          <a:p>
            <a:r>
              <a:rPr lang="en-US" dirty="0"/>
              <a:t>This is the bottom of page 2.</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34</a:t>
            </a:fld>
            <a:endParaRPr lang="en-US"/>
          </a:p>
        </p:txBody>
      </p:sp>
    </p:spTree>
    <p:extLst>
      <p:ext uri="{BB962C8B-B14F-4D97-AF65-F5344CB8AC3E}">
        <p14:creationId xmlns:p14="http://schemas.microsoft.com/office/powerpoint/2010/main" val="2938377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part-time consideration is “Redeposit or purchase service credit.”</a:t>
            </a:r>
          </a:p>
          <a:p>
            <a:r>
              <a:rPr lang="en-US" dirty="0"/>
              <a:t> </a:t>
            </a:r>
          </a:p>
          <a:p>
            <a:r>
              <a:rPr lang="en-US" dirty="0"/>
              <a:t>For a Defined Benefit member, if you previously refunded your account, those funds can be put back in through a redeposit. Or if you worked in a CA public school prior to becoming a full time member, have taken an unpaid leave, such as FMLA, or if you worked out of state then that time may be purchasable. </a:t>
            </a:r>
          </a:p>
          <a:p>
            <a:endParaRPr lang="en-US" dirty="0"/>
          </a:p>
          <a:p>
            <a:r>
              <a:rPr lang="en-US" dirty="0"/>
              <a:t>As a Cash Balance participant, the only way you’d be able to purchase service credit is through the process of consolidating your benefits. This will set you up to purchase the eligible cash balance time to convert it into service credit under a Defined Benefit account.</a:t>
            </a:r>
          </a:p>
          <a:p>
            <a:endParaRPr lang="en-US" dirty="0"/>
          </a:p>
          <a:p>
            <a:r>
              <a:rPr lang="en-US" dirty="0"/>
              <a:t>If any of this sounds like it may apply to you, definitely go here to learn more.</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35</a:t>
            </a:fld>
            <a:endParaRPr lang="en-US"/>
          </a:p>
        </p:txBody>
      </p:sp>
    </p:spTree>
    <p:extLst>
      <p:ext uri="{BB962C8B-B14F-4D97-AF65-F5344CB8AC3E}">
        <p14:creationId xmlns:p14="http://schemas.microsoft.com/office/powerpoint/2010/main" val="1442559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thing I want to point out on the part-time educator considerations page is here on the right-hand side.</a:t>
            </a:r>
          </a:p>
          <a:p>
            <a:endParaRPr lang="en-US" dirty="0"/>
          </a:p>
          <a:p>
            <a:r>
              <a:rPr lang="en-US" dirty="0"/>
              <a:t>This is our newest factsheet for part-time educators.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36</a:t>
            </a:fld>
            <a:endParaRPr lang="en-US"/>
          </a:p>
        </p:txBody>
      </p:sp>
    </p:spTree>
    <p:extLst>
      <p:ext uri="{BB962C8B-B14F-4D97-AF65-F5344CB8AC3E}">
        <p14:creationId xmlns:p14="http://schemas.microsoft.com/office/powerpoint/2010/main" val="3122438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fact sheet is for those of you in the Defined Benefit program or even if you’re considering joining the Defined Benefit program. Because many part-time educators are working multiple assignments, there are some things to consider that a full-time educator may not need to. </a:t>
            </a:r>
          </a:p>
          <a:p>
            <a:endParaRPr lang="en-US" dirty="0"/>
          </a:p>
          <a:p>
            <a:r>
              <a:rPr lang="en-US" dirty="0"/>
              <a:t>Download this factsheet to learn more about the retirement benefit formula and how your service credit, pay rate, and final compensation are calculated and factor in to your retirement benefit.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37</a:t>
            </a:fld>
            <a:endParaRPr lang="en-US"/>
          </a:p>
        </p:txBody>
      </p:sp>
    </p:spTree>
    <p:extLst>
      <p:ext uri="{BB962C8B-B14F-4D97-AF65-F5344CB8AC3E}">
        <p14:creationId xmlns:p14="http://schemas.microsoft.com/office/powerpoint/2010/main" val="4432353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 to the next tile of the part-time educator page………..webinars!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38</a:t>
            </a:fld>
            <a:endParaRPr lang="en-US"/>
          </a:p>
        </p:txBody>
      </p:sp>
    </p:spTree>
    <p:extLst>
      <p:ext uri="{BB962C8B-B14F-4D97-AF65-F5344CB8AC3E}">
        <p14:creationId xmlns:p14="http://schemas.microsoft.com/office/powerpoint/2010/main" val="2331526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had checked out our website 2 years ago, you wouldn’t have found any webinars dedicated to part-time educators. Our team has been hard at work to create a group of webinars just for you! We started with the “part-time educator” to set a foundation for you. Through that webinar, we looked at the most commonly asked questions and created some topical-based webinars to further educate you on your retirement and how to make the most of it.</a:t>
            </a:r>
          </a:p>
          <a:p>
            <a:endParaRPr lang="en-US" dirty="0"/>
          </a:p>
          <a:p>
            <a:r>
              <a:rPr lang="en-US" dirty="0"/>
              <a:t>So if you haven’t already, I recommend you attend the “Part-time Educator” webinar first before you attend any of the others. I’ll go into more detail on these webinars later on in this presentation.</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39</a:t>
            </a:fld>
            <a:endParaRPr lang="en-US"/>
          </a:p>
        </p:txBody>
      </p:sp>
    </p:spTree>
    <p:extLst>
      <p:ext uri="{BB962C8B-B14F-4D97-AF65-F5344CB8AC3E}">
        <p14:creationId xmlns:p14="http://schemas.microsoft.com/office/powerpoint/2010/main" val="2505933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tools we are going to review today are available at your fingertips 24/7</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today’s webinar we will review the Part-Time Educator webpage and learn how to access your myCalSTRS account. While in myCalSTRS, I’ll show you how to download your Retirement Progress report and how you can use it to find some important information.</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will review some relevant forms that are more commonly used by part-time educators.</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And throughout the presentation I’ll be showing you the CalSTRS tools and financial education resources our website has to offer.</a:t>
            </a: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4</a:t>
            </a:fld>
            <a:endParaRPr lang="en-US"/>
          </a:p>
        </p:txBody>
      </p:sp>
    </p:spTree>
    <p:extLst>
      <p:ext uri="{BB962C8B-B14F-4D97-AF65-F5344CB8AC3E}">
        <p14:creationId xmlns:p14="http://schemas.microsoft.com/office/powerpoint/2010/main" val="1700642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along, our next tile is labeled “Boost your retirement savings with Pension2” </a:t>
            </a:r>
          </a:p>
          <a:p>
            <a:endParaRPr lang="en-US" dirty="0"/>
          </a:p>
          <a:p>
            <a:r>
              <a:rPr lang="en-US" dirty="0"/>
              <a:t>This tile is especially important for part-time educators. Typically, part-time work means a part-time retirement benefit. While paying into CalSTRS, you aren’t paying into Social Security, it might be wise to instead invest the money you would be paying into social security in a supplemental savings plan to help set you up for a better retirement.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40</a:t>
            </a:fld>
            <a:endParaRPr lang="en-US"/>
          </a:p>
        </p:txBody>
      </p:sp>
    </p:spTree>
    <p:extLst>
      <p:ext uri="{BB962C8B-B14F-4D97-AF65-F5344CB8AC3E}">
        <p14:creationId xmlns:p14="http://schemas.microsoft.com/office/powerpoint/2010/main" val="673469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 is our voluntary supplemental savings plan. You don’t have to be a CalSTRS member to take advantage, you just have to be working somewhere in the California public school system. </a:t>
            </a:r>
          </a:p>
          <a:p>
            <a:endParaRPr lang="en-US" dirty="0"/>
          </a:p>
          <a:p>
            <a:r>
              <a:rPr lang="en-US" dirty="0"/>
              <a:t>If you already have retirement savings in another plan outside of CalSTRS, you do have the option of rolling money over into a Pension2 plan.</a:t>
            </a:r>
          </a:p>
          <a:p>
            <a:endParaRPr lang="en-US" dirty="0"/>
          </a:p>
          <a:p>
            <a:r>
              <a:rPr lang="en-US" dirty="0"/>
              <a:t>We might be able to help you save on fees!</a:t>
            </a:r>
          </a:p>
          <a:p>
            <a:endParaRPr lang="en-US" dirty="0"/>
          </a:p>
          <a:p>
            <a:r>
              <a:rPr lang="en-US" dirty="0"/>
              <a:t>On this webpage we also link you to 403bcompare.com to help in your research</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41</a:t>
            </a:fld>
            <a:endParaRPr lang="en-US"/>
          </a:p>
        </p:txBody>
      </p:sp>
    </p:spTree>
    <p:extLst>
      <p:ext uri="{BB962C8B-B14F-4D97-AF65-F5344CB8AC3E}">
        <p14:creationId xmlns:p14="http://schemas.microsoft.com/office/powerpoint/2010/main" val="2136669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403bCompare.com is a legally mandated website that lists all products offered by your district. On this website, you’ll easily be able to compare investment fees, performances, and services offered. </a:t>
            </a:r>
          </a:p>
          <a:p>
            <a:endParaRPr lang="en-US" dirty="0"/>
          </a:p>
          <a:p>
            <a:r>
              <a:rPr lang="en-US" dirty="0"/>
              <a:t>It also goes a step further and helps you understand what exactly a 403(b) and 457(b) are and how those plans can help you.</a:t>
            </a:r>
          </a:p>
          <a:p>
            <a:endParaRPr lang="en-US" dirty="0"/>
          </a:p>
          <a:p>
            <a:r>
              <a:rPr lang="en-US" dirty="0"/>
              <a:t>I hope you find these resources helpful as you research additional retirement accounts to invest in.</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42</a:t>
            </a:fld>
            <a:endParaRPr lang="en-US"/>
          </a:p>
        </p:txBody>
      </p:sp>
    </p:spTree>
    <p:extLst>
      <p:ext uri="{BB962C8B-B14F-4D97-AF65-F5344CB8AC3E}">
        <p14:creationId xmlns:p14="http://schemas.microsoft.com/office/powerpoint/2010/main" val="613244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but definitely not least, we have our “Retirement Benefits Calculator”</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43</a:t>
            </a:fld>
            <a:endParaRPr lang="en-US"/>
          </a:p>
        </p:txBody>
      </p:sp>
    </p:spTree>
    <p:extLst>
      <p:ext uri="{BB962C8B-B14F-4D97-AF65-F5344CB8AC3E}">
        <p14:creationId xmlns:p14="http://schemas.microsoft.com/office/powerpoint/2010/main" val="892592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calculator is solely for those of you planning to retire from the Defined Benefit Program. You’re able to input all the information to create a customized estimate for yourself. It’s really good for deciding how many more years you’ll have to work to reach the retirement benefit that is right for you.</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44</a:t>
            </a:fld>
            <a:endParaRPr lang="en-US"/>
          </a:p>
        </p:txBody>
      </p:sp>
    </p:spTree>
    <p:extLst>
      <p:ext uri="{BB962C8B-B14F-4D97-AF65-F5344CB8AC3E}">
        <p14:creationId xmlns:p14="http://schemas.microsoft.com/office/powerpoint/2010/main" val="2139322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we didn’t put on the part-time educator page is Forms.</a:t>
            </a:r>
          </a:p>
          <a:p>
            <a:endParaRPr lang="en-US" dirty="0"/>
          </a:p>
          <a:p>
            <a:r>
              <a:rPr lang="en-US" dirty="0"/>
              <a:t>The quick way to access forms is to go to this web address. Or if you’re on our homepage, you’ll click the link for “Forms &amp; Publications”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45</a:t>
            </a:fld>
            <a:endParaRPr lang="en-US"/>
          </a:p>
        </p:txBody>
      </p:sp>
    </p:spTree>
    <p:extLst>
      <p:ext uri="{BB962C8B-B14F-4D97-AF65-F5344CB8AC3E}">
        <p14:creationId xmlns:p14="http://schemas.microsoft.com/office/powerpoint/2010/main" val="14716382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go through the main page or type in the web address, you’ll come to this page. The first forms I’ll direct you to are near the bottom of the list.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46</a:t>
            </a:fld>
            <a:endParaRPr lang="en-US"/>
          </a:p>
        </p:txBody>
      </p:sp>
    </p:spTree>
    <p:extLst>
      <p:ext uri="{BB962C8B-B14F-4D97-AF65-F5344CB8AC3E}">
        <p14:creationId xmlns:p14="http://schemas.microsoft.com/office/powerpoint/2010/main" val="8512603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category we will look at is “Elect to be a CalSTRS Defined Benefit Program member or Cash Balance participant”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47</a:t>
            </a:fld>
            <a:endParaRPr lang="en-US"/>
          </a:p>
        </p:txBody>
      </p:sp>
    </p:spTree>
    <p:extLst>
      <p:ext uri="{BB962C8B-B14F-4D97-AF65-F5344CB8AC3E}">
        <p14:creationId xmlns:p14="http://schemas.microsoft.com/office/powerpoint/2010/main" val="21920306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is where you’ll find the forms to elect membership.</a:t>
            </a:r>
          </a:p>
          <a:p>
            <a:endParaRPr lang="en-US" dirty="0"/>
          </a:p>
          <a:p>
            <a:r>
              <a:rPr lang="en-US" dirty="0"/>
              <a:t>One reminder, once you permissively elect membership into the Defined Benefit Program, that decision is irrevocable. </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48</a:t>
            </a:fld>
            <a:endParaRPr lang="en-US"/>
          </a:p>
        </p:txBody>
      </p:sp>
    </p:spTree>
    <p:extLst>
      <p:ext uri="{BB962C8B-B14F-4D97-AF65-F5344CB8AC3E}">
        <p14:creationId xmlns:p14="http://schemas.microsoft.com/office/powerpoint/2010/main" val="4019273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 want to point out is “Increase your benefit – purchase, consolidate, redeposit.”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49</a:t>
            </a:fld>
            <a:endParaRPr lang="en-US"/>
          </a:p>
        </p:txBody>
      </p:sp>
    </p:spTree>
    <p:extLst>
      <p:ext uri="{BB962C8B-B14F-4D97-AF65-F5344CB8AC3E}">
        <p14:creationId xmlns:p14="http://schemas.microsoft.com/office/powerpoint/2010/main" val="720354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Because we know it can be time-consuming to search through our website looking for information, we’ve created a webpage specific to our Part-Time Educators.</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5</a:t>
            </a:fld>
            <a:endParaRPr lang="en-US"/>
          </a:p>
        </p:txBody>
      </p:sp>
    </p:spTree>
    <p:extLst>
      <p:ext uri="{BB962C8B-B14F-4D97-AF65-F5344CB8AC3E}">
        <p14:creationId xmlns:p14="http://schemas.microsoft.com/office/powerpoint/2010/main" val="14307196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in the section “Part-time considerations” I discussed purchasing service credit. Here are all the forms associated with purchasing service credit. </a:t>
            </a:r>
          </a:p>
          <a:p>
            <a:endParaRPr lang="en-US" dirty="0"/>
          </a:p>
          <a:p>
            <a:r>
              <a:rPr lang="en-US" dirty="0"/>
              <a:t>A note here, when requesting a billing statement, there is absolutely no obligation to purchase. You will have a due date, but you only need to reply if you’re interested in moving forward with the process.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50</a:t>
            </a:fld>
            <a:endParaRPr lang="en-US"/>
          </a:p>
        </p:txBody>
      </p:sp>
    </p:spTree>
    <p:extLst>
      <p:ext uri="{BB962C8B-B14F-4D97-AF65-F5344CB8AC3E}">
        <p14:creationId xmlns:p14="http://schemas.microsoft.com/office/powerpoint/2010/main" val="2583619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I’d like to go into a little bit more detail about our suite of part-time webinars.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51</a:t>
            </a:fld>
            <a:endParaRPr lang="en-US"/>
          </a:p>
        </p:txBody>
      </p:sp>
    </p:spTree>
    <p:extLst>
      <p:ext uri="{BB962C8B-B14F-4D97-AF65-F5344CB8AC3E}">
        <p14:creationId xmlns:p14="http://schemas.microsoft.com/office/powerpoint/2010/main" val="10107881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“Part-Time Educator” webinar is a great webinar for all part-time educators looking to gain an understanding of a CalSTRS retirement. In this webinar we will help you determine which retirement program you’re paying into, it isn’t always so easy to figure out. We go into detail about both Defined Benefit and Cash Balance to help you decide which program might be best for you. Finally, we identify some retirement considerations that are specific to you, the part-time educator.</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52</a:t>
            </a:fld>
            <a:endParaRPr lang="en-US"/>
          </a:p>
        </p:txBody>
      </p:sp>
    </p:spTree>
    <p:extLst>
      <p:ext uri="{BB962C8B-B14F-4D97-AF65-F5344CB8AC3E}">
        <p14:creationId xmlns:p14="http://schemas.microsoft.com/office/powerpoint/2010/main" val="39193223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our Cash Balance Benefit Program webinar. While the Part-Time Educator webinar focuses on both defined benefit and cash balance, this webinar is specific to the Cash Balance program and goes into a lot more detail.</a:t>
            </a:r>
          </a:p>
          <a:p>
            <a:endParaRPr lang="en-US" dirty="0"/>
          </a:p>
          <a:p>
            <a:r>
              <a:rPr lang="en-US" dirty="0"/>
              <a:t>So if you’re a part-time educator and are interested in this program, definitely join us at one of our next offerings.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53</a:t>
            </a:fld>
            <a:endParaRPr lang="en-US"/>
          </a:p>
        </p:txBody>
      </p:sp>
    </p:spTree>
    <p:extLst>
      <p:ext uri="{BB962C8B-B14F-4D97-AF65-F5344CB8AC3E}">
        <p14:creationId xmlns:p14="http://schemas.microsoft.com/office/powerpoint/2010/main" val="3388707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Consolidation of Benefits is the combining of your Cash Balance account and your Defined Benefit account. If you do now or have ever contributed into a Cash Balance Benefit Program account, you can join this webinar to get all the facts. The process can be both lengthy and costly, so whether you’re already in the process or just trying to learn more, this webinar contains a wealth of information for you.</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54</a:t>
            </a:fld>
            <a:endParaRPr lang="en-US"/>
          </a:p>
        </p:txBody>
      </p:sp>
    </p:spTree>
    <p:extLst>
      <p:ext uri="{BB962C8B-B14F-4D97-AF65-F5344CB8AC3E}">
        <p14:creationId xmlns:p14="http://schemas.microsoft.com/office/powerpoint/2010/main" val="38865730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part-time educator, you might have retirement income coming from multiple sources. This webinar will help you to determine what income you need and how all the different accounts you have can be pieced together to determine if you’ll have enough income in retirement.</a:t>
            </a:r>
          </a:p>
          <a:p>
            <a:endParaRPr lang="en-US" dirty="0"/>
          </a:p>
          <a:p>
            <a:r>
              <a:rPr lang="en-US" dirty="0"/>
              <a:t>This webinar is one of our only webinars that goes into a bit more detail on those Social Security offsets we often talk about. The Windfall Elimination Provision and the Government Pension Offset.</a:t>
            </a:r>
          </a:p>
          <a:p>
            <a:endParaRPr lang="en-US" dirty="0"/>
          </a:p>
          <a:p>
            <a:r>
              <a:rPr lang="en-US" dirty="0"/>
              <a:t>Join us in our next offering so we can help you get started on your journey towards retirement.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55</a:t>
            </a:fld>
            <a:endParaRPr lang="en-US"/>
          </a:p>
        </p:txBody>
      </p:sp>
    </p:spTree>
    <p:extLst>
      <p:ext uri="{BB962C8B-B14F-4D97-AF65-F5344CB8AC3E}">
        <p14:creationId xmlns:p14="http://schemas.microsoft.com/office/powerpoint/2010/main" val="21493855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the factsheet about considerations for part-time educators working multiple assignments and contributing to the Defined Benefit program, this is the webinar version. This webinar follows a sample member as they determine the best path towards maximizing their retirement benefit. </a:t>
            </a:r>
          </a:p>
          <a:p>
            <a:endParaRPr lang="en-US" dirty="0"/>
          </a:p>
          <a:p>
            <a:r>
              <a:rPr lang="en-US" dirty="0"/>
              <a:t>There are a lot of sample calculations, but we’ve done our best to ensure this webinar is clear and understandable.</a:t>
            </a:r>
          </a:p>
          <a:p>
            <a:endParaRPr lang="en-US" dirty="0"/>
          </a:p>
          <a:p>
            <a:r>
              <a:rPr lang="en-US" dirty="0"/>
              <a:t>Here at CalSTRS, we really care about our educators getting a retirement they deserve. This webinar is another tool with a goal of helping you to maximize your retirement benefit.</a:t>
            </a:r>
          </a:p>
          <a:p>
            <a:endParaRPr lang="en-US" dirty="0"/>
          </a:p>
          <a:p>
            <a:r>
              <a:rPr lang="en-US" dirty="0"/>
              <a:t>I hope to see you there!</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56</a:t>
            </a:fld>
            <a:endParaRPr lang="en-US"/>
          </a:p>
        </p:txBody>
      </p:sp>
    </p:spTree>
    <p:extLst>
      <p:ext uri="{BB962C8B-B14F-4D97-AF65-F5344CB8AC3E}">
        <p14:creationId xmlns:p14="http://schemas.microsoft.com/office/powerpoint/2010/main" val="29984945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increase your retirement income is to increase your additional retirement savings while you are working. While your contributions for the Defined Benefit are set you can always invest in other retirement accounts such as a 403(b) or a 457(b).</a:t>
            </a:r>
          </a:p>
          <a:p>
            <a:endParaRPr lang="en-US" dirty="0"/>
          </a:p>
          <a:p>
            <a:endParaRPr lang="en-US" dirty="0"/>
          </a:p>
          <a:p>
            <a:r>
              <a:rPr lang="en-US" dirty="0"/>
              <a:t>Pension2 offers 403(b), 457(b),</a:t>
            </a:r>
            <a:r>
              <a:rPr lang="en-US" baseline="0" dirty="0"/>
              <a:t> </a:t>
            </a:r>
            <a:r>
              <a:rPr lang="en-US" dirty="0"/>
              <a:t>Roth 403(b)</a:t>
            </a:r>
            <a:r>
              <a:rPr lang="en-US" baseline="0" dirty="0"/>
              <a:t> and Roth 457(b)</a:t>
            </a:r>
            <a:r>
              <a:rPr lang="en-US" dirty="0"/>
              <a:t> plans that often have lower fees and expenses compared to other plans. </a:t>
            </a:r>
          </a:p>
          <a:p>
            <a:endParaRPr lang="en-US" dirty="0"/>
          </a:p>
          <a:p>
            <a:r>
              <a:rPr lang="en-US" sz="1200" kern="1200" dirty="0">
                <a:solidFill>
                  <a:schemeClr val="tx1"/>
                </a:solidFill>
                <a:effectLst/>
                <a:latin typeface="+mn-lt"/>
                <a:ea typeface="+mn-ea"/>
                <a:cs typeface="+mn-cs"/>
              </a:rPr>
              <a:t>They can provide no cost, no obligation statement comparisons between the costs you may pay elsewhere and pension2.</a:t>
            </a:r>
          </a:p>
          <a:p>
            <a:r>
              <a:rPr lang="en-US" sz="1200" kern="1200" dirty="0">
                <a:solidFill>
                  <a:schemeClr val="tx1"/>
                </a:solidFill>
                <a:effectLst/>
                <a:latin typeface="+mn-lt"/>
                <a:ea typeface="+mn-ea"/>
                <a:cs typeface="+mn-cs"/>
              </a:rPr>
              <a:t>If you want to do some research on your own, you can visit 403bcompare.com to compare all 403b products offered in California.</a:t>
            </a:r>
          </a:p>
          <a:p>
            <a:r>
              <a:rPr lang="en-US" sz="1200" kern="1200" dirty="0">
                <a:solidFill>
                  <a:schemeClr val="tx1"/>
                </a:solidFill>
                <a:effectLst/>
                <a:latin typeface="+mn-lt"/>
                <a:ea typeface="+mn-ea"/>
                <a:cs typeface="+mn-cs"/>
              </a:rPr>
              <a:t>If you are interested in opening a pension2 account, please reach out to Pension2 directly.</a:t>
            </a:r>
          </a:p>
          <a:p>
            <a:endParaRPr lang="en-US" dirty="0"/>
          </a:p>
          <a:p>
            <a:pPr>
              <a:spcBef>
                <a:spcPts val="0"/>
              </a:spcBef>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learn more, watch educational videos and use a personal wellness plan calculator to estimates your account balance based on various contribution amounts at Pension2.com. </a:t>
            </a:r>
          </a:p>
          <a:p>
            <a:pPr>
              <a:spcBef>
                <a:spcPts val="0"/>
              </a:spcBef>
            </a:pPr>
            <a:endParaRPr lang="en-US" dirty="0"/>
          </a:p>
          <a:p>
            <a:pPr>
              <a:spcBef>
                <a:spcPts val="0"/>
              </a:spcBef>
            </a:pPr>
            <a:endParaRPr lang="en-US" baseline="0" dirty="0"/>
          </a:p>
          <a:p>
            <a:endParaRPr lang="en-US" b="1" dirty="0"/>
          </a:p>
        </p:txBody>
      </p:sp>
      <p:sp>
        <p:nvSpPr>
          <p:cNvPr id="4" name="Slide Number Placeholder 3"/>
          <p:cNvSpPr>
            <a:spLocks noGrp="1"/>
          </p:cNvSpPr>
          <p:nvPr>
            <p:ph type="sldNum" sz="quarter" idx="10"/>
          </p:nvPr>
        </p:nvSpPr>
        <p:spPr/>
        <p:txBody>
          <a:bodyPr/>
          <a:lstStyle/>
          <a:p>
            <a:fld id="{9A1B449B-CB1C-494F-8AB8-B6E401A20419}" type="slidenum">
              <a:rPr lang="en-US" smtClean="0"/>
              <a:t>57</a:t>
            </a:fld>
            <a:endParaRPr lang="en-US" dirty="0"/>
          </a:p>
        </p:txBody>
      </p:sp>
    </p:spTree>
    <p:extLst>
      <p:ext uri="{BB962C8B-B14F-4D97-AF65-F5344CB8AC3E}">
        <p14:creationId xmlns:p14="http://schemas.microsoft.com/office/powerpoint/2010/main" val="40439768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 is a great way to save more for your future because you can contribute tax-deferred money, there are low and transparent costs, no commissions, load fees or surrender changes, because CalSTRS is a nonprofit organization, we want you to keep all your hard-earned money. There are also flexible investment options.</a:t>
            </a:r>
          </a:p>
          <a:p>
            <a:endParaRPr lang="en-US" dirty="0"/>
          </a:p>
          <a:p>
            <a:r>
              <a:rPr lang="en-US" dirty="0"/>
              <a:t>If you have additional questions about Pension2, you can visit Pension2.com or give them a call at 888-394-2060.</a:t>
            </a:r>
          </a:p>
          <a:p>
            <a:endParaRPr lang="en-US" dirty="0"/>
          </a:p>
          <a:p>
            <a:endParaRPr lang="en-US" dirty="0"/>
          </a:p>
          <a:p>
            <a:r>
              <a:rPr lang="en-US" b="1" dirty="0"/>
              <a:t>Click</a:t>
            </a:r>
          </a:p>
        </p:txBody>
      </p:sp>
      <p:sp>
        <p:nvSpPr>
          <p:cNvPr id="4" name="Slide Number Placeholder 3"/>
          <p:cNvSpPr>
            <a:spLocks noGrp="1"/>
          </p:cNvSpPr>
          <p:nvPr>
            <p:ph type="sldNum" sz="quarter" idx="10"/>
          </p:nvPr>
        </p:nvSpPr>
        <p:spPr/>
        <p:txBody>
          <a:bodyPr/>
          <a:lstStyle/>
          <a:p>
            <a:fld id="{43C52478-5E67-4531-874C-906BE756AAD4}" type="slidenum">
              <a:rPr lang="en-US" smtClean="0"/>
              <a:t>58</a:t>
            </a:fld>
            <a:endParaRPr lang="en-US"/>
          </a:p>
        </p:txBody>
      </p:sp>
    </p:spTree>
    <p:extLst>
      <p:ext uri="{BB962C8B-B14F-4D97-AF65-F5344CB8AC3E}">
        <p14:creationId xmlns:p14="http://schemas.microsoft.com/office/powerpoint/2010/main" val="37531516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D7883810-2D06-46D3-8469-7F442E81B6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7BF7CCE3-C2D8-466B-9C2B-8D913C6909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rPr>
              <a:t>If you already have a supplemental savings plan account, like another 403(b), 457(b), 401(k) or a traditional IRA, it’s possible to roll it over into the CalSTRS Pension2 program. And we can help you determine if it would be beneficial for you to do so. </a:t>
            </a:r>
          </a:p>
          <a:p>
            <a:endParaRPr lang="en-US" altLang="en-US" dirty="0">
              <a:latin typeface="Arial" panose="020B0604020202020204" pitchFamily="34" charset="0"/>
            </a:endParaRPr>
          </a:p>
          <a:p>
            <a:r>
              <a:rPr lang="en-US" altLang="en-US" dirty="0">
                <a:latin typeface="Arial" panose="020B0604020202020204" pitchFamily="34" charset="0"/>
              </a:rPr>
              <a:t>CalSTRS has noncommissioned licensed advisors who are able to do a review of your current account and compare it to the CalSTRS Pension2 program to see if we’d be able to save you some more money. In order to do so, all we’d need is a copy of your latest account statement and that will help us begin the process of comparing. Since CalSTRS employees do not receive a commission, there is no incentive to get you to transfer your account, unless we’re able to help you save some more money. </a:t>
            </a:r>
          </a:p>
          <a:p>
            <a:endParaRPr lang="en-US" altLang="en-US" dirty="0">
              <a:latin typeface="Arial" panose="020B0604020202020204" pitchFamily="34" charset="0"/>
            </a:endParaRPr>
          </a:p>
          <a:p>
            <a:r>
              <a:rPr lang="en-US" altLang="en-US" dirty="0">
                <a:latin typeface="Arial" panose="020B0604020202020204" pitchFamily="34" charset="0"/>
              </a:rPr>
              <a:t>If you’re interested in having your account reviewed and compared to Pension2, please call 888-394-2060.</a:t>
            </a:r>
          </a:p>
          <a:p>
            <a:endParaRPr lang="en-US" altLang="en-US" dirty="0">
              <a:latin typeface="Arial" panose="020B0604020202020204" pitchFamily="34" charset="0"/>
            </a:endParaRPr>
          </a:p>
          <a:p>
            <a:r>
              <a:rPr lang="en-US" altLang="en-US" b="1" dirty="0">
                <a:latin typeface="Arial" panose="020B0604020202020204" pitchFamily="34" charset="0"/>
              </a:rPr>
              <a:t>Click.</a:t>
            </a:r>
          </a:p>
        </p:txBody>
      </p:sp>
      <p:sp>
        <p:nvSpPr>
          <p:cNvPr id="81924" name="Slide Number Placeholder 3">
            <a:extLst>
              <a:ext uri="{FF2B5EF4-FFF2-40B4-BE49-F238E27FC236}">
                <a16:creationId xmlns:a16="http://schemas.microsoft.com/office/drawing/2014/main" id="{4617CFA6-2141-4CE2-8D37-A1AC88CE99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17550">
              <a:spcBef>
                <a:spcPct val="30000"/>
              </a:spcBef>
              <a:defRPr sz="800">
                <a:solidFill>
                  <a:schemeClr val="tx1"/>
                </a:solidFill>
                <a:latin typeface="Calibri" panose="020F0502020204030204" pitchFamily="34" charset="0"/>
                <a:ea typeface="ＭＳ Ｐゴシック" panose="020B0600070205080204" pitchFamily="34" charset="-128"/>
              </a:defRPr>
            </a:lvl1pPr>
            <a:lvl2pPr marL="752475" indent="-288925" defTabSz="717550">
              <a:spcBef>
                <a:spcPct val="30000"/>
              </a:spcBef>
              <a:defRPr sz="800">
                <a:solidFill>
                  <a:schemeClr val="tx1"/>
                </a:solidFill>
                <a:latin typeface="Calibri" panose="020F0502020204030204" pitchFamily="34" charset="0"/>
                <a:ea typeface="ＭＳ Ｐゴシック" panose="020B0600070205080204" pitchFamily="34" charset="-128"/>
              </a:defRPr>
            </a:lvl2pPr>
            <a:lvl3pPr marL="1160463" indent="-230188" defTabSz="717550">
              <a:spcBef>
                <a:spcPct val="30000"/>
              </a:spcBef>
              <a:defRPr sz="800">
                <a:solidFill>
                  <a:schemeClr val="tx1"/>
                </a:solidFill>
                <a:latin typeface="Calibri" panose="020F0502020204030204" pitchFamily="34" charset="0"/>
                <a:ea typeface="ＭＳ Ｐゴシック" panose="020B0600070205080204" pitchFamily="34" charset="-128"/>
              </a:defRPr>
            </a:lvl3pPr>
            <a:lvl4pPr marL="1624013" indent="-230188" defTabSz="717550">
              <a:spcBef>
                <a:spcPct val="30000"/>
              </a:spcBef>
              <a:defRPr sz="800">
                <a:solidFill>
                  <a:schemeClr val="tx1"/>
                </a:solidFill>
                <a:latin typeface="Calibri" panose="020F0502020204030204" pitchFamily="34" charset="0"/>
                <a:ea typeface="ＭＳ Ｐゴシック" panose="020B0600070205080204" pitchFamily="34" charset="-128"/>
              </a:defRPr>
            </a:lvl4pPr>
            <a:lvl5pPr marL="2089150" indent="-230188" defTabSz="717550">
              <a:spcBef>
                <a:spcPct val="30000"/>
              </a:spcBef>
              <a:defRPr sz="800">
                <a:solidFill>
                  <a:schemeClr val="tx1"/>
                </a:solidFill>
                <a:latin typeface="Calibri" panose="020F0502020204030204" pitchFamily="34" charset="0"/>
                <a:ea typeface="ＭＳ Ｐゴシック" panose="020B0600070205080204" pitchFamily="34" charset="-128"/>
              </a:defRPr>
            </a:lvl5pPr>
            <a:lvl6pPr marL="2546350" indent="-230188" defTabSz="717550" eaLnBrk="0" fontAlgn="base" hangingPunct="0">
              <a:spcBef>
                <a:spcPct val="30000"/>
              </a:spcBef>
              <a:spcAft>
                <a:spcPct val="0"/>
              </a:spcAft>
              <a:defRPr sz="800">
                <a:solidFill>
                  <a:schemeClr val="tx1"/>
                </a:solidFill>
                <a:latin typeface="Calibri" panose="020F0502020204030204" pitchFamily="34" charset="0"/>
                <a:ea typeface="ＭＳ Ｐゴシック" panose="020B0600070205080204" pitchFamily="34" charset="-128"/>
              </a:defRPr>
            </a:lvl6pPr>
            <a:lvl7pPr marL="3003550" indent="-230188" defTabSz="717550" eaLnBrk="0" fontAlgn="base" hangingPunct="0">
              <a:spcBef>
                <a:spcPct val="30000"/>
              </a:spcBef>
              <a:spcAft>
                <a:spcPct val="0"/>
              </a:spcAft>
              <a:defRPr sz="800">
                <a:solidFill>
                  <a:schemeClr val="tx1"/>
                </a:solidFill>
                <a:latin typeface="Calibri" panose="020F0502020204030204" pitchFamily="34" charset="0"/>
                <a:ea typeface="ＭＳ Ｐゴシック" panose="020B0600070205080204" pitchFamily="34" charset="-128"/>
              </a:defRPr>
            </a:lvl7pPr>
            <a:lvl8pPr marL="3460750" indent="-230188" defTabSz="717550" eaLnBrk="0" fontAlgn="base" hangingPunct="0">
              <a:spcBef>
                <a:spcPct val="30000"/>
              </a:spcBef>
              <a:spcAft>
                <a:spcPct val="0"/>
              </a:spcAft>
              <a:defRPr sz="800">
                <a:solidFill>
                  <a:schemeClr val="tx1"/>
                </a:solidFill>
                <a:latin typeface="Calibri" panose="020F0502020204030204" pitchFamily="34" charset="0"/>
                <a:ea typeface="ＭＳ Ｐゴシック" panose="020B0600070205080204" pitchFamily="34" charset="-128"/>
              </a:defRPr>
            </a:lvl8pPr>
            <a:lvl9pPr marL="3917950" indent="-230188" defTabSz="717550" eaLnBrk="0" fontAlgn="base" hangingPunct="0">
              <a:spcBef>
                <a:spcPct val="30000"/>
              </a:spcBef>
              <a:spcAft>
                <a:spcPct val="0"/>
              </a:spcAft>
              <a:defRPr sz="8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3E3328-E484-4C61-BC5F-13BDF9D4630D}" type="slidenum">
              <a:rPr lang="en-US" altLang="en-US" sz="1200">
                <a:latin typeface="Arial" panose="020B0604020202020204" pitchFamily="34" charset="0"/>
              </a:rPr>
              <a:pPr>
                <a:spcBef>
                  <a:spcPct val="0"/>
                </a:spcBef>
              </a:pPr>
              <a:t>59</a:t>
            </a:fld>
            <a:endParaRPr lang="en-US" altLang="en-US" sz="12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notice throughout today’s presentation that we are going to refer to the part-time webpage quite a bit:</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r>
              <a:rPr lang="en-US" dirty="0"/>
              <a:t>The part-time page acts as a “one stop shop” for retirement information. We’ve collected links to all the pages we felt would be relevant for you.</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r>
              <a:rPr lang="en-US" dirty="0"/>
              <a:t>This page houses links to all sorts of resources that will help you learn more about your retirement program with CalSTRS.</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r>
              <a:rPr lang="en-US" dirty="0"/>
              <a:t>This information is available to you 24 hours a day, 7 days a week, 365 days a year. </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6</a:t>
            </a:fld>
            <a:endParaRPr lang="en-US"/>
          </a:p>
        </p:txBody>
      </p:sp>
    </p:spTree>
    <p:extLst>
      <p:ext uri="{BB962C8B-B14F-4D97-AF65-F5344CB8AC3E}">
        <p14:creationId xmlns:p14="http://schemas.microsoft.com/office/powerpoint/2010/main" val="2698565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Another resource CalSTRS offers to help you plan for your retirement is our Financial Awareness Series. This series of webinars focuses on financial literacy rather than on the CalSTRS programs. This information can be helpful regardless of your employer or employment status.</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These webinars can be attended at anytime during your career, but we do recommend you attend them in this order. </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Save for Your Future is really helpful for those needing the basics. We help you set a budget for now and to determine some short-term and long-term goals. By setting up the budget, you’ll get a better idea about what you can afford.</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Plan for Your Future is great for when your retirement day-dreaming has really begun. We’ll help you get on the right path and create an action plan to make those dreams a reality.</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Protect Your Future is more about the money when you’re actually IN retirement. Attend this webinar before you retire to set yourself up for success!</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EBA6D-DAAF-479E-AD32-04A45BD571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2068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CalSTRS member regardless of what stage of your career you are in, it is very important to be your own advocate.</a:t>
            </a:r>
          </a:p>
          <a:p>
            <a:endParaRPr lang="en-US" dirty="0"/>
          </a:p>
          <a:p>
            <a:r>
              <a:rPr lang="en-US" dirty="0"/>
              <a:t>Make sure you create a myCalSTRS account.</a:t>
            </a:r>
          </a:p>
          <a:p>
            <a:endParaRPr lang="en-US" dirty="0"/>
          </a:p>
          <a:p>
            <a:r>
              <a:rPr lang="en-US" dirty="0"/>
              <a:t>Review you Retirement Progress Reports annually. </a:t>
            </a:r>
          </a:p>
          <a:p>
            <a:endParaRPr lang="en-US" dirty="0"/>
          </a:p>
          <a:p>
            <a:r>
              <a:rPr lang="en-US" dirty="0"/>
              <a:t>You can subscribe to the CalSTRS’ online newsletter and stay in the know with us.</a:t>
            </a:r>
          </a:p>
          <a:p>
            <a:endParaRPr lang="en-US" dirty="0"/>
          </a:p>
          <a:p>
            <a:r>
              <a:rPr lang="en-US" dirty="0"/>
              <a:t>Lastly make sure your one-time death benefit information is correct.</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F5603-74C4-E742-BD88-2534A6282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7419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more information, we have several online resources. That we have reviewed today. Those include myCalSTRS,  your Retirement Progress Report, and any educational videos on topics that you want to review.</a:t>
            </a:r>
          </a:p>
          <a:p>
            <a:endParaRPr lang="en-US" dirty="0"/>
          </a:p>
          <a:p>
            <a:r>
              <a:rPr lang="en-US" dirty="0"/>
              <a:t>You can schedule an individual or group benefits planning session currently we are offering sessions in person at you nearest member service center or over zoom.</a:t>
            </a:r>
          </a:p>
          <a:p>
            <a:endParaRPr lang="en-US" dirty="0"/>
          </a:p>
          <a:p>
            <a:r>
              <a:rPr lang="en-US" dirty="0"/>
              <a:t>We also have additional webinars that you can attend. Some that you might find informative are part-time educator, additional income sources, and any webinar that is a part of our 3–part financial awareness series.</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EBA6D-DAAF-479E-AD32-04A45BD571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5262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63</a:t>
            </a:fld>
            <a:endParaRPr lang="en-US"/>
          </a:p>
        </p:txBody>
      </p:sp>
    </p:spTree>
    <p:extLst>
      <p:ext uri="{BB962C8B-B14F-4D97-AF65-F5344CB8AC3E}">
        <p14:creationId xmlns:p14="http://schemas.microsoft.com/office/powerpoint/2010/main" val="189475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to get there.</a:t>
            </a:r>
          </a:p>
          <a:p>
            <a:endParaRPr lang="en-US" dirty="0"/>
          </a:p>
          <a:p>
            <a:r>
              <a:rPr lang="en-US" dirty="0"/>
              <a:t>From the top menu on our homepage CalSTRS.com, you’re going to want to hover your mouse over “Members” and a dropdown menu will appear.</a:t>
            </a:r>
          </a:p>
          <a:p>
            <a:endParaRPr lang="en-US" dirty="0"/>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7</a:t>
            </a:fld>
            <a:endParaRPr lang="en-US"/>
          </a:p>
        </p:txBody>
      </p:sp>
    </p:spTree>
    <p:extLst>
      <p:ext uri="{BB962C8B-B14F-4D97-AF65-F5344CB8AC3E}">
        <p14:creationId xmlns:p14="http://schemas.microsoft.com/office/powerpoint/2010/main" val="999117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that menu, you’ll find and click “Part-time educator”</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8</a:t>
            </a:fld>
            <a:endParaRPr lang="en-US"/>
          </a:p>
        </p:txBody>
      </p:sp>
    </p:spTree>
    <p:extLst>
      <p:ext uri="{BB962C8B-B14F-4D97-AF65-F5344CB8AC3E}">
        <p14:creationId xmlns:p14="http://schemas.microsoft.com/office/powerpoint/2010/main" val="3390494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you’re there! Scroll down to see all the resources.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9</a:t>
            </a:fld>
            <a:endParaRPr lang="en-US"/>
          </a:p>
        </p:txBody>
      </p:sp>
    </p:spTree>
    <p:extLst>
      <p:ext uri="{BB962C8B-B14F-4D97-AF65-F5344CB8AC3E}">
        <p14:creationId xmlns:p14="http://schemas.microsoft.com/office/powerpoint/2010/main" val="3003899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2BF6-503C-EF4F-A5E0-BBAF230AA6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DDC16-4824-DE4A-BC05-3C34DA39A6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24949-446B-7842-9803-470E728E3B0C}"/>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88ED8328-28CC-B544-9B5B-99F686142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17B37-19DF-C44E-9AC2-9C9B346FDF03}"/>
              </a:ext>
            </a:extLst>
          </p:cNvPr>
          <p:cNvSpPr>
            <a:spLocks noGrp="1"/>
          </p:cNvSpPr>
          <p:nvPr>
            <p:ph type="sldNum" sz="quarter" idx="12"/>
          </p:nvPr>
        </p:nvSpPr>
        <p:spPr/>
        <p:txBody>
          <a:bodyPr/>
          <a:lstStyle/>
          <a:p>
            <a:fld id="{817E6417-3DC0-7840-B9C3-526DDAB4933F}" type="slidenum">
              <a:rPr lang="en-US" smtClean="0"/>
              <a:t>‹#›</a:t>
            </a:fld>
            <a:endParaRPr lang="en-US"/>
          </a:p>
        </p:txBody>
      </p:sp>
    </p:spTree>
    <p:extLst>
      <p:ext uri="{BB962C8B-B14F-4D97-AF65-F5344CB8AC3E}">
        <p14:creationId xmlns:p14="http://schemas.microsoft.com/office/powerpoint/2010/main" val="1583268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5DAF0E7E-5E5A-46FE-A849-3C59C3EDAA99}"/>
              </a:ext>
            </a:extLst>
          </p:cNvPr>
          <p:cNvPicPr>
            <a:picLocks noChangeAspect="1"/>
          </p:cNvPicPr>
          <p:nvPr userDrawn="1"/>
        </p:nvPicPr>
        <p:blipFill>
          <a:blip r:embed="rId2"/>
          <a:stretch>
            <a:fillRect/>
          </a:stretch>
        </p:blipFill>
        <p:spPr>
          <a:xfrm>
            <a:off x="1473301" y="4145194"/>
            <a:ext cx="2169643" cy="2169643"/>
          </a:xfrm>
          <a:prstGeom prst="rect">
            <a:avLst/>
          </a:prstGeom>
        </p:spPr>
      </p:pic>
      <p:pic>
        <p:nvPicPr>
          <p:cNvPr id="7" name="Picture 6" descr="Icon&#10;&#10;Description automatically generated">
            <a:extLst>
              <a:ext uri="{FF2B5EF4-FFF2-40B4-BE49-F238E27FC236}">
                <a16:creationId xmlns:a16="http://schemas.microsoft.com/office/drawing/2014/main" id="{6732BD74-0729-4C91-8824-E81F96808C59}"/>
              </a:ext>
            </a:extLst>
          </p:cNvPr>
          <p:cNvPicPr>
            <a:picLocks noChangeAspect="1"/>
          </p:cNvPicPr>
          <p:nvPr userDrawn="1"/>
        </p:nvPicPr>
        <p:blipFill rotWithShape="1">
          <a:blip r:embed="rId3"/>
          <a:srcRect l="31361" t="37736"/>
          <a:stretch/>
        </p:blipFill>
        <p:spPr>
          <a:xfrm>
            <a:off x="0" y="-2"/>
            <a:ext cx="1854385" cy="959265"/>
          </a:xfrm>
          <a:prstGeom prst="rect">
            <a:avLst/>
          </a:prstGeom>
        </p:spPr>
      </p:pic>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9535837-90D3-4ECE-922F-ABB463E78486}"/>
              </a:ext>
            </a:extLst>
          </p:cNvPr>
          <p:cNvSpPr/>
          <p:nvPr userDrawn="1"/>
        </p:nvSpPr>
        <p:spPr>
          <a:xfrm>
            <a:off x="0" y="0"/>
            <a:ext cx="12192000" cy="6857999"/>
          </a:xfrm>
          <a:prstGeom prst="rect">
            <a:avLst/>
          </a:prstGeom>
          <a:solidFill>
            <a:srgbClr val="7E3A2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6567CCD9-ECCA-4EAB-86AD-0B02622385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52997" y="650298"/>
            <a:ext cx="1327426" cy="1466667"/>
          </a:xfrm>
          <a:prstGeom prst="rect">
            <a:avLst/>
          </a:prstGeom>
        </p:spPr>
      </p:pic>
    </p:spTree>
    <p:extLst>
      <p:ext uri="{BB962C8B-B14F-4D97-AF65-F5344CB8AC3E}">
        <p14:creationId xmlns:p14="http://schemas.microsoft.com/office/powerpoint/2010/main" val="1848044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1"/>
        </a:solidFill>
        <a:effectLst/>
      </p:bgPr>
    </p:bg>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bg1">
                <a:lumMod val="50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3B0E6CD-B647-45E7-B41D-E202CA5E61B9}"/>
              </a:ext>
            </a:extLst>
          </p:cNvPr>
          <p:cNvSpPr/>
          <p:nvPr userDrawn="1"/>
        </p:nvSpPr>
        <p:spPr>
          <a:xfrm>
            <a:off x="0" y="0"/>
            <a:ext cx="12192000" cy="6857999"/>
          </a:xfrm>
          <a:prstGeom prst="rect">
            <a:avLst/>
          </a:prstGeom>
          <a:solidFill>
            <a:srgbClr val="7E3A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600">
              <a:defRPr/>
            </a:lvl2pPr>
            <a:lvl3pPr marL="457200">
              <a:defRPr/>
            </a:lvl3pPr>
            <a:lvl4pPr>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2044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small pictures">
    <p:bg>
      <p:bgRef idx="1001">
        <a:schemeClr val="bg1"/>
      </p:bgRef>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ellipse">
            <a:avLst/>
          </a:prstGeom>
          <a:noFill/>
          <a:ln w="127000">
            <a:solidFill>
              <a:schemeClr val="bg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2B14A12-A446-41E7-8FFE-A0081BC9C940}"/>
              </a:ext>
            </a:extLst>
          </p:cNvPr>
          <p:cNvSpPr/>
          <p:nvPr userDrawn="1"/>
        </p:nvSpPr>
        <p:spPr>
          <a:xfrm>
            <a:off x="0" y="0"/>
            <a:ext cx="12192000" cy="6857999"/>
          </a:xfrm>
          <a:prstGeom prst="rect">
            <a:avLst/>
          </a:prstGeom>
          <a:solidFill>
            <a:srgbClr val="7E3A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3793607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5_Section Header">
    <p:bg>
      <p:bgRef idx="1001">
        <a:schemeClr val="bg1"/>
      </p:bgRef>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bg1">
                <a:lumMod val="75000"/>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177E8B1-B1EE-4072-A4E6-436C0BE34D26}"/>
              </a:ext>
            </a:extLst>
          </p:cNvPr>
          <p:cNvSpPr/>
          <p:nvPr userDrawn="1"/>
        </p:nvSpPr>
        <p:spPr>
          <a:xfrm>
            <a:off x="0" y="0"/>
            <a:ext cx="12192000" cy="6857999"/>
          </a:xfrm>
          <a:prstGeom prst="rect">
            <a:avLst/>
          </a:prstGeom>
          <a:solidFill>
            <a:srgbClr val="7E3A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9710461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1460DAD-8769-4C9F-9C8C-BB0443909D76}"/>
              </a:ext>
            </a:extLst>
          </p:cNvPr>
          <p:cNvSpPr/>
          <p:nvPr userDrawn="1"/>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C356E8-FCC3-404B-A672-C3B580CA50C1}"/>
              </a:ext>
            </a:extLst>
          </p:cNvPr>
          <p:cNvSpPr/>
          <p:nvPr userDrawn="1"/>
        </p:nvSpPr>
        <p:spPr>
          <a:xfrm>
            <a:off x="0" y="0"/>
            <a:ext cx="12192000" cy="6857999"/>
          </a:xfrm>
          <a:prstGeom prst="rect">
            <a:avLst/>
          </a:prstGeom>
          <a:solidFill>
            <a:srgbClr val="7E3A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57532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bg>
      <p:bgRef idx="1001">
        <a:schemeClr val="bg1"/>
      </p:bgRef>
    </p:bg>
    <p:spTree>
      <p:nvGrpSpPr>
        <p:cNvPr id="1" name=""/>
        <p:cNvGrpSpPr/>
        <p:nvPr/>
      </p:nvGrpSpPr>
      <p:grpSpPr>
        <a:xfrm>
          <a:off x="0" y="0"/>
          <a:ext cx="0" cy="0"/>
          <a:chOff x="0" y="0"/>
          <a:chExt cx="0" cy="0"/>
        </a:xfrm>
      </p:grpSpPr>
      <p:pic>
        <p:nvPicPr>
          <p:cNvPr id="10" name="Picture 9" descr="Shape, circle&#10;&#10;Description automatically generated">
            <a:extLst>
              <a:ext uri="{FF2B5EF4-FFF2-40B4-BE49-F238E27FC236}">
                <a16:creationId xmlns:a16="http://schemas.microsoft.com/office/drawing/2014/main" id="{E5E9F6E4-9D16-4F71-A70C-6502741607A1}"/>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36C156B-4E90-47C3-A173-BD04DE2FF790}"/>
              </a:ext>
            </a:extLst>
          </p:cNvPr>
          <p:cNvSpPr/>
          <p:nvPr userDrawn="1"/>
        </p:nvSpPr>
        <p:spPr>
          <a:xfrm>
            <a:off x="0" y="0"/>
            <a:ext cx="12192000" cy="6857999"/>
          </a:xfrm>
          <a:prstGeom prst="rect">
            <a:avLst/>
          </a:prstGeom>
          <a:solidFill>
            <a:srgbClr val="7E3A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4F607D5-4814-43CA-9D79-5BE8B695E7A7}"/>
              </a:ext>
            </a:extLst>
          </p:cNvPr>
          <p:cNvSpPr>
            <a:spLocks noGrp="1"/>
          </p:cNvSpPr>
          <p:nvPr>
            <p:ph type="title"/>
          </p:nvPr>
        </p:nvSpPr>
        <p:spPr>
          <a:xfrm>
            <a:off x="539496" y="365125"/>
            <a:ext cx="10515600" cy="1325563"/>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25794289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slide with picture">
    <p:bg>
      <p:bgPr>
        <a:solidFill>
          <a:schemeClr val="bg1">
            <a:lumMod val="65000"/>
          </a:schemeClr>
        </a:solidFill>
        <a:effectLst/>
      </p:bgPr>
    </p:bg>
    <p:spTree>
      <p:nvGrpSpPr>
        <p:cNvPr id="1" name=""/>
        <p:cNvGrpSpPr/>
        <p:nvPr/>
      </p:nvGrpSpPr>
      <p:grpSpPr>
        <a:xfrm>
          <a:off x="0" y="0"/>
          <a:ext cx="0" cy="0"/>
          <a:chOff x="0" y="0"/>
          <a:chExt cx="0" cy="0"/>
        </a:xfrm>
      </p:grpSpPr>
      <p:pic>
        <p:nvPicPr>
          <p:cNvPr id="11" name="Picture Placeholder 9" descr="Graphs and plots layered on a blue digital screen">
            <a:extLst>
              <a:ext uri="{FF2B5EF4-FFF2-40B4-BE49-F238E27FC236}">
                <a16:creationId xmlns:a16="http://schemas.microsoft.com/office/drawing/2014/main" id="{64C34634-3441-4FB9-A280-98B857C244EE}"/>
              </a:ext>
            </a:extLst>
          </p:cNvPr>
          <p:cNvPicPr>
            <a:picLocks noChangeAspect="1"/>
          </p:cNvPicPr>
          <p:nvPr userDrawn="1"/>
        </p:nvPicPr>
        <p:blipFill>
          <a:blip r:embed="rId2">
            <a:alphaModFix amt="5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2500" b="12500"/>
          <a:stretch>
            <a:fillRect/>
          </a:stretch>
        </p:blipFill>
        <p:spPr>
          <a:xfrm>
            <a:off x="0" y="-4"/>
            <a:ext cx="12192000" cy="6858000"/>
          </a:xfrm>
          <a:prstGeom prst="rect">
            <a:avLst/>
          </a:prstGeom>
        </p:spPr>
      </p:pic>
      <p:sp>
        <p:nvSpPr>
          <p:cNvPr id="2" name="Oval 1">
            <a:extLst>
              <a:ext uri="{FF2B5EF4-FFF2-40B4-BE49-F238E27FC236}">
                <a16:creationId xmlns:a16="http://schemas.microsoft.com/office/drawing/2014/main" id="{AF3A598A-CD5F-4BCF-93C7-65ECC42112FB}"/>
              </a:ext>
            </a:extLst>
          </p:cNvPr>
          <p:cNvSpPr/>
          <p:nvPr userDrawn="1"/>
        </p:nvSpPr>
        <p:spPr>
          <a:xfrm>
            <a:off x="3124200" y="457200"/>
            <a:ext cx="5943600" cy="594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475912-F262-4383-AA2F-8A4619D1BB90}"/>
              </a:ext>
            </a:extLst>
          </p:cNvPr>
          <p:cNvSpPr/>
          <p:nvPr userDrawn="1"/>
        </p:nvSpPr>
        <p:spPr>
          <a:xfrm>
            <a:off x="0" y="1"/>
            <a:ext cx="12192000" cy="6857999"/>
          </a:xfrm>
          <a:prstGeom prst="rect">
            <a:avLst/>
          </a:prstGeom>
          <a:solidFill>
            <a:srgbClr val="7E3A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9">
            <a:extLst>
              <a:ext uri="{FF2B5EF4-FFF2-40B4-BE49-F238E27FC236}">
                <a16:creationId xmlns:a16="http://schemas.microsoft.com/office/drawing/2014/main" id="{E98389EF-C3AE-47B9-ABF5-810E62D40FEE}"/>
              </a:ext>
            </a:extLst>
          </p:cNvPr>
          <p:cNvSpPr>
            <a:spLocks noGrp="1"/>
          </p:cNvSpPr>
          <p:nvPr>
            <p:ph type="title"/>
          </p:nvPr>
        </p:nvSpPr>
        <p:spPr>
          <a:xfrm>
            <a:off x="3134079" y="467079"/>
            <a:ext cx="5923843"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noFill/>
        </p:spPr>
        <p:txBody>
          <a:bodyPr wrap="square" lIns="457200" rIns="457200" bIns="2331720" anchor="b" anchorCtr="0">
            <a:noAutofit/>
          </a:bodyPr>
          <a:lstStyle>
            <a:lvl1pPr algn="ctr">
              <a:defRPr sz="44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438963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Ref idx="1001">
        <a:schemeClr val="bg1"/>
      </p:bgRef>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A691D659-EBC9-4045-AA4D-8EB2B0F4FA7F}"/>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FDF41B-CCAC-4C0A-926C-C75614F4BE51}"/>
              </a:ext>
            </a:extLst>
          </p:cNvPr>
          <p:cNvSpPr/>
          <p:nvPr userDrawn="1"/>
        </p:nvSpPr>
        <p:spPr>
          <a:xfrm>
            <a:off x="0" y="0"/>
            <a:ext cx="12192000" cy="6857999"/>
          </a:xfrm>
          <a:prstGeom prst="rect">
            <a:avLst/>
          </a:prstGeom>
          <a:solidFill>
            <a:srgbClr val="7E3A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3D1BD37F-004B-4148-A643-54785DFF0D35}"/>
              </a:ext>
            </a:extLst>
          </p:cNvPr>
          <p:cNvSpPr>
            <a:spLocks noGrp="1"/>
          </p:cNvSpPr>
          <p:nvPr>
            <p:ph type="title"/>
          </p:nvPr>
        </p:nvSpPr>
        <p:spPr>
          <a:xfrm>
            <a:off x="539496" y="365125"/>
            <a:ext cx="10515600" cy="1325563"/>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05111480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mparison">
    <p:bg>
      <p:bgRef idx="1001">
        <a:schemeClr val="bg1"/>
      </p:bgRef>
    </p:bg>
    <p:spTree>
      <p:nvGrpSpPr>
        <p:cNvPr id="1" name=""/>
        <p:cNvGrpSpPr/>
        <p:nvPr/>
      </p:nvGrpSpPr>
      <p:grpSpPr>
        <a:xfrm>
          <a:off x="0" y="0"/>
          <a:ext cx="0" cy="0"/>
          <a:chOff x="0" y="0"/>
          <a:chExt cx="0" cy="0"/>
        </a:xfrm>
      </p:grpSpPr>
      <p:pic>
        <p:nvPicPr>
          <p:cNvPr id="10" name="Picture 9" descr="Shape, circle&#10;&#10;Description automatically generated">
            <a:extLst>
              <a:ext uri="{FF2B5EF4-FFF2-40B4-BE49-F238E27FC236}">
                <a16:creationId xmlns:a16="http://schemas.microsoft.com/office/drawing/2014/main" id="{443315BA-80A8-4EBB-8AF9-E97212376A50}"/>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13" name="Freeform: Shape 12">
            <a:extLst>
              <a:ext uri="{FF2B5EF4-FFF2-40B4-BE49-F238E27FC236}">
                <a16:creationId xmlns:a16="http://schemas.microsoft.com/office/drawing/2014/main" id="{BBA86E1F-6B89-4D54-A5AF-BF0B4E7A2AF0}"/>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F52B935-D7E2-431B-BAAA-EF1F43DD8F97}"/>
              </a:ext>
            </a:extLst>
          </p:cNvPr>
          <p:cNvSpPr/>
          <p:nvPr userDrawn="1"/>
        </p:nvSpPr>
        <p:spPr>
          <a:xfrm>
            <a:off x="0" y="0"/>
            <a:ext cx="12192000" cy="6857999"/>
          </a:xfrm>
          <a:prstGeom prst="rect">
            <a:avLst/>
          </a:prstGeom>
          <a:solidFill>
            <a:srgbClr val="7E3A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724D2E2B-93C1-41D0-912E-E4E3957E2A7F}"/>
              </a:ext>
            </a:extLst>
          </p:cNvPr>
          <p:cNvSpPr>
            <a:spLocks noGrp="1"/>
          </p:cNvSpPr>
          <p:nvPr>
            <p:ph type="title"/>
          </p:nvPr>
        </p:nvSpPr>
        <p:spPr>
          <a:xfrm>
            <a:off x="539496" y="365125"/>
            <a:ext cx="10515600" cy="1325563"/>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313758543"/>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mparison 3 column">
    <p:bg>
      <p:bgRef idx="1001">
        <a:schemeClr val="bg1"/>
      </p:bgRef>
    </p:bg>
    <p:spTree>
      <p:nvGrpSpPr>
        <p:cNvPr id="1" name=""/>
        <p:cNvGrpSpPr/>
        <p:nvPr/>
      </p:nvGrpSpPr>
      <p:grpSpPr>
        <a:xfrm>
          <a:off x="0" y="0"/>
          <a:ext cx="0" cy="0"/>
          <a:chOff x="0" y="0"/>
          <a:chExt cx="0" cy="0"/>
        </a:xfrm>
      </p:grpSpPr>
      <p:pic>
        <p:nvPicPr>
          <p:cNvPr id="6" name="Picture 5" descr="Shape, circle&#10;&#10;Description automatically generated">
            <a:extLst>
              <a:ext uri="{FF2B5EF4-FFF2-40B4-BE49-F238E27FC236}">
                <a16:creationId xmlns:a16="http://schemas.microsoft.com/office/drawing/2014/main" id="{A025011C-C3D9-4524-825A-0C80E33E6839}"/>
              </a:ext>
            </a:extLst>
          </p:cNvPr>
          <p:cNvPicPr>
            <a:picLocks noChangeAspect="1"/>
          </p:cNvPicPr>
          <p:nvPr userDrawn="1"/>
        </p:nvPicPr>
        <p:blipFill rotWithShape="1">
          <a:blip r:embed="rId2"/>
          <a:srcRect l="54302" b="35699"/>
          <a:stretch/>
        </p:blipFill>
        <p:spPr>
          <a:xfrm>
            <a:off x="-1" y="5698092"/>
            <a:ext cx="906651" cy="1159908"/>
          </a:xfrm>
          <a:prstGeom prst="rect">
            <a:avLst/>
          </a:prstGeom>
        </p:spPr>
      </p:pic>
      <p:sp>
        <p:nvSpPr>
          <p:cNvPr id="16" name="Title 9">
            <a:extLst>
              <a:ext uri="{FF2B5EF4-FFF2-40B4-BE49-F238E27FC236}">
                <a16:creationId xmlns:a16="http://schemas.microsoft.com/office/drawing/2014/main" id="{B1D22BF6-49E5-4083-8237-9C30EBEE3CED}"/>
              </a:ext>
            </a:extLst>
          </p:cNvPr>
          <p:cNvSpPr txBox="1">
            <a:spLocks noChangeAspect="1"/>
          </p:cNvSpPr>
          <p:nvPr userDrawn="1"/>
        </p:nvSpPr>
        <p:spPr>
          <a:xfrm>
            <a:off x="8144256" y="2684462"/>
            <a:ext cx="3657600" cy="3657600"/>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lumMod val="85000"/>
              <a:alpha val="95000"/>
            </a:schemeClr>
          </a:solidFill>
        </p:spPr>
        <p:txBody>
          <a:bodyPr vert="horz" wrap="square" lIns="457200" tIns="2743200" rIns="457200" bIns="2331720" rtlCol="0" anchor="b" anchorCtr="0">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dirty="0"/>
          </a:p>
        </p:txBody>
      </p:sp>
      <p:sp>
        <p:nvSpPr>
          <p:cNvPr id="14" name="Title 9">
            <a:extLst>
              <a:ext uri="{FF2B5EF4-FFF2-40B4-BE49-F238E27FC236}">
                <a16:creationId xmlns:a16="http://schemas.microsoft.com/office/drawing/2014/main" id="{0DA5D774-6D49-49A1-B8C4-130C9629014A}"/>
              </a:ext>
            </a:extLst>
          </p:cNvPr>
          <p:cNvSpPr txBox="1">
            <a:spLocks noChangeAspect="1"/>
          </p:cNvSpPr>
          <p:nvPr userDrawn="1"/>
        </p:nvSpPr>
        <p:spPr>
          <a:xfrm>
            <a:off x="304800" y="2684462"/>
            <a:ext cx="3657600" cy="3657600"/>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lumMod val="85000"/>
              <a:alpha val="95000"/>
            </a:schemeClr>
          </a:solidFill>
        </p:spPr>
        <p:txBody>
          <a:bodyPr vert="horz" wrap="square" lIns="457200" tIns="2743200" rIns="457200" bIns="2331720" rtlCol="0" anchor="b" anchorCtr="0">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dirty="0"/>
          </a:p>
        </p:txBody>
      </p:sp>
      <p:sp>
        <p:nvSpPr>
          <p:cNvPr id="15" name="Title 9">
            <a:extLst>
              <a:ext uri="{FF2B5EF4-FFF2-40B4-BE49-F238E27FC236}">
                <a16:creationId xmlns:a16="http://schemas.microsoft.com/office/drawing/2014/main" id="{CC5244B5-FAB4-47DC-AF52-31EE0139499A}"/>
              </a:ext>
            </a:extLst>
          </p:cNvPr>
          <p:cNvSpPr txBox="1">
            <a:spLocks noChangeAspect="1"/>
          </p:cNvSpPr>
          <p:nvPr userDrawn="1"/>
        </p:nvSpPr>
        <p:spPr>
          <a:xfrm>
            <a:off x="4224528" y="2684462"/>
            <a:ext cx="3657600" cy="3657600"/>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lumMod val="85000"/>
              <a:alpha val="95000"/>
            </a:schemeClr>
          </a:solidFill>
        </p:spPr>
        <p:txBody>
          <a:bodyPr vert="horz" wrap="square" lIns="457200" tIns="2743200" rIns="457200" bIns="2331720" rtlCol="0" anchor="b" anchorCtr="0">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dirty="0"/>
          </a:p>
        </p:txBody>
      </p:sp>
      <p:sp>
        <p:nvSpPr>
          <p:cNvPr id="18" name="Freeform: Shape 17">
            <a:extLst>
              <a:ext uri="{FF2B5EF4-FFF2-40B4-BE49-F238E27FC236}">
                <a16:creationId xmlns:a16="http://schemas.microsoft.com/office/drawing/2014/main" id="{CBD9C2B8-20C7-4686-9468-959E1E73C03E}"/>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73EB143-EFBF-4586-9BB9-82CE66D6E043}"/>
              </a:ext>
            </a:extLst>
          </p:cNvPr>
          <p:cNvSpPr/>
          <p:nvPr userDrawn="1"/>
        </p:nvSpPr>
        <p:spPr>
          <a:xfrm>
            <a:off x="0" y="0"/>
            <a:ext cx="12192000" cy="6857999"/>
          </a:xfrm>
          <a:prstGeom prst="rect">
            <a:avLst/>
          </a:prstGeom>
          <a:solidFill>
            <a:srgbClr val="7E3A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itle 1">
            <a:extLst>
              <a:ext uri="{FF2B5EF4-FFF2-40B4-BE49-F238E27FC236}">
                <a16:creationId xmlns:a16="http://schemas.microsoft.com/office/drawing/2014/main" id="{52E97E1F-B492-4ECE-B8F8-CE47D0D2F11C}"/>
              </a:ext>
            </a:extLst>
          </p:cNvPr>
          <p:cNvSpPr>
            <a:spLocks noGrp="1"/>
          </p:cNvSpPr>
          <p:nvPr>
            <p:ph type="title"/>
          </p:nvPr>
        </p:nvSpPr>
        <p:spPr>
          <a:xfrm>
            <a:off x="539496" y="365125"/>
            <a:ext cx="10515600" cy="1325563"/>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0981613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0F173AB-C6D4-ED4E-BE4E-2427B895FEE0}"/>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4" name="Footer Placeholder 3">
            <a:extLst>
              <a:ext uri="{FF2B5EF4-FFF2-40B4-BE49-F238E27FC236}">
                <a16:creationId xmlns:a16="http://schemas.microsoft.com/office/drawing/2014/main" id="{68036C03-0DE4-F941-9545-79B4EC3424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3132CF-6032-DA43-839A-EF5AB56C91E5}"/>
              </a:ext>
            </a:extLst>
          </p:cNvPr>
          <p:cNvSpPr>
            <a:spLocks noGrp="1"/>
          </p:cNvSpPr>
          <p:nvPr>
            <p:ph type="sldNum" sz="quarter" idx="12"/>
          </p:nvPr>
        </p:nvSpPr>
        <p:spPr/>
        <p:txBody>
          <a:bodyPr/>
          <a:lstStyle/>
          <a:p>
            <a:fld id="{817E6417-3DC0-7840-B9C3-526DDAB4933F}" type="slidenum">
              <a:rPr lang="en-US" smtClean="0"/>
              <a:t>‹#›</a:t>
            </a:fld>
            <a:endParaRPr lang="en-US"/>
          </a:p>
        </p:txBody>
      </p:sp>
      <p:sp>
        <p:nvSpPr>
          <p:cNvPr id="6" name="Title 1">
            <a:extLst>
              <a:ext uri="{FF2B5EF4-FFF2-40B4-BE49-F238E27FC236}">
                <a16:creationId xmlns:a16="http://schemas.microsoft.com/office/drawing/2014/main" id="{6F46557E-DF02-44C8-AFEF-6444ED563E69}"/>
              </a:ext>
            </a:extLst>
          </p:cNvPr>
          <p:cNvSpPr>
            <a:spLocks noGrp="1"/>
          </p:cNvSpPr>
          <p:nvPr>
            <p:ph type="title"/>
          </p:nvPr>
        </p:nvSpPr>
        <p:spPr>
          <a:xfrm>
            <a:off x="91440" y="300462"/>
            <a:ext cx="10515600" cy="914400"/>
          </a:xfrm>
          <a:prstGeom prst="roundRect">
            <a:avLst/>
          </a:prstGeom>
          <a:solidFill>
            <a:schemeClr val="bg1"/>
          </a:solidFill>
          <a:effectLst/>
        </p:spPr>
        <p:txBody>
          <a:bodyPr lIns="457200"/>
          <a:lstStyle>
            <a:lvl1pPr>
              <a:defRPr sz="38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56486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2 medium pictures">
    <p:bg>
      <p:bgRef idx="1001">
        <a:schemeClr val="bg1"/>
      </p:bgRef>
    </p:bg>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0B2C32C-04D4-4E5C-8326-18A6203F2400}"/>
              </a:ext>
            </a:extLst>
          </p:cNvPr>
          <p:cNvSpPr/>
          <p:nvPr userDrawn="1"/>
        </p:nvSpPr>
        <p:spPr>
          <a:xfrm>
            <a:off x="0" y="0"/>
            <a:ext cx="12192000" cy="6857999"/>
          </a:xfrm>
          <a:prstGeom prst="rect">
            <a:avLst/>
          </a:prstGeom>
          <a:solidFill>
            <a:srgbClr val="7E3A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lvl1pPr>
              <a:defRPr b="1"/>
            </a:lvl1pPr>
          </a:lstStyle>
          <a:p>
            <a:r>
              <a:rPr lang="en-US" dirty="0"/>
              <a:t>Click to edit Master title style</a:t>
            </a: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5922197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ing">
    <p:bg>
      <p:bgRef idx="1001">
        <a:schemeClr val="bg1"/>
      </p:bgRef>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bg1">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2CF1407-2679-47D8-AD33-CF5076678B49}"/>
              </a:ext>
            </a:extLst>
          </p:cNvPr>
          <p:cNvSpPr/>
          <p:nvPr userDrawn="1"/>
        </p:nvSpPr>
        <p:spPr>
          <a:xfrm>
            <a:off x="0" y="0"/>
            <a:ext cx="12192000" cy="6857999"/>
          </a:xfrm>
          <a:prstGeom prst="rect">
            <a:avLst/>
          </a:prstGeom>
          <a:solidFill>
            <a:srgbClr val="7E3A2D">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b="1">
                <a:solidFill>
                  <a:schemeClr val="bg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4695199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7_Blank">
    <p:bg>
      <p:bgRef idx="1001">
        <a:schemeClr val="bg1"/>
      </p:bgRef>
    </p:bg>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89483183-2200-4387-90DD-A807702210BE}"/>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8" name="Freeform: Shape 7">
            <a:extLst>
              <a:ext uri="{FF2B5EF4-FFF2-40B4-BE49-F238E27FC236}">
                <a16:creationId xmlns:a16="http://schemas.microsoft.com/office/drawing/2014/main" id="{C5127A42-77A8-4D98-A06E-2AB8E2BC2E1A}"/>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FF2FEC2-5D78-48B7-A8E3-139C4CC8EFEA}"/>
              </a:ext>
            </a:extLst>
          </p:cNvPr>
          <p:cNvSpPr/>
          <p:nvPr userDrawn="1"/>
        </p:nvSpPr>
        <p:spPr>
          <a:xfrm>
            <a:off x="0" y="0"/>
            <a:ext cx="12192000" cy="6857999"/>
          </a:xfrm>
          <a:prstGeom prst="rect">
            <a:avLst/>
          </a:prstGeom>
          <a:solidFill>
            <a:srgbClr val="7E3A2D">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80859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Ref idx="1001">
        <a:schemeClr val="bg1"/>
      </p:bgRef>
    </p:bg>
    <p:spTree>
      <p:nvGrpSpPr>
        <p:cNvPr id="1" name=""/>
        <p:cNvGrpSpPr/>
        <p:nvPr/>
      </p:nvGrpSpPr>
      <p:grpSpPr>
        <a:xfrm>
          <a:off x="0" y="0"/>
          <a:ext cx="0" cy="0"/>
          <a:chOff x="0" y="0"/>
          <a:chExt cx="0" cy="0"/>
        </a:xfrm>
      </p:grpSpPr>
      <p:pic>
        <p:nvPicPr>
          <p:cNvPr id="6" name="Picture 5" descr="Shape, circle&#10;&#10;Description automatically generated">
            <a:extLst>
              <a:ext uri="{FF2B5EF4-FFF2-40B4-BE49-F238E27FC236}">
                <a16:creationId xmlns:a16="http://schemas.microsoft.com/office/drawing/2014/main" id="{384BC05B-B20F-4A85-B938-5D30FEDF2243}"/>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9" name="Freeform: Shape 8">
            <a:extLst>
              <a:ext uri="{FF2B5EF4-FFF2-40B4-BE49-F238E27FC236}">
                <a16:creationId xmlns:a16="http://schemas.microsoft.com/office/drawing/2014/main" id="{6B6C8C9C-1A32-4C5E-8B80-E4A7DF9E55B7}"/>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92ED75-C077-46FA-B140-7F6B841A8009}"/>
              </a:ext>
            </a:extLst>
          </p:cNvPr>
          <p:cNvSpPr/>
          <p:nvPr userDrawn="1"/>
        </p:nvSpPr>
        <p:spPr>
          <a:xfrm>
            <a:off x="0" y="0"/>
            <a:ext cx="12192000" cy="6857999"/>
          </a:xfrm>
          <a:prstGeom prst="rect">
            <a:avLst/>
          </a:prstGeom>
          <a:solidFill>
            <a:srgbClr val="7E3A2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B847ABA-7DAE-45D3-8389-A33D5BA981EC}"/>
              </a:ext>
            </a:extLst>
          </p:cNvPr>
          <p:cNvSpPr>
            <a:spLocks noGrp="1"/>
          </p:cNvSpPr>
          <p:nvPr>
            <p:ph type="title"/>
          </p:nvPr>
        </p:nvSpPr>
        <p:spPr>
          <a:xfrm>
            <a:off x="539496" y="365125"/>
            <a:ext cx="10515600" cy="1325563"/>
          </a:xfrm>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5918534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A5689B60-F294-4338-9AE9-7FAB12BA1BDD}"/>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11" name="Freeform: Shape 10">
            <a:extLst>
              <a:ext uri="{FF2B5EF4-FFF2-40B4-BE49-F238E27FC236}">
                <a16:creationId xmlns:a16="http://schemas.microsoft.com/office/drawing/2014/main" id="{F1A12633-2DF7-42C8-9798-B72DB5CFA27F}"/>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2334DF4-9C7E-490D-B43E-CD721CD6912B}"/>
              </a:ext>
            </a:extLst>
          </p:cNvPr>
          <p:cNvSpPr/>
          <p:nvPr userDrawn="1"/>
        </p:nvSpPr>
        <p:spPr>
          <a:xfrm>
            <a:off x="0" y="0"/>
            <a:ext cx="12192000" cy="6857999"/>
          </a:xfrm>
          <a:prstGeom prst="rect">
            <a:avLst/>
          </a:prstGeom>
          <a:solidFill>
            <a:srgbClr val="7E3A2D">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noAutofit/>
          </a:bodyPr>
          <a:lstStyle>
            <a:lvl1pPr>
              <a:defRPr sz="4400" b="1"/>
            </a:lvl1pPr>
          </a:lstStyle>
          <a:p>
            <a:r>
              <a:rPr lang="en-US" dirty="0"/>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7706726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1"/>
      </p:bgRef>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06D40E13-D803-4490-8415-5668D57E3A59}"/>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11" name="Freeform: Shape 10">
            <a:extLst>
              <a:ext uri="{FF2B5EF4-FFF2-40B4-BE49-F238E27FC236}">
                <a16:creationId xmlns:a16="http://schemas.microsoft.com/office/drawing/2014/main" id="{E31C72EF-95F2-4C57-A6D9-45D9C4AA6C56}"/>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1D92FBD-A7A1-45D2-B9EF-DDD5A5A1A990}"/>
              </a:ext>
            </a:extLst>
          </p:cNvPr>
          <p:cNvSpPr/>
          <p:nvPr userDrawn="1"/>
        </p:nvSpPr>
        <p:spPr>
          <a:xfrm>
            <a:off x="0" y="0"/>
            <a:ext cx="12192000" cy="6857999"/>
          </a:xfrm>
          <a:prstGeom prst="rect">
            <a:avLst/>
          </a:prstGeom>
          <a:solidFill>
            <a:srgbClr val="7E3A2D">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noAutofit/>
          </a:bodyPr>
          <a:lstStyle>
            <a:lvl1pPr>
              <a:defRPr sz="4400" b="1"/>
            </a:lvl1pPr>
          </a:lstStyle>
          <a:p>
            <a:r>
              <a:rPr lang="en-US" dirty="0"/>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421960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F6BDA0EE-C5CF-444A-BA50-619EB1F52B53}"/>
              </a:ext>
            </a:extLst>
          </p:cNvPr>
          <p:cNvPicPr>
            <a:picLocks noChangeAspect="1"/>
          </p:cNvPicPr>
          <p:nvPr userDrawn="1"/>
        </p:nvPicPr>
        <p:blipFill rotWithShape="1">
          <a:blip r:embed="rId2">
            <a:alphaModFix amt="80000"/>
            <a:extLst>
              <a:ext uri="{28A0092B-C50C-407E-A947-70E740481C1C}">
                <a14:useLocalDpi xmlns:a14="http://schemas.microsoft.com/office/drawing/2010/main" val="0"/>
              </a:ext>
            </a:extLst>
          </a:blip>
          <a:srcRect l="53125" t="12500" b="12500"/>
          <a:stretch/>
        </p:blipFill>
        <p:spPr>
          <a:xfrm>
            <a:off x="0" y="0"/>
            <a:ext cx="4286250" cy="6858000"/>
          </a:xfrm>
          <a:prstGeom prst="rect">
            <a:avLst/>
          </a:prstGeom>
        </p:spPr>
      </p:pic>
      <p:sp>
        <p:nvSpPr>
          <p:cNvPr id="11" name="Rectangle 10">
            <a:extLst>
              <a:ext uri="{FF2B5EF4-FFF2-40B4-BE49-F238E27FC236}">
                <a16:creationId xmlns:a16="http://schemas.microsoft.com/office/drawing/2014/main" id="{773AF1FF-2823-41E7-88C5-3BBDCE59D037}"/>
              </a:ext>
            </a:extLst>
          </p:cNvPr>
          <p:cNvSpPr/>
          <p:nvPr userDrawn="1"/>
        </p:nvSpPr>
        <p:spPr>
          <a:xfrm>
            <a:off x="0" y="0"/>
            <a:ext cx="12192000" cy="6858000"/>
          </a:xfrm>
          <a:prstGeom prst="rect">
            <a:avLst/>
          </a:prstGeom>
          <a:solidFill>
            <a:srgbClr val="7E3A2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5562600" y="828675"/>
            <a:ext cx="5812536" cy="5200650"/>
          </a:xfrm>
        </p:spPr>
        <p:txBody>
          <a:bodyPr anchor="ctr">
            <a:normAutofit/>
          </a:bodyPr>
          <a:lstStyle>
            <a:lvl1pPr marL="457200" indent="-457200">
              <a:buFont typeface="Arial" panose="020B0604020202020204" pitchFamily="34" charset="0"/>
              <a:buChar char="•"/>
              <a:defRPr sz="2800" b="0"/>
            </a:lvl1pPr>
            <a:lvl2pPr marL="228594">
              <a:defRPr sz="2800" b="0"/>
            </a:lvl2pPr>
            <a:lvl3pPr marL="457189">
              <a:defRPr sz="2800" b="0"/>
            </a:lvl3pPr>
          </a:lstStyle>
          <a:p>
            <a:pPr lvl="0"/>
            <a:r>
              <a:rPr lang="en-US" dirty="0"/>
              <a:t>Click to edit Master text styles</a:t>
            </a: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266700" y="1394460"/>
            <a:ext cx="3236976" cy="4069080"/>
          </a:xfrm>
        </p:spPr>
        <p:txBody>
          <a:bodyPr/>
          <a:lstStyle>
            <a:lvl1pPr algn="ct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651124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122F9D-201C-ED43-93C3-CD35B5EB5D13}" type="datetime1">
              <a:rPr lang="en-US" smtClean="0"/>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7" name="Rectangle 6">
            <a:extLst>
              <a:ext uri="{FF2B5EF4-FFF2-40B4-BE49-F238E27FC236}">
                <a16:creationId xmlns:a16="http://schemas.microsoft.com/office/drawing/2014/main" id="{CA9678E2-0DFA-4009-B1EA-960CE1952FD4}"/>
              </a:ext>
            </a:extLst>
          </p:cNvPr>
          <p:cNvSpPr/>
          <p:nvPr userDrawn="1"/>
        </p:nvSpPr>
        <p:spPr>
          <a:xfrm>
            <a:off x="0" y="-5"/>
            <a:ext cx="12192000" cy="1317930"/>
          </a:xfrm>
          <a:prstGeom prst="rect">
            <a:avLst/>
          </a:prstGeom>
          <a:solidFill>
            <a:srgbClr val="7CC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963BE61B-1533-44A7-924D-D0D109E2E0F8}"/>
              </a:ext>
            </a:extLst>
          </p:cNvPr>
          <p:cNvSpPr>
            <a:spLocks noGrp="1"/>
          </p:cNvSpPr>
          <p:nvPr>
            <p:ph type="title"/>
          </p:nvPr>
        </p:nvSpPr>
        <p:spPr>
          <a:xfrm>
            <a:off x="838199" y="291314"/>
            <a:ext cx="10411692" cy="731152"/>
          </a:xfrm>
        </p:spPr>
        <p:txBody>
          <a:bodyPr>
            <a:normAutofit/>
          </a:bodyPr>
          <a:lstStyle>
            <a:lvl1pPr>
              <a:defRPr sz="4500" baseline="0">
                <a:solidFill>
                  <a:schemeClr val="bg1">
                    <a:lumMod val="95000"/>
                  </a:schemeClr>
                </a:solidFill>
              </a:defRPr>
            </a:lvl1pPr>
          </a:lstStyle>
          <a:p>
            <a:endParaRPr lang="en-US" dirty="0"/>
          </a:p>
        </p:txBody>
      </p:sp>
      <p:sp>
        <p:nvSpPr>
          <p:cNvPr id="10" name="Content Placeholder 2">
            <a:extLst>
              <a:ext uri="{FF2B5EF4-FFF2-40B4-BE49-F238E27FC236}">
                <a16:creationId xmlns:a16="http://schemas.microsoft.com/office/drawing/2014/main" id="{632C41B8-4B00-474C-B262-761FCA8EDF5B}"/>
              </a:ext>
            </a:extLst>
          </p:cNvPr>
          <p:cNvSpPr>
            <a:spLocks noGrp="1"/>
          </p:cNvSpPr>
          <p:nvPr>
            <p:ph idx="1"/>
          </p:nvPr>
        </p:nvSpPr>
        <p:spPr>
          <a:xfrm>
            <a:off x="838200" y="1556657"/>
            <a:ext cx="10515600" cy="4620305"/>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218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alphaModFix amt="11000"/>
            <a:grayscl/>
            <a:lum/>
            <a:extLst>
              <a:ext uri="{BEBA8EAE-BF5A-486C-A8C5-ECC9F3942E4B}">
                <a14:imgProps xmlns:a14="http://schemas.microsoft.com/office/drawing/2010/main">
                  <a14:imgLayer r:embed="rId3">
                    <a14:imgEffect>
                      <a14:saturation sat="6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0F173AB-C6D4-ED4E-BE4E-2427B895FEE0}"/>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4" name="Footer Placeholder 3">
            <a:extLst>
              <a:ext uri="{FF2B5EF4-FFF2-40B4-BE49-F238E27FC236}">
                <a16:creationId xmlns:a16="http://schemas.microsoft.com/office/drawing/2014/main" id="{68036C03-0DE4-F941-9545-79B4EC3424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3132CF-6032-DA43-839A-EF5AB56C91E5}"/>
              </a:ext>
            </a:extLst>
          </p:cNvPr>
          <p:cNvSpPr>
            <a:spLocks noGrp="1"/>
          </p:cNvSpPr>
          <p:nvPr>
            <p:ph type="sldNum" sz="quarter" idx="12"/>
          </p:nvPr>
        </p:nvSpPr>
        <p:spPr/>
        <p:txBody>
          <a:bodyPr/>
          <a:lstStyle/>
          <a:p>
            <a:fld id="{817E6417-3DC0-7840-B9C3-526DDAB4933F}" type="slidenum">
              <a:rPr lang="en-US" smtClean="0"/>
              <a:t>‹#›</a:t>
            </a:fld>
            <a:endParaRPr lang="en-US"/>
          </a:p>
        </p:txBody>
      </p:sp>
      <p:sp>
        <p:nvSpPr>
          <p:cNvPr id="6" name="Rectangle 5">
            <a:extLst>
              <a:ext uri="{FF2B5EF4-FFF2-40B4-BE49-F238E27FC236}">
                <a16:creationId xmlns:a16="http://schemas.microsoft.com/office/drawing/2014/main" id="{86EF0FC8-7D25-47C5-B529-8ADF165AEB67}"/>
              </a:ext>
            </a:extLst>
          </p:cNvPr>
          <p:cNvSpPr/>
          <p:nvPr userDrawn="1"/>
        </p:nvSpPr>
        <p:spPr>
          <a:xfrm>
            <a:off x="0" y="-35560"/>
            <a:ext cx="12192000" cy="6929120"/>
          </a:xfrm>
          <a:prstGeom prst="rect">
            <a:avLst/>
          </a:prstGeom>
          <a:solidFill>
            <a:srgbClr val="7E3C1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F8A4E08-D957-4294-B37C-6D3F9073BD07}"/>
              </a:ext>
            </a:extLst>
          </p:cNvPr>
          <p:cNvSpPr>
            <a:spLocks noGrp="1"/>
          </p:cNvSpPr>
          <p:nvPr>
            <p:ph type="title"/>
          </p:nvPr>
        </p:nvSpPr>
        <p:spPr>
          <a:xfrm>
            <a:off x="91440" y="300462"/>
            <a:ext cx="10515600" cy="914400"/>
          </a:xfrm>
          <a:prstGeom prst="roundRect">
            <a:avLst/>
          </a:prstGeom>
          <a:solidFill>
            <a:schemeClr val="bg1"/>
          </a:solidFill>
          <a:effectLst/>
        </p:spPr>
        <p:txBody>
          <a:bodyPr lIns="457200"/>
          <a:lstStyle>
            <a:lvl1pPr>
              <a:defRPr sz="3800">
                <a:solidFill>
                  <a:srgbClr val="602C22"/>
                </a:solidFill>
              </a:defRPr>
            </a:lvl1pPr>
          </a:lstStyle>
          <a:p>
            <a:r>
              <a:rPr lang="en-US" dirty="0"/>
              <a:t>Click to edit Master title style</a:t>
            </a:r>
          </a:p>
        </p:txBody>
      </p:sp>
    </p:spTree>
    <p:extLst>
      <p:ext uri="{BB962C8B-B14F-4D97-AF65-F5344CB8AC3E}">
        <p14:creationId xmlns:p14="http://schemas.microsoft.com/office/powerpoint/2010/main" val="2346656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
        <p:nvSpPr>
          <p:cNvPr id="6" name="Rectangle 5">
            <a:extLst>
              <a:ext uri="{FF2B5EF4-FFF2-40B4-BE49-F238E27FC236}">
                <a16:creationId xmlns:a16="http://schemas.microsoft.com/office/drawing/2014/main" id="{C333F7CD-354C-4433-A121-54EB0E0181D7}"/>
              </a:ext>
            </a:extLst>
          </p:cNvPr>
          <p:cNvSpPr/>
          <p:nvPr userDrawn="1"/>
        </p:nvSpPr>
        <p:spPr>
          <a:xfrm>
            <a:off x="0" y="0"/>
            <a:ext cx="12192000" cy="6858000"/>
          </a:xfrm>
          <a:prstGeom prst="rect">
            <a:avLst/>
          </a:prstGeom>
          <a:solidFill>
            <a:schemeClr val="bg1">
              <a:lumMod val="50000"/>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D8D5CB-2E03-4142-A9E2-DB91A1B07EF1}"/>
              </a:ext>
            </a:extLst>
          </p:cNvPr>
          <p:cNvSpPr>
            <a:spLocks noGrp="1"/>
          </p:cNvSpPr>
          <p:nvPr>
            <p:ph type="title"/>
          </p:nvPr>
        </p:nvSpPr>
        <p:spPr>
          <a:xfrm>
            <a:off x="838200" y="2766219"/>
            <a:ext cx="10515600" cy="1325563"/>
          </a:xfrm>
          <a:prstGeom prst="roundRect">
            <a:avLst/>
          </a:prstGeom>
          <a:solidFill>
            <a:schemeClr val="bg1"/>
          </a:solidFill>
          <a:effectLst/>
        </p:spPr>
        <p:txBody>
          <a:bodyPr lIns="457200"/>
          <a:lstStyle>
            <a:lvl1pPr algn="ctr">
              <a:defRPr sz="3800" b="1">
                <a:solidFill>
                  <a:srgbClr val="602C22"/>
                </a:solidFill>
              </a:defRPr>
            </a:lvl1pPr>
          </a:lstStyle>
          <a:p>
            <a:r>
              <a:rPr lang="en-US" dirty="0"/>
              <a:t>Click to edit Master title style</a:t>
            </a:r>
          </a:p>
        </p:txBody>
      </p:sp>
    </p:spTree>
    <p:extLst>
      <p:ext uri="{BB962C8B-B14F-4D97-AF65-F5344CB8AC3E}">
        <p14:creationId xmlns:p14="http://schemas.microsoft.com/office/powerpoint/2010/main" val="1356546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7AAF3-9B27-974F-BAD2-7CDC4D680503}"/>
              </a:ext>
            </a:extLst>
          </p:cNvPr>
          <p:cNvSpPr>
            <a:spLocks noGrp="1"/>
          </p:cNvSpPr>
          <p:nvPr>
            <p:ph type="dt" sz="half" idx="10"/>
          </p:nvPr>
        </p:nvSpPr>
        <p:spPr/>
        <p:txBody>
          <a:bodyPr/>
          <a:lstStyle/>
          <a:p>
            <a:fld id="{A601C4B1-64AA-3E47-A4B5-58E5BFE8FF03}" type="datetimeFigureOut">
              <a:rPr lang="en-US" smtClean="0"/>
              <a:t>9/27/2024</a:t>
            </a:fld>
            <a:endParaRPr lang="en-US"/>
          </a:p>
        </p:txBody>
      </p:sp>
      <p:sp>
        <p:nvSpPr>
          <p:cNvPr id="3" name="Footer Placeholder 2">
            <a:extLst>
              <a:ext uri="{FF2B5EF4-FFF2-40B4-BE49-F238E27FC236}">
                <a16:creationId xmlns:a16="http://schemas.microsoft.com/office/drawing/2014/main" id="{EF1FC34C-9BCE-AF47-834F-31760DB254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4C6782-92E0-E740-A632-F3D26F0EC5B5}"/>
              </a:ext>
            </a:extLst>
          </p:cNvPr>
          <p:cNvSpPr>
            <a:spLocks noGrp="1"/>
          </p:cNvSpPr>
          <p:nvPr>
            <p:ph type="sldNum" sz="quarter" idx="12"/>
          </p:nvPr>
        </p:nvSpPr>
        <p:spPr/>
        <p:txBody>
          <a:bodyPr/>
          <a:lstStyle/>
          <a:p>
            <a:fld id="{817E6417-3DC0-7840-B9C3-526DDAB4933F}" type="slidenum">
              <a:rPr lang="en-US" smtClean="0"/>
              <a:t>‹#›</a:t>
            </a:fld>
            <a:endParaRPr lang="en-US"/>
          </a:p>
        </p:txBody>
      </p:sp>
      <p:sp>
        <p:nvSpPr>
          <p:cNvPr id="8" name="Rectangle 7">
            <a:extLst>
              <a:ext uri="{FF2B5EF4-FFF2-40B4-BE49-F238E27FC236}">
                <a16:creationId xmlns:a16="http://schemas.microsoft.com/office/drawing/2014/main" id="{4095AD26-FE76-418F-B353-6B4029EE4955}"/>
              </a:ext>
            </a:extLst>
          </p:cNvPr>
          <p:cNvSpPr/>
          <p:nvPr userDrawn="1"/>
        </p:nvSpPr>
        <p:spPr>
          <a:xfrm>
            <a:off x="0" y="-35560"/>
            <a:ext cx="12192000" cy="6929120"/>
          </a:xfrm>
          <a:prstGeom prst="rect">
            <a:avLst/>
          </a:prstGeom>
          <a:solidFill>
            <a:srgbClr val="7E3C1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DD8D5CB-2E03-4142-A9E2-DB91A1B07EF1}"/>
              </a:ext>
            </a:extLst>
          </p:cNvPr>
          <p:cNvSpPr>
            <a:spLocks noGrp="1"/>
          </p:cNvSpPr>
          <p:nvPr>
            <p:ph type="title"/>
          </p:nvPr>
        </p:nvSpPr>
        <p:spPr>
          <a:xfrm>
            <a:off x="838200" y="2766219"/>
            <a:ext cx="10515600" cy="1325563"/>
          </a:xfrm>
          <a:prstGeom prst="roundRect">
            <a:avLst/>
          </a:prstGeom>
          <a:solidFill>
            <a:schemeClr val="bg1"/>
          </a:solidFill>
          <a:effectLst/>
        </p:spPr>
        <p:txBody>
          <a:bodyPr lIns="457200"/>
          <a:lstStyle>
            <a:lvl1pPr algn="ctr">
              <a:defRPr sz="3800" b="1">
                <a:solidFill>
                  <a:srgbClr val="602C22"/>
                </a:solidFill>
              </a:defRPr>
            </a:lvl1pPr>
          </a:lstStyle>
          <a:p>
            <a:r>
              <a:rPr lang="en-US" dirty="0"/>
              <a:t>Click to edit Master title style</a:t>
            </a:r>
          </a:p>
        </p:txBody>
      </p:sp>
    </p:spTree>
    <p:extLst>
      <p:ext uri="{BB962C8B-B14F-4D97-AF65-F5344CB8AC3E}">
        <p14:creationId xmlns:p14="http://schemas.microsoft.com/office/powerpoint/2010/main" val="3360830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2">
            <a:alphaModFix amt="40000"/>
            <a:grayscl/>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A79FA8-4213-8340-B6BD-8A7ACB58D26E}"/>
              </a:ext>
            </a:extLst>
          </p:cNvPr>
          <p:cNvSpPr/>
          <p:nvPr userDrawn="1"/>
        </p:nvSpPr>
        <p:spPr>
          <a:xfrm>
            <a:off x="0" y="-35560"/>
            <a:ext cx="12192000" cy="6929120"/>
          </a:xfrm>
          <a:prstGeom prst="rect">
            <a:avLst/>
          </a:prstGeom>
          <a:solidFill>
            <a:srgbClr val="7E3C1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0A003F3-BEAE-4979-B43F-4684DE656C4B}"/>
              </a:ext>
            </a:extLst>
          </p:cNvPr>
          <p:cNvSpPr>
            <a:spLocks noGrp="1"/>
          </p:cNvSpPr>
          <p:nvPr>
            <p:ph type="title"/>
          </p:nvPr>
        </p:nvSpPr>
        <p:spPr>
          <a:xfrm>
            <a:off x="91440" y="300462"/>
            <a:ext cx="10515600" cy="914400"/>
          </a:xfrm>
          <a:prstGeom prst="roundRect">
            <a:avLst/>
          </a:prstGeom>
          <a:solidFill>
            <a:schemeClr val="bg1"/>
          </a:solidFill>
          <a:effectLst/>
        </p:spPr>
        <p:txBody>
          <a:bodyPr lIns="457200"/>
          <a:lstStyle>
            <a:lvl1pPr>
              <a:defRPr sz="3800">
                <a:solidFill>
                  <a:srgbClr val="602C22"/>
                </a:solidFill>
              </a:defRPr>
            </a:lvl1pPr>
          </a:lstStyle>
          <a:p>
            <a:r>
              <a:rPr lang="en-US" dirty="0"/>
              <a:t>Click to edit Master title style</a:t>
            </a:r>
          </a:p>
        </p:txBody>
      </p:sp>
    </p:spTree>
    <p:extLst>
      <p:ext uri="{BB962C8B-B14F-4D97-AF65-F5344CB8AC3E}">
        <p14:creationId xmlns:p14="http://schemas.microsoft.com/office/powerpoint/2010/main" val="4075545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Blank">
    <p:bg>
      <p:bgPr>
        <a:blipFill dpi="0" rotWithShape="1">
          <a:blip r:embed="rId2">
            <a:alphaModFix amt="40000"/>
            <a:grayscl/>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A79FA8-4213-8340-B6BD-8A7ACB58D26E}"/>
              </a:ext>
            </a:extLst>
          </p:cNvPr>
          <p:cNvSpPr/>
          <p:nvPr userDrawn="1"/>
        </p:nvSpPr>
        <p:spPr>
          <a:xfrm>
            <a:off x="0" y="-35560"/>
            <a:ext cx="12192000" cy="6929120"/>
          </a:xfrm>
          <a:prstGeom prst="rect">
            <a:avLst/>
          </a:prstGeom>
          <a:solidFill>
            <a:srgbClr val="7E3C1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715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alphaModFix amt="40000"/>
            <a:grayscl/>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282362-7772-4838-BC6B-4EFEA1940D64}"/>
              </a:ext>
            </a:extLst>
          </p:cNvPr>
          <p:cNvSpPr/>
          <p:nvPr userDrawn="1"/>
        </p:nvSpPr>
        <p:spPr>
          <a:xfrm>
            <a:off x="0" y="-35560"/>
            <a:ext cx="12192000" cy="6929120"/>
          </a:xfrm>
          <a:prstGeom prst="rect">
            <a:avLst/>
          </a:prstGeom>
          <a:solidFill>
            <a:srgbClr val="7E3C1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648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A36619-1D8C-445E-9A6F-2824F5DD30D2}"/>
              </a:ext>
            </a:extLst>
          </p:cNvPr>
          <p:cNvSpPr/>
          <p:nvPr userDrawn="1"/>
        </p:nvSpPr>
        <p:spPr>
          <a:xfrm>
            <a:off x="1253765" y="1214862"/>
            <a:ext cx="12192000" cy="6929120"/>
          </a:xfrm>
          <a:prstGeom prst="rect">
            <a:avLst/>
          </a:prstGeom>
          <a:solidFill>
            <a:srgbClr val="7E3C1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094E6B8-ED6C-4730-BCCF-839AFAFD689D}"/>
              </a:ext>
            </a:extLst>
          </p:cNvPr>
          <p:cNvSpPr>
            <a:spLocks noGrp="1"/>
          </p:cNvSpPr>
          <p:nvPr>
            <p:ph type="title"/>
          </p:nvPr>
        </p:nvSpPr>
        <p:spPr>
          <a:xfrm>
            <a:off x="0" y="300462"/>
            <a:ext cx="10515600" cy="914400"/>
          </a:xfrm>
          <a:prstGeom prst="roundRect">
            <a:avLst/>
          </a:prstGeom>
          <a:solidFill>
            <a:schemeClr val="bg1"/>
          </a:solidFill>
          <a:effectLst>
            <a:outerShdw blurRad="50800" dist="63500" dir="2700000" algn="tl" rotWithShape="0">
              <a:schemeClr val="bg2">
                <a:alpha val="40000"/>
              </a:schemeClr>
            </a:outerShdw>
          </a:effectLst>
        </p:spPr>
        <p:txBody>
          <a:bodyPr lIns="457200"/>
          <a:lstStyle>
            <a:lvl1pPr>
              <a:defRPr sz="3800">
                <a:solidFill>
                  <a:srgbClr val="602C22"/>
                </a:solidFill>
              </a:defRPr>
            </a:lvl1pPr>
          </a:lstStyle>
          <a:p>
            <a:r>
              <a:rPr lang="en-US" dirty="0"/>
              <a:t>Click to edit Master title style</a:t>
            </a:r>
          </a:p>
        </p:txBody>
      </p:sp>
    </p:spTree>
    <p:extLst>
      <p:ext uri="{BB962C8B-B14F-4D97-AF65-F5344CB8AC3E}">
        <p14:creationId xmlns:p14="http://schemas.microsoft.com/office/powerpoint/2010/main" val="4013879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DB1874-5357-9A4D-ABF2-ED5E150378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B79B67-5E5B-3144-9050-8663949829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47156-DC2D-A745-9838-5A2D9F8BEC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1C4B1-64AA-3E47-A4B5-58E5BFE8FF03}" type="datetimeFigureOut">
              <a:rPr lang="en-US" smtClean="0"/>
              <a:t>9/27/2024</a:t>
            </a:fld>
            <a:endParaRPr lang="en-US"/>
          </a:p>
        </p:txBody>
      </p:sp>
      <p:sp>
        <p:nvSpPr>
          <p:cNvPr id="5" name="Footer Placeholder 4">
            <a:extLst>
              <a:ext uri="{FF2B5EF4-FFF2-40B4-BE49-F238E27FC236}">
                <a16:creationId xmlns:a16="http://schemas.microsoft.com/office/drawing/2014/main" id="{29A464D7-6249-544F-AE45-041F63B605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9943C5-6AB4-024B-BA60-705CBBA24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E6417-3DC0-7840-B9C3-526DDAB4933F}" type="slidenum">
              <a:rPr lang="en-US" smtClean="0"/>
              <a:t>‹#›</a:t>
            </a:fld>
            <a:endParaRPr lang="en-US"/>
          </a:p>
        </p:txBody>
      </p:sp>
    </p:spTree>
    <p:extLst>
      <p:ext uri="{BB962C8B-B14F-4D97-AF65-F5344CB8AC3E}">
        <p14:creationId xmlns:p14="http://schemas.microsoft.com/office/powerpoint/2010/main" val="452625870"/>
      </p:ext>
    </p:extLst>
  </p:cSld>
  <p:clrMap bg1="lt1" tx1="dk1" bg2="lt2" tx2="dk2" accent1="accent1" accent2="accent2" accent3="accent3" accent4="accent4" accent5="accent5" accent6="accent6" hlink="hlink" folHlink="folHlink"/>
  <p:sldLayoutIdLst>
    <p:sldLayoutId id="2147483665" r:id="rId1"/>
    <p:sldLayoutId id="2147483669" r:id="rId2"/>
    <p:sldLayoutId id="2147483775" r:id="rId3"/>
    <p:sldLayoutId id="2147483670" r:id="rId4"/>
    <p:sldLayoutId id="2147483771" r:id="rId5"/>
    <p:sldLayoutId id="2147483671" r:id="rId6"/>
    <p:sldLayoutId id="2147483774" r:id="rId7"/>
    <p:sldLayoutId id="2147483770" r:id="rId8"/>
    <p:sldLayoutId id="2147483765" r:id="rId9"/>
    <p:sldLayoutId id="2147483776" r:id="rId10"/>
    <p:sldLayoutId id="2147483777" r:id="rId11"/>
    <p:sldLayoutId id="2147483778" r:id="rId12"/>
    <p:sldLayoutId id="2147483779" r:id="rId13"/>
    <p:sldLayoutId id="2147483780" r:id="rId14"/>
    <p:sldLayoutId id="2147483781" r:id="rId15"/>
    <p:sldLayoutId id="214748379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3" r:id="rId26"/>
    <p:sldLayoutId id="2147483794"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2.xml"/><Relationship Id="rId1" Type="http://schemas.openxmlformats.org/officeDocument/2006/relationships/tags" Target="../tags/tag1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xml"/><Relationship Id="rId1" Type="http://schemas.openxmlformats.org/officeDocument/2006/relationships/tags" Target="../tags/tag1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2.xml"/><Relationship Id="rId7" Type="http://schemas.openxmlformats.org/officeDocument/2006/relationships/image" Target="../media/image23.png"/><Relationship Id="rId2" Type="http://schemas.openxmlformats.org/officeDocument/2006/relationships/tags" Target="../tags/tag12.xml"/><Relationship Id="rId1" Type="http://schemas.openxmlformats.org/officeDocument/2006/relationships/themeOverride" Target="../theme/themeOverride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3.xml"/><Relationship Id="rId1" Type="http://schemas.openxmlformats.org/officeDocument/2006/relationships/themeOverride" Target="../theme/themeOverride2.xml"/><Relationship Id="rId6" Type="http://schemas.openxmlformats.org/officeDocument/2006/relationships/image" Target="../media/image25.png"/><Relationship Id="rId5" Type="http://schemas.openxmlformats.org/officeDocument/2006/relationships/image" Target="../media/image2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15.xml"/><Relationship Id="rId7" Type="http://schemas.openxmlformats.org/officeDocument/2006/relationships/image" Target="../media/image16.png"/><Relationship Id="rId2" Type="http://schemas.openxmlformats.org/officeDocument/2006/relationships/tags" Target="../tags/tag15.xml"/><Relationship Id="rId1" Type="http://schemas.openxmlformats.org/officeDocument/2006/relationships/themeOverride" Target="../theme/themeOverride3.xml"/><Relationship Id="rId6" Type="http://schemas.openxmlformats.org/officeDocument/2006/relationships/image" Target="../media/image25.png"/><Relationship Id="rId5" Type="http://schemas.openxmlformats.org/officeDocument/2006/relationships/image" Target="../media/image2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6.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2.xml"/><Relationship Id="rId1" Type="http://schemas.openxmlformats.org/officeDocument/2006/relationships/tags" Target="../tags/tag20.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2.xml"/><Relationship Id="rId1" Type="http://schemas.openxmlformats.org/officeDocument/2006/relationships/tags" Target="../tags/tag21.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ags" Target="../tags/tag2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2.xml"/><Relationship Id="rId1" Type="http://schemas.openxmlformats.org/officeDocument/2006/relationships/tags" Target="../tags/tag2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www.calstrs.com/trust-calstrs"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2.xml"/><Relationship Id="rId1" Type="http://schemas.openxmlformats.org/officeDocument/2006/relationships/tags" Target="../tags/tag24.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5.xml"/><Relationship Id="rId7" Type="http://schemas.openxmlformats.org/officeDocument/2006/relationships/image" Target="../media/image43.svg"/><Relationship Id="rId2" Type="http://schemas.openxmlformats.org/officeDocument/2006/relationships/tags" Target="../tags/tag25.xml"/><Relationship Id="rId1" Type="http://schemas.openxmlformats.org/officeDocument/2006/relationships/themeOverride" Target="../theme/themeOverride4.xml"/><Relationship Id="rId6" Type="http://schemas.openxmlformats.org/officeDocument/2006/relationships/image" Target="../media/image42.png"/><Relationship Id="rId5" Type="http://schemas.openxmlformats.org/officeDocument/2006/relationships/image" Target="../media/image21.jpeg"/><Relationship Id="rId4" Type="http://schemas.openxmlformats.org/officeDocument/2006/relationships/notesSlide" Target="../notesSlides/notesSlide31.xml"/><Relationship Id="rId9" Type="http://schemas.openxmlformats.org/officeDocument/2006/relationships/image" Target="../media/image17.svg"/></Relationships>
</file>

<file path=ppt/slides/_rels/slide3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22.xml"/><Relationship Id="rId7" Type="http://schemas.openxmlformats.org/officeDocument/2006/relationships/image" Target="../media/image16.png"/><Relationship Id="rId2" Type="http://schemas.openxmlformats.org/officeDocument/2006/relationships/tags" Target="../tags/tag26.xml"/><Relationship Id="rId1" Type="http://schemas.openxmlformats.org/officeDocument/2006/relationships/themeOverride" Target="../theme/themeOverride5.xml"/><Relationship Id="rId6" Type="http://schemas.openxmlformats.org/officeDocument/2006/relationships/image" Target="../media/image44.png"/><Relationship Id="rId5" Type="http://schemas.openxmlformats.org/officeDocument/2006/relationships/image" Target="../media/image21.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2.xml"/><Relationship Id="rId1" Type="http://schemas.openxmlformats.org/officeDocument/2006/relationships/tags" Target="../tags/tag2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2.xml"/><Relationship Id="rId1" Type="http://schemas.openxmlformats.org/officeDocument/2006/relationships/tags" Target="../tags/tag28.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2.xml"/><Relationship Id="rId1" Type="http://schemas.openxmlformats.org/officeDocument/2006/relationships/tags" Target="../tags/tag29.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tags" Target="../tags/tag30.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2.xml"/><Relationship Id="rId5" Type="http://schemas.openxmlformats.org/officeDocument/2006/relationships/image" Target="../media/image17.sv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2.xml"/><Relationship Id="rId1" Type="http://schemas.openxmlformats.org/officeDocument/2006/relationships/tags" Target="../tags/tag31.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2.xml"/><Relationship Id="rId1" Type="http://schemas.openxmlformats.org/officeDocument/2006/relationships/tags" Target="../tags/tag3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2.xml"/><Relationship Id="rId1" Type="http://schemas.openxmlformats.org/officeDocument/2006/relationships/tags" Target="../tags/tag33.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2.xml"/><Relationship Id="rId5" Type="http://schemas.openxmlformats.org/officeDocument/2006/relationships/image" Target="../media/image17.sv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2.xml"/><Relationship Id="rId1" Type="http://schemas.openxmlformats.org/officeDocument/2006/relationships/themeOverride" Target="../theme/themeOverride6.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2.xml"/><Relationship Id="rId5" Type="http://schemas.openxmlformats.org/officeDocument/2006/relationships/image" Target="../media/image17.sv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2.xml"/><Relationship Id="rId5" Type="http://schemas.openxmlformats.org/officeDocument/2006/relationships/image" Target="../media/image17.sv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2.xml"/><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7.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xml"/><Relationship Id="rId1" Type="http://schemas.openxmlformats.org/officeDocument/2006/relationships/tags" Target="../tags/tag35.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www.calstrs.com/trust-calstrs" TargetMode="Externa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3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notesSlide" Target="../notesSlides/notesSlide62.xml"/><Relationship Id="rId7" Type="http://schemas.openxmlformats.org/officeDocument/2006/relationships/image" Target="../media/image68.png"/><Relationship Id="rId2" Type="http://schemas.openxmlformats.org/officeDocument/2006/relationships/slideLayout" Target="../slideLayouts/slideLayout23.xml"/><Relationship Id="rId1" Type="http://schemas.openxmlformats.org/officeDocument/2006/relationships/tags" Target="../tags/tag38.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hyperlink" Target="http://www.calstrs.com/webinars" TargetMode="External"/><Relationship Id="rId9"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xml"/><Relationship Id="rId1" Type="http://schemas.openxmlformats.org/officeDocument/2006/relationships/tags" Target="../tags/tag8.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lSTRS logo">
            <a:extLst>
              <a:ext uri="{FF2B5EF4-FFF2-40B4-BE49-F238E27FC236}">
                <a16:creationId xmlns:a16="http://schemas.microsoft.com/office/drawing/2014/main" id="{BED0B75F-7E07-44CB-9EDA-4C1BE81323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6488" y="1294365"/>
            <a:ext cx="1999783" cy="699924"/>
          </a:xfrm>
          <a:prstGeom prst="rect">
            <a:avLst/>
          </a:prstGeom>
        </p:spPr>
      </p:pic>
      <p:sp>
        <p:nvSpPr>
          <p:cNvPr id="4" name="Title 3">
            <a:extLst>
              <a:ext uri="{FF2B5EF4-FFF2-40B4-BE49-F238E27FC236}">
                <a16:creationId xmlns:a16="http://schemas.microsoft.com/office/drawing/2014/main" id="{D69CA743-3928-44B0-938A-D77BA5EF8262}"/>
              </a:ext>
            </a:extLst>
          </p:cNvPr>
          <p:cNvSpPr>
            <a:spLocks noGrp="1"/>
          </p:cNvSpPr>
          <p:nvPr>
            <p:ph type="ctrTitle"/>
          </p:nvPr>
        </p:nvSpPr>
        <p:spPr/>
        <p:txBody>
          <a:bodyPr/>
          <a:lstStyle/>
          <a:p>
            <a:r>
              <a:rPr lang="en-US" b="1" dirty="0"/>
              <a:t>Part-time Educator</a:t>
            </a:r>
          </a:p>
        </p:txBody>
      </p:sp>
      <p:sp>
        <p:nvSpPr>
          <p:cNvPr id="5" name="Subtitle 4">
            <a:extLst>
              <a:ext uri="{FF2B5EF4-FFF2-40B4-BE49-F238E27FC236}">
                <a16:creationId xmlns:a16="http://schemas.microsoft.com/office/drawing/2014/main" id="{863BA35D-72E0-454E-B580-19427A1D91CA}"/>
              </a:ext>
            </a:extLst>
          </p:cNvPr>
          <p:cNvSpPr>
            <a:spLocks noGrp="1"/>
          </p:cNvSpPr>
          <p:nvPr>
            <p:ph type="subTitle" idx="1"/>
          </p:nvPr>
        </p:nvSpPr>
        <p:spPr/>
        <p:txBody>
          <a:bodyPr/>
          <a:lstStyle/>
          <a:p>
            <a:r>
              <a:rPr lang="en-US" dirty="0"/>
              <a:t>Learn and Discover</a:t>
            </a:r>
          </a:p>
        </p:txBody>
      </p:sp>
    </p:spTree>
    <p:custDataLst>
      <p:tags r:id="rId1"/>
    </p:custDataLst>
    <p:extLst>
      <p:ext uri="{BB962C8B-B14F-4D97-AF65-F5344CB8AC3E}">
        <p14:creationId xmlns:p14="http://schemas.microsoft.com/office/powerpoint/2010/main" val="1788373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21107C-48D6-4A06-A7E7-D124F478050A}"/>
              </a:ext>
            </a:extLst>
          </p:cNvPr>
          <p:cNvPicPr>
            <a:picLocks noChangeAspect="1"/>
          </p:cNvPicPr>
          <p:nvPr/>
        </p:nvPicPr>
        <p:blipFill rotWithShape="1">
          <a:blip r:embed="rId4">
            <a:extLst>
              <a:ext uri="{28A0092B-C50C-407E-A947-70E740481C1C}">
                <a14:useLocalDpi xmlns:a14="http://schemas.microsoft.com/office/drawing/2010/main" val="0"/>
              </a:ext>
            </a:extLst>
          </a:blip>
          <a:srcRect l="5556" t="622" r="5556" b="622"/>
          <a:stretch/>
        </p:blipFill>
        <p:spPr>
          <a:xfrm>
            <a:off x="979355" y="719919"/>
            <a:ext cx="10233291" cy="5418163"/>
          </a:xfrm>
          <a:prstGeom prst="roundRect">
            <a:avLst>
              <a:gd name="adj" fmla="val 5224"/>
            </a:avLst>
          </a:prstGeom>
          <a:effectLst>
            <a:innerShdw blurRad="114300">
              <a:prstClr val="black"/>
            </a:innerShdw>
          </a:effectLst>
        </p:spPr>
      </p:pic>
      <p:sp>
        <p:nvSpPr>
          <p:cNvPr id="2" name="Rectangle: Rounded Corners 1">
            <a:extLst>
              <a:ext uri="{FF2B5EF4-FFF2-40B4-BE49-F238E27FC236}">
                <a16:creationId xmlns:a16="http://schemas.microsoft.com/office/drawing/2014/main" id="{38F9AA60-A4E1-40C1-9FD3-FCE87306AC1D}"/>
              </a:ext>
            </a:extLst>
          </p:cNvPr>
          <p:cNvSpPr/>
          <p:nvPr/>
        </p:nvSpPr>
        <p:spPr>
          <a:xfrm>
            <a:off x="3823647" y="1301426"/>
            <a:ext cx="1705281" cy="2127574"/>
          </a:xfrm>
          <a:prstGeom prst="roundRect">
            <a:avLst/>
          </a:prstGeom>
          <a:solidFill>
            <a:schemeClr val="accent2">
              <a:lumMod val="20000"/>
              <a:lumOff val="80000"/>
              <a:alpha val="10000"/>
            </a:schemeClr>
          </a:solidFill>
          <a:ln>
            <a:solidFill>
              <a:srgbClr val="7E3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6680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CE266D-87CA-6902-E2FD-5148C94A0F37}"/>
              </a:ext>
            </a:extLst>
          </p:cNvPr>
          <p:cNvPicPr>
            <a:picLocks noChangeAspect="1"/>
          </p:cNvPicPr>
          <p:nvPr/>
        </p:nvPicPr>
        <p:blipFill rotWithShape="1">
          <a:blip r:embed="rId4">
            <a:extLst>
              <a:ext uri="{28A0092B-C50C-407E-A947-70E740481C1C}">
                <a14:useLocalDpi xmlns:a14="http://schemas.microsoft.com/office/drawing/2010/main" val="0"/>
              </a:ext>
            </a:extLst>
          </a:blip>
          <a:srcRect t="2848" b="2848"/>
          <a:stretch/>
        </p:blipFill>
        <p:spPr>
          <a:xfrm>
            <a:off x="979354" y="709684"/>
            <a:ext cx="10233292" cy="5428397"/>
          </a:xfrm>
          <a:prstGeom prst="roundRect">
            <a:avLst>
              <a:gd name="adj" fmla="val 5224"/>
            </a:avLst>
          </a:prstGeom>
          <a:effectLst>
            <a:innerShdw blurRad="114300">
              <a:prstClr val="black"/>
            </a:innerShdw>
          </a:effectLst>
        </p:spPr>
      </p:pic>
      <p:pic>
        <p:nvPicPr>
          <p:cNvPr id="6" name="Graphic 5" descr="Back with solid fill">
            <a:extLst>
              <a:ext uri="{FF2B5EF4-FFF2-40B4-BE49-F238E27FC236}">
                <a16:creationId xmlns:a16="http://schemas.microsoft.com/office/drawing/2014/main" id="{F79FBA9F-C249-1B7B-074A-DF06B7E653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6824805" y="4385003"/>
            <a:ext cx="914400" cy="914400"/>
          </a:xfrm>
          <a:prstGeom prst="rect">
            <a:avLst/>
          </a:prstGeom>
          <a:effectLst>
            <a:outerShdw blurRad="50800" dist="38100" dir="5400000" algn="t" rotWithShape="0">
              <a:prstClr val="black">
                <a:alpha val="40000"/>
              </a:prstClr>
            </a:outerShdw>
          </a:effectLst>
        </p:spPr>
      </p:pic>
      <p:sp>
        <p:nvSpPr>
          <p:cNvPr id="7" name="Rectangle: Rounded Corners 6">
            <a:extLst>
              <a:ext uri="{FF2B5EF4-FFF2-40B4-BE49-F238E27FC236}">
                <a16:creationId xmlns:a16="http://schemas.microsoft.com/office/drawing/2014/main" id="{536DF0A0-5EAA-52B7-EACC-BF5867BB4B1F}"/>
              </a:ext>
            </a:extLst>
          </p:cNvPr>
          <p:cNvSpPr/>
          <p:nvPr/>
        </p:nvSpPr>
        <p:spPr>
          <a:xfrm>
            <a:off x="4933119" y="2511552"/>
            <a:ext cx="955617" cy="377952"/>
          </a:xfrm>
          <a:prstGeom prst="roundRect">
            <a:avLst>
              <a:gd name="adj" fmla="val 24194"/>
            </a:avLst>
          </a:prstGeom>
          <a:solidFill>
            <a:schemeClr val="accent2">
              <a:lumMod val="20000"/>
              <a:lumOff val="80000"/>
              <a:alpha val="10000"/>
            </a:schemeClr>
          </a:solidFill>
          <a:ln>
            <a:solidFill>
              <a:srgbClr val="7E3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FBDFB43-BAED-DFF7-37EB-B6DAB03304C5}"/>
              </a:ext>
            </a:extLst>
          </p:cNvPr>
          <p:cNvSpPr/>
          <p:nvPr/>
        </p:nvSpPr>
        <p:spPr>
          <a:xfrm>
            <a:off x="7868154" y="2008562"/>
            <a:ext cx="1775718" cy="2539054"/>
          </a:xfrm>
          <a:prstGeom prst="roundRect">
            <a:avLst>
              <a:gd name="adj" fmla="val 6368"/>
            </a:avLst>
          </a:prstGeom>
          <a:solidFill>
            <a:schemeClr val="accent2">
              <a:lumMod val="20000"/>
              <a:lumOff val="80000"/>
              <a:alpha val="10000"/>
            </a:schemeClr>
          </a:solidFill>
          <a:ln>
            <a:solidFill>
              <a:srgbClr val="7E3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7799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2" presetClass="entr" presetSubtype="9"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9D75ED-792C-40AF-88F5-4DD1DE68C8C5}"/>
              </a:ext>
            </a:extLst>
          </p:cNvPr>
          <p:cNvPicPr>
            <a:picLocks noChangeAspect="1"/>
          </p:cNvPicPr>
          <p:nvPr/>
        </p:nvPicPr>
        <p:blipFill rotWithShape="1">
          <a:blip r:embed="rId3">
            <a:extLst>
              <a:ext uri="{28A0092B-C50C-407E-A947-70E740481C1C}">
                <a14:useLocalDpi xmlns:a14="http://schemas.microsoft.com/office/drawing/2010/main" val="0"/>
              </a:ext>
            </a:extLst>
          </a:blip>
          <a:srcRect l="16817" t="584" r="17922" b="1187"/>
          <a:stretch/>
        </p:blipFill>
        <p:spPr>
          <a:xfrm>
            <a:off x="395785" y="2013045"/>
            <a:ext cx="5008730" cy="3592774"/>
          </a:xfrm>
          <a:prstGeom prst="roundRect">
            <a:avLst>
              <a:gd name="adj" fmla="val 5224"/>
            </a:avLst>
          </a:prstGeom>
          <a:effectLst>
            <a:innerShdw blurRad="114300">
              <a:prstClr val="black"/>
            </a:innerShdw>
          </a:effectLst>
        </p:spPr>
      </p:pic>
      <p:sp>
        <p:nvSpPr>
          <p:cNvPr id="7" name="Title 2">
            <a:extLst>
              <a:ext uri="{FF2B5EF4-FFF2-40B4-BE49-F238E27FC236}">
                <a16:creationId xmlns:a16="http://schemas.microsoft.com/office/drawing/2014/main" id="{C2BC09DA-F615-6FFC-9597-7F182F130138}"/>
              </a:ext>
            </a:extLst>
          </p:cNvPr>
          <p:cNvSpPr>
            <a:spLocks noGrp="1"/>
          </p:cNvSpPr>
          <p:nvPr>
            <p:ph type="title"/>
          </p:nvPr>
        </p:nvSpPr>
        <p:spPr>
          <a:xfrm>
            <a:off x="832104" y="301752"/>
            <a:ext cx="10515600" cy="914400"/>
          </a:xfrm>
        </p:spPr>
        <p:txBody>
          <a:bodyPr/>
          <a:lstStyle/>
          <a:p>
            <a:r>
              <a:rPr lang="en-US" i="1" dirty="0"/>
              <a:t>myCalSTRS</a:t>
            </a:r>
          </a:p>
        </p:txBody>
      </p:sp>
      <p:sp>
        <p:nvSpPr>
          <p:cNvPr id="8" name="Text Placeholder 2">
            <a:extLst>
              <a:ext uri="{FF2B5EF4-FFF2-40B4-BE49-F238E27FC236}">
                <a16:creationId xmlns:a16="http://schemas.microsoft.com/office/drawing/2014/main" id="{D7F367D3-2AA1-F016-D6DB-BC326A1CFA2D}"/>
              </a:ext>
            </a:extLst>
          </p:cNvPr>
          <p:cNvSpPr txBox="1">
            <a:spLocks/>
          </p:cNvSpPr>
          <p:nvPr/>
        </p:nvSpPr>
        <p:spPr>
          <a:xfrm>
            <a:off x="5643418" y="2013045"/>
            <a:ext cx="6548582" cy="359277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2400" dirty="0"/>
              <a:t>View and update your account information.</a:t>
            </a:r>
          </a:p>
          <a:p>
            <a:pPr>
              <a:spcBef>
                <a:spcPts val="1800"/>
              </a:spcBef>
            </a:pPr>
            <a:r>
              <a:rPr lang="en-US" sz="2400" dirty="0"/>
              <a:t>Verify and update your benefit recipient.</a:t>
            </a:r>
          </a:p>
          <a:p>
            <a:pPr>
              <a:spcBef>
                <a:spcPts val="1800"/>
              </a:spcBef>
            </a:pPr>
            <a:r>
              <a:rPr lang="en-US" sz="2400" dirty="0"/>
              <a:t>Review your Employer Details screen to check reporting.</a:t>
            </a:r>
          </a:p>
          <a:p>
            <a:pPr>
              <a:spcBef>
                <a:spcPts val="1800"/>
              </a:spcBef>
            </a:pPr>
            <a:r>
              <a:rPr lang="en-US" sz="2400" dirty="0"/>
              <a:t>Access your </a:t>
            </a:r>
            <a:r>
              <a:rPr lang="en-US" sz="2400" i="1" dirty="0"/>
              <a:t>Retirement Progress Report</a:t>
            </a:r>
            <a:r>
              <a:rPr lang="en-US" sz="2400" dirty="0"/>
              <a:t>.</a:t>
            </a:r>
          </a:p>
        </p:txBody>
      </p:sp>
    </p:spTree>
    <p:extLst>
      <p:ext uri="{BB962C8B-B14F-4D97-AF65-F5344CB8AC3E}">
        <p14:creationId xmlns:p14="http://schemas.microsoft.com/office/powerpoint/2010/main" val="2900813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alphaModFix amt="40000"/>
          </a:blip>
          <a:tile tx="0" ty="0" sx="100000" sy="100000" flip="none" algn="tl"/>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29A4BE-9AE4-A8D3-161C-EC8BFC66D3EF}"/>
              </a:ext>
            </a:extLst>
          </p:cNvPr>
          <p:cNvGrpSpPr/>
          <p:nvPr/>
        </p:nvGrpSpPr>
        <p:grpSpPr>
          <a:xfrm>
            <a:off x="0" y="0"/>
            <a:ext cx="12192000" cy="6858000"/>
            <a:chOff x="0" y="0"/>
            <a:chExt cx="12192000" cy="6858000"/>
          </a:xfrm>
        </p:grpSpPr>
        <p:pic>
          <p:nvPicPr>
            <p:cNvPr id="3" name="Picture 2" descr="Graphical user interface, website&#10;&#10;Description automatically generated">
              <a:extLst>
                <a:ext uri="{FF2B5EF4-FFF2-40B4-BE49-F238E27FC236}">
                  <a16:creationId xmlns:a16="http://schemas.microsoft.com/office/drawing/2014/main" id="{F30116F2-5A17-2A12-8BC7-526D66692754}"/>
                </a:ext>
              </a:extLst>
            </p:cNvPr>
            <p:cNvPicPr>
              <a:picLocks noChangeAspect="1"/>
            </p:cNvPicPr>
            <p:nvPr/>
          </p:nvPicPr>
          <p:blipFill rotWithShape="1">
            <a:blip r:embed="rId6">
              <a:extLst>
                <a:ext uri="{28A0092B-C50C-407E-A947-70E740481C1C}">
                  <a14:useLocalDpi xmlns:a14="http://schemas.microsoft.com/office/drawing/2010/main" val="0"/>
                </a:ext>
              </a:extLst>
            </a:blip>
            <a:srcRect l="8200" r="8200" b="19463"/>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88D6BB6-2CAD-9E51-B5E2-4D1FB614BE0A}"/>
                </a:ext>
              </a:extLst>
            </p:cNvPr>
            <p:cNvPicPr>
              <a:picLocks noChangeAspect="1"/>
            </p:cNvPicPr>
            <p:nvPr/>
          </p:nvPicPr>
          <p:blipFill>
            <a:blip r:embed="rId7"/>
            <a:stretch>
              <a:fillRect/>
            </a:stretch>
          </p:blipFill>
          <p:spPr>
            <a:xfrm>
              <a:off x="1790111" y="3218598"/>
              <a:ext cx="2837258" cy="2497255"/>
            </a:xfrm>
            <a:prstGeom prst="rect">
              <a:avLst/>
            </a:prstGeom>
          </p:spPr>
        </p:pic>
        <p:pic>
          <p:nvPicPr>
            <p:cNvPr id="5" name="Picture 4">
              <a:extLst>
                <a:ext uri="{FF2B5EF4-FFF2-40B4-BE49-F238E27FC236}">
                  <a16:creationId xmlns:a16="http://schemas.microsoft.com/office/drawing/2014/main" id="{A2825CF0-A0FC-D0D1-BFA4-26880EF1BEEF}"/>
                </a:ext>
              </a:extLst>
            </p:cNvPr>
            <p:cNvPicPr>
              <a:picLocks noChangeAspect="1"/>
            </p:cNvPicPr>
            <p:nvPr/>
          </p:nvPicPr>
          <p:blipFill>
            <a:blip r:embed="rId8"/>
            <a:stretch>
              <a:fillRect/>
            </a:stretch>
          </p:blipFill>
          <p:spPr>
            <a:xfrm>
              <a:off x="1817845" y="5732705"/>
              <a:ext cx="2809524" cy="619048"/>
            </a:xfrm>
            <a:prstGeom prst="rect">
              <a:avLst/>
            </a:prstGeom>
          </p:spPr>
        </p:pic>
      </p:grpSp>
      <p:sp>
        <p:nvSpPr>
          <p:cNvPr id="6" name="Rectangle: Rounded Corners 5">
            <a:extLst>
              <a:ext uri="{FF2B5EF4-FFF2-40B4-BE49-F238E27FC236}">
                <a16:creationId xmlns:a16="http://schemas.microsoft.com/office/drawing/2014/main" id="{CBDB4ACE-77B5-1616-007A-10451AC25BBD}"/>
              </a:ext>
            </a:extLst>
          </p:cNvPr>
          <p:cNvSpPr/>
          <p:nvPr/>
        </p:nvSpPr>
        <p:spPr>
          <a:xfrm>
            <a:off x="1817845" y="3201746"/>
            <a:ext cx="2590800" cy="781051"/>
          </a:xfrm>
          <a:prstGeom prst="roundRect">
            <a:avLst>
              <a:gd name="adj" fmla="val 5401"/>
            </a:avLst>
          </a:prstGeom>
          <a:solidFill>
            <a:srgbClr val="7E3A2D">
              <a:alpha val="5000"/>
            </a:srgbClr>
          </a:solidFill>
          <a:ln w="41275">
            <a:solidFill>
              <a:srgbClr val="7E3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879702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alphaModFix amt="40000"/>
          </a:blip>
          <a:tile tx="0" ty="0" sx="100000" sy="100000" flip="none" algn="tl"/>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903CA17-7192-1B07-52D3-D95B0F0AB430}"/>
              </a:ext>
            </a:extLst>
          </p:cNvPr>
          <p:cNvSpPr txBox="1">
            <a:spLocks/>
          </p:cNvSpPr>
          <p:nvPr/>
        </p:nvSpPr>
        <p:spPr>
          <a:xfrm>
            <a:off x="838200" y="1381252"/>
            <a:ext cx="10515600" cy="61912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424853"/>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Retirement Progress Report</a:t>
            </a:r>
          </a:p>
        </p:txBody>
      </p:sp>
      <p:pic>
        <p:nvPicPr>
          <p:cNvPr id="4" name="Picture 3">
            <a:extLst>
              <a:ext uri="{FF2B5EF4-FFF2-40B4-BE49-F238E27FC236}">
                <a16:creationId xmlns:a16="http://schemas.microsoft.com/office/drawing/2014/main" id="{05F2AD29-4476-235D-C323-3087C0B49FA6}"/>
              </a:ext>
            </a:extLst>
          </p:cNvPr>
          <p:cNvPicPr>
            <a:picLocks noChangeAspect="1"/>
          </p:cNvPicPr>
          <p:nvPr/>
        </p:nvPicPr>
        <p:blipFill rotWithShape="1">
          <a:blip r:embed="rId6"/>
          <a:srcRect l="12378" t="12983" r="12378"/>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D80A5BE1-3065-5171-0527-E266BD25DF02}"/>
              </a:ext>
            </a:extLst>
          </p:cNvPr>
          <p:cNvSpPr/>
          <p:nvPr/>
        </p:nvSpPr>
        <p:spPr>
          <a:xfrm>
            <a:off x="8681941" y="5669280"/>
            <a:ext cx="1254539" cy="325197"/>
          </a:xfrm>
          <a:prstGeom prst="roundRect">
            <a:avLst>
              <a:gd name="adj" fmla="val 5401"/>
            </a:avLst>
          </a:prstGeom>
          <a:solidFill>
            <a:srgbClr val="7E3A2D">
              <a:alpha val="5000"/>
            </a:srgbClr>
          </a:solidFill>
          <a:ln w="41275">
            <a:solidFill>
              <a:srgbClr val="7E3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82502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60389A-16AD-BA7A-4C95-1668B7FB2531}"/>
              </a:ext>
            </a:extLst>
          </p:cNvPr>
          <p:cNvPicPr>
            <a:picLocks noChangeAspect="1"/>
          </p:cNvPicPr>
          <p:nvPr/>
        </p:nvPicPr>
        <p:blipFill rotWithShape="1">
          <a:blip r:embed="rId4"/>
          <a:srcRect l="6785" r="6785"/>
          <a:stretch/>
        </p:blipFill>
        <p:spPr>
          <a:xfrm>
            <a:off x="0" y="-3251"/>
            <a:ext cx="12192000" cy="6861252"/>
          </a:xfrm>
          <a:prstGeom prst="rect">
            <a:avLst/>
          </a:prstGeom>
        </p:spPr>
      </p:pic>
    </p:spTree>
    <p:custDataLst>
      <p:tags r:id="rId1"/>
    </p:custDataLst>
    <p:extLst>
      <p:ext uri="{BB962C8B-B14F-4D97-AF65-F5344CB8AC3E}">
        <p14:creationId xmlns:p14="http://schemas.microsoft.com/office/powerpoint/2010/main" val="1337422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alphaModFix amt="40000"/>
          </a:blip>
          <a:tile tx="0" ty="0" sx="100000" sy="100000" flip="none" algn="tl"/>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30DDB3E-02CA-4055-7FBB-875AF56A20FD}"/>
              </a:ext>
            </a:extLst>
          </p:cNvPr>
          <p:cNvSpPr>
            <a:spLocks noGrp="1"/>
          </p:cNvSpPr>
          <p:nvPr>
            <p:ph type="title"/>
          </p:nvPr>
        </p:nvSpPr>
        <p:spPr>
          <a:xfrm>
            <a:off x="650470" y="1291717"/>
            <a:ext cx="10515600" cy="561467"/>
          </a:xfrm>
        </p:spPr>
        <p:txBody>
          <a:bodyPr>
            <a:normAutofit fontScale="90000"/>
          </a:bodyPr>
          <a:lstStyle/>
          <a:p>
            <a:r>
              <a:rPr lang="en-US" dirty="0"/>
              <a:t>Retirement Progress Reports</a:t>
            </a:r>
          </a:p>
        </p:txBody>
      </p:sp>
      <p:pic>
        <p:nvPicPr>
          <p:cNvPr id="12" name="Picture 11">
            <a:extLst>
              <a:ext uri="{FF2B5EF4-FFF2-40B4-BE49-F238E27FC236}">
                <a16:creationId xmlns:a16="http://schemas.microsoft.com/office/drawing/2014/main" id="{6EA3700A-6353-7BA6-B644-1A8A0E6B8D72}"/>
              </a:ext>
            </a:extLst>
          </p:cNvPr>
          <p:cNvPicPr>
            <a:picLocks noChangeAspect="1"/>
          </p:cNvPicPr>
          <p:nvPr/>
        </p:nvPicPr>
        <p:blipFill rotWithShape="1">
          <a:blip r:embed="rId6"/>
          <a:srcRect l="12378" t="12983" r="12378"/>
          <a:stretch/>
        </p:blipFill>
        <p:spPr>
          <a:xfrm>
            <a:off x="0" y="0"/>
            <a:ext cx="12192000" cy="6858000"/>
          </a:xfrm>
          <a:prstGeom prst="rect">
            <a:avLst/>
          </a:prstGeom>
        </p:spPr>
      </p:pic>
      <p:pic>
        <p:nvPicPr>
          <p:cNvPr id="13" name="Graphic 12" descr="Back with solid fill">
            <a:extLst>
              <a:ext uri="{FF2B5EF4-FFF2-40B4-BE49-F238E27FC236}">
                <a16:creationId xmlns:a16="http://schemas.microsoft.com/office/drawing/2014/main" id="{258EF7E6-D80D-86E1-53AE-A7A2225B1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193270" y="5352525"/>
            <a:ext cx="914400" cy="914400"/>
          </a:xfrm>
          <a:prstGeom prst="rect">
            <a:avLst/>
          </a:prstGeom>
          <a:effectLst>
            <a:outerShdw blurRad="50800" dist="38100" dir="5400000" algn="t" rotWithShape="0">
              <a:prstClr val="black">
                <a:alpha val="40000"/>
              </a:prstClr>
            </a:outerShdw>
          </a:effectLst>
        </p:spPr>
      </p:pic>
    </p:spTree>
    <p:custDataLst>
      <p:tags r:id="rId2"/>
    </p:custDataLst>
    <p:extLst>
      <p:ext uri="{BB962C8B-B14F-4D97-AF65-F5344CB8AC3E}">
        <p14:creationId xmlns:p14="http://schemas.microsoft.com/office/powerpoint/2010/main" val="32714163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030B48-DAE5-3852-BD55-5E2922D82B77}"/>
              </a:ext>
            </a:extLst>
          </p:cNvPr>
          <p:cNvSpPr txBox="1"/>
          <p:nvPr/>
        </p:nvSpPr>
        <p:spPr>
          <a:xfrm>
            <a:off x="691448" y="5441503"/>
            <a:ext cx="4732499" cy="461665"/>
          </a:xfrm>
          <a:prstGeom prst="rect">
            <a:avLst/>
          </a:prstGeom>
          <a:noFill/>
        </p:spPr>
        <p:txBody>
          <a:bodyPr wrap="square" rtlCol="0">
            <a:spAutoFit/>
          </a:bodyPr>
          <a:lstStyle/>
          <a:p>
            <a:pPr algn="ctr"/>
            <a:r>
              <a:rPr lang="en-US" sz="2400" b="1" dirty="0"/>
              <a:t>Cash Balance Benefit Program</a:t>
            </a:r>
          </a:p>
        </p:txBody>
      </p:sp>
      <p:sp>
        <p:nvSpPr>
          <p:cNvPr id="3" name="TextBox 2">
            <a:extLst>
              <a:ext uri="{FF2B5EF4-FFF2-40B4-BE49-F238E27FC236}">
                <a16:creationId xmlns:a16="http://schemas.microsoft.com/office/drawing/2014/main" id="{5CDBCF24-8EBD-0A89-8DCF-719735C0372A}"/>
              </a:ext>
            </a:extLst>
          </p:cNvPr>
          <p:cNvSpPr txBox="1"/>
          <p:nvPr/>
        </p:nvSpPr>
        <p:spPr>
          <a:xfrm>
            <a:off x="6551920" y="5444558"/>
            <a:ext cx="4732499" cy="461665"/>
          </a:xfrm>
          <a:prstGeom prst="rect">
            <a:avLst/>
          </a:prstGeom>
          <a:noFill/>
        </p:spPr>
        <p:txBody>
          <a:bodyPr wrap="square" rtlCol="0">
            <a:spAutoFit/>
          </a:bodyPr>
          <a:lstStyle/>
          <a:p>
            <a:pPr algn="ctr"/>
            <a:r>
              <a:rPr lang="en-US" sz="2400" b="1" dirty="0"/>
              <a:t>Defined Benefit Program</a:t>
            </a:r>
          </a:p>
        </p:txBody>
      </p:sp>
      <p:pic>
        <p:nvPicPr>
          <p:cNvPr id="5" name="Picture 2">
            <a:extLst>
              <a:ext uri="{FF2B5EF4-FFF2-40B4-BE49-F238E27FC236}">
                <a16:creationId xmlns:a16="http://schemas.microsoft.com/office/drawing/2014/main" id="{850770D4-17D6-7E6F-71A9-A77167290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193610" y="630960"/>
            <a:ext cx="3505725" cy="46725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32C619E-60A9-A2B6-4E4E-C854CE13D79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92665" y="819290"/>
            <a:ext cx="3505726" cy="4294514"/>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961455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9B4A0B-EFCE-3C3E-ED01-2E2F464CFDF7}"/>
              </a:ext>
            </a:extLst>
          </p:cNvPr>
          <p:cNvSpPr txBox="1"/>
          <p:nvPr/>
        </p:nvSpPr>
        <p:spPr>
          <a:xfrm>
            <a:off x="691448" y="5441503"/>
            <a:ext cx="4732499" cy="461665"/>
          </a:xfrm>
          <a:prstGeom prst="rect">
            <a:avLst/>
          </a:prstGeom>
          <a:noFill/>
        </p:spPr>
        <p:txBody>
          <a:bodyPr wrap="square" rtlCol="0">
            <a:spAutoFit/>
          </a:bodyPr>
          <a:lstStyle/>
          <a:p>
            <a:pPr algn="ctr"/>
            <a:r>
              <a:rPr lang="en-US" sz="2400" b="1" dirty="0"/>
              <a:t>Cash Balance Benefit Program</a:t>
            </a:r>
          </a:p>
        </p:txBody>
      </p:sp>
      <p:sp>
        <p:nvSpPr>
          <p:cNvPr id="4" name="TextBox 3">
            <a:extLst>
              <a:ext uri="{FF2B5EF4-FFF2-40B4-BE49-F238E27FC236}">
                <a16:creationId xmlns:a16="http://schemas.microsoft.com/office/drawing/2014/main" id="{F7F046F5-120D-6B0E-2F53-74860F7A8B21}"/>
              </a:ext>
            </a:extLst>
          </p:cNvPr>
          <p:cNvSpPr txBox="1"/>
          <p:nvPr/>
        </p:nvSpPr>
        <p:spPr>
          <a:xfrm>
            <a:off x="6551920" y="5444558"/>
            <a:ext cx="4732499" cy="461665"/>
          </a:xfrm>
          <a:prstGeom prst="rect">
            <a:avLst/>
          </a:prstGeom>
          <a:noFill/>
        </p:spPr>
        <p:txBody>
          <a:bodyPr wrap="square" rtlCol="0">
            <a:spAutoFit/>
          </a:bodyPr>
          <a:lstStyle/>
          <a:p>
            <a:pPr algn="ctr"/>
            <a:r>
              <a:rPr lang="en-US" sz="2400" b="1" dirty="0"/>
              <a:t>Defined Benefit Program</a:t>
            </a:r>
          </a:p>
        </p:txBody>
      </p:sp>
      <p:pic>
        <p:nvPicPr>
          <p:cNvPr id="6" name="Picture 5">
            <a:extLst>
              <a:ext uri="{FF2B5EF4-FFF2-40B4-BE49-F238E27FC236}">
                <a16:creationId xmlns:a16="http://schemas.microsoft.com/office/drawing/2014/main" id="{01827C8E-2414-40CE-0571-1FD0AEC716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8933" y="657051"/>
            <a:ext cx="5174901" cy="4518114"/>
          </a:xfrm>
          <a:prstGeom prst="rect">
            <a:avLst/>
          </a:prstGeom>
        </p:spPr>
      </p:pic>
      <p:pic>
        <p:nvPicPr>
          <p:cNvPr id="10" name="Picture 9">
            <a:extLst>
              <a:ext uri="{FF2B5EF4-FFF2-40B4-BE49-F238E27FC236}">
                <a16:creationId xmlns:a16="http://schemas.microsoft.com/office/drawing/2014/main" id="{C3F5701C-84B4-E4F5-0ACC-976FCE0DBC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83053" y="680089"/>
            <a:ext cx="5394959" cy="4472037"/>
          </a:xfrm>
          <a:prstGeom prst="rect">
            <a:avLst/>
          </a:prstGeom>
        </p:spPr>
      </p:pic>
    </p:spTree>
    <p:extLst>
      <p:ext uri="{BB962C8B-B14F-4D97-AF65-F5344CB8AC3E}">
        <p14:creationId xmlns:p14="http://schemas.microsoft.com/office/powerpoint/2010/main" val="930285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21107C-48D6-4A06-A7E7-D124F478050A}"/>
              </a:ext>
            </a:extLst>
          </p:cNvPr>
          <p:cNvPicPr>
            <a:picLocks noChangeAspect="1"/>
          </p:cNvPicPr>
          <p:nvPr/>
        </p:nvPicPr>
        <p:blipFill rotWithShape="1">
          <a:blip r:embed="rId3">
            <a:extLst>
              <a:ext uri="{28A0092B-C50C-407E-A947-70E740481C1C}">
                <a14:useLocalDpi xmlns:a14="http://schemas.microsoft.com/office/drawing/2010/main" val="0"/>
              </a:ext>
            </a:extLst>
          </a:blip>
          <a:srcRect l="5556" t="622" r="5556" b="622"/>
          <a:stretch/>
        </p:blipFill>
        <p:spPr>
          <a:xfrm>
            <a:off x="979355" y="719918"/>
            <a:ext cx="10233291" cy="5418163"/>
          </a:xfrm>
          <a:prstGeom prst="roundRect">
            <a:avLst>
              <a:gd name="adj" fmla="val 5224"/>
            </a:avLst>
          </a:prstGeom>
          <a:effectLst>
            <a:innerShdw blurRad="114300">
              <a:prstClr val="black"/>
            </a:innerShdw>
          </a:effectLst>
        </p:spPr>
      </p:pic>
      <p:sp>
        <p:nvSpPr>
          <p:cNvPr id="7" name="Rectangle: Rounded Corners 6">
            <a:extLst>
              <a:ext uri="{FF2B5EF4-FFF2-40B4-BE49-F238E27FC236}">
                <a16:creationId xmlns:a16="http://schemas.microsoft.com/office/drawing/2014/main" id="{9D437F73-E1EE-4E8E-A9FA-88B366D176D5}"/>
              </a:ext>
            </a:extLst>
          </p:cNvPr>
          <p:cNvSpPr/>
          <p:nvPr/>
        </p:nvSpPr>
        <p:spPr>
          <a:xfrm>
            <a:off x="5592842" y="1225694"/>
            <a:ext cx="1840892" cy="2203306"/>
          </a:xfrm>
          <a:prstGeom prst="roundRect">
            <a:avLst/>
          </a:prstGeom>
          <a:solidFill>
            <a:schemeClr val="accent2">
              <a:lumMod val="20000"/>
              <a:lumOff val="80000"/>
              <a:alpha val="10000"/>
            </a:schemeClr>
          </a:solidFill>
          <a:ln>
            <a:solidFill>
              <a:srgbClr val="7E3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10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85034"/>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B3CA827-D646-D142-89AD-BA03FBA43BA5}"/>
              </a:ext>
            </a:extLst>
          </p:cNvPr>
          <p:cNvSpPr>
            <a:spLocks noGrp="1"/>
          </p:cNvSpPr>
          <p:nvPr>
            <p:ph type="title"/>
          </p:nvPr>
        </p:nvSpPr>
        <p:spPr>
          <a:xfrm>
            <a:off x="252412" y="566638"/>
            <a:ext cx="11291888" cy="994172"/>
          </a:xfrm>
        </p:spPr>
        <p:txBody>
          <a:bodyPr>
            <a:normAutofit fontScale="90000"/>
          </a:bodyPr>
          <a:lstStyle/>
          <a:p>
            <a:r>
              <a:rPr lang="en-US" sz="4400" dirty="0">
                <a:solidFill>
                  <a:schemeClr val="bg1"/>
                </a:solidFill>
              </a:rPr>
              <a:t>Trust</a:t>
            </a:r>
            <a:r>
              <a:rPr lang="en-US" sz="3600" dirty="0">
                <a:solidFill>
                  <a:schemeClr val="bg1"/>
                </a:solidFill>
              </a:rPr>
              <a:t>     		     </a:t>
            </a:r>
            <a:r>
              <a:rPr lang="en-US" sz="2200" baseline="100000" dirty="0">
                <a:solidFill>
                  <a:schemeClr val="bg1"/>
                </a:solidFill>
              </a:rPr>
              <a:t>®</a:t>
            </a:r>
            <a:r>
              <a:rPr lang="en-US" sz="3600" dirty="0">
                <a:solidFill>
                  <a:schemeClr val="bg1"/>
                </a:solidFill>
              </a:rPr>
              <a:t>, </a:t>
            </a:r>
            <a:r>
              <a:rPr lang="en-US" sz="4400" dirty="0">
                <a:solidFill>
                  <a:schemeClr val="bg1"/>
                </a:solidFill>
              </a:rPr>
              <a:t>not impersonators </a:t>
            </a:r>
            <a:br>
              <a:rPr lang="en-US" sz="3600" dirty="0">
                <a:solidFill>
                  <a:schemeClr val="bg1"/>
                </a:solidFill>
              </a:rPr>
            </a:br>
            <a:endParaRPr lang="en-US" sz="3600" dirty="0">
              <a:solidFill>
                <a:schemeClr val="bg1"/>
              </a:solidFill>
            </a:endParaRPr>
          </a:p>
        </p:txBody>
      </p:sp>
      <p:sp>
        <p:nvSpPr>
          <p:cNvPr id="3" name="Content Placeholder 2">
            <a:extLst>
              <a:ext uri="{FF2B5EF4-FFF2-40B4-BE49-F238E27FC236}">
                <a16:creationId xmlns:a16="http://schemas.microsoft.com/office/drawing/2014/main" id="{D40F0166-F7C2-F24E-9619-489DF5DD5AAF}"/>
              </a:ext>
            </a:extLst>
          </p:cNvPr>
          <p:cNvSpPr>
            <a:spLocks noGrp="1"/>
          </p:cNvSpPr>
          <p:nvPr>
            <p:ph idx="1"/>
          </p:nvPr>
        </p:nvSpPr>
        <p:spPr>
          <a:xfrm>
            <a:off x="479374" y="1549749"/>
            <a:ext cx="7613591" cy="4527201"/>
          </a:xfrm>
        </p:spPr>
        <p:txBody>
          <a:bodyPr>
            <a:normAutofit/>
          </a:bodyPr>
          <a:lstStyle/>
          <a:p>
            <a:pPr marL="0" indent="0">
              <a:buNone/>
            </a:pPr>
            <a:r>
              <a:rPr lang="en-US" sz="2800" dirty="0">
                <a:solidFill>
                  <a:schemeClr val="bg1"/>
                </a:solidFill>
              </a:rPr>
              <a:t>CalSTRS authorized representatives:</a:t>
            </a:r>
          </a:p>
          <a:p>
            <a:r>
              <a:rPr lang="en-US" sz="2800" dirty="0">
                <a:solidFill>
                  <a:schemeClr val="bg1"/>
                </a:solidFill>
              </a:rPr>
              <a:t>Have an email address ending in </a:t>
            </a:r>
            <a:r>
              <a:rPr lang="en-US" sz="2600" dirty="0">
                <a:solidFill>
                  <a:schemeClr val="bg1"/>
                </a:solidFill>
              </a:rPr>
              <a:t>@</a:t>
            </a:r>
            <a:r>
              <a:rPr lang="en-US" sz="2800" dirty="0">
                <a:solidFill>
                  <a:schemeClr val="bg1"/>
                </a:solidFill>
              </a:rPr>
              <a:t>CalSTRS.com.</a:t>
            </a:r>
          </a:p>
          <a:p>
            <a:r>
              <a:rPr lang="en-US" sz="2800" dirty="0">
                <a:solidFill>
                  <a:schemeClr val="bg1"/>
                </a:solidFill>
              </a:rPr>
              <a:t>Can provide a CalSTRS ID badge or business card.</a:t>
            </a:r>
          </a:p>
          <a:p>
            <a:pPr lvl="0"/>
            <a:r>
              <a:rPr lang="en-US" sz="2800" dirty="0">
                <a:solidFill>
                  <a:prstClr val="white"/>
                </a:solidFill>
              </a:rPr>
              <a:t>Do not provide refreshments at offsite events.</a:t>
            </a:r>
          </a:p>
          <a:p>
            <a:pPr lvl="0"/>
            <a:r>
              <a:rPr lang="en-US" sz="2800" dirty="0">
                <a:solidFill>
                  <a:prstClr val="white"/>
                </a:solidFill>
              </a:rPr>
              <a:t>Will never meet at your home.</a:t>
            </a:r>
          </a:p>
          <a:p>
            <a:pPr lvl="0"/>
            <a:r>
              <a:rPr lang="en-US" sz="2800" dirty="0">
                <a:solidFill>
                  <a:prstClr val="white"/>
                </a:solidFill>
              </a:rPr>
              <a:t>Do not sell insurance products.</a:t>
            </a:r>
            <a:endParaRPr lang="en-US" sz="2800" dirty="0">
              <a:solidFill>
                <a:schemeClr val="bg1"/>
              </a:solidFill>
            </a:endParaRPr>
          </a:p>
        </p:txBody>
      </p:sp>
      <p:pic>
        <p:nvPicPr>
          <p:cNvPr id="5" name="Picture 4" descr="A picture containing toy, doll&#10;&#10;Description automatically generated">
            <a:extLst>
              <a:ext uri="{FF2B5EF4-FFF2-40B4-BE49-F238E27FC236}">
                <a16:creationId xmlns:a16="http://schemas.microsoft.com/office/drawing/2014/main" id="{8F5053FD-985B-E442-B165-46E42D199020}"/>
              </a:ext>
            </a:extLst>
          </p:cNvPr>
          <p:cNvPicPr>
            <a:picLocks noChangeAspect="1"/>
          </p:cNvPicPr>
          <p:nvPr/>
        </p:nvPicPr>
        <p:blipFill>
          <a:blip r:embed="rId4"/>
          <a:stretch>
            <a:fillRect/>
          </a:stretch>
        </p:blipFill>
        <p:spPr>
          <a:xfrm>
            <a:off x="8352514" y="2560426"/>
            <a:ext cx="3475971" cy="4267529"/>
          </a:xfrm>
          <a:prstGeom prst="rect">
            <a:avLst/>
          </a:prstGeom>
        </p:spPr>
      </p:pic>
      <p:pic>
        <p:nvPicPr>
          <p:cNvPr id="9" name="Picture 8" descr="A close up of a logo&#10;&#10;Description automatically generated">
            <a:extLst>
              <a:ext uri="{FF2B5EF4-FFF2-40B4-BE49-F238E27FC236}">
                <a16:creationId xmlns:a16="http://schemas.microsoft.com/office/drawing/2014/main" id="{B09DADCD-218E-EE4E-8522-89BF782D37A9}"/>
              </a:ext>
            </a:extLst>
          </p:cNvPr>
          <p:cNvPicPr>
            <a:picLocks noChangeAspect="1"/>
          </p:cNvPicPr>
          <p:nvPr/>
        </p:nvPicPr>
        <p:blipFill rotWithShape="1">
          <a:blip r:embed="rId5"/>
          <a:srcRect r="4827" b="4462"/>
          <a:stretch/>
        </p:blipFill>
        <p:spPr>
          <a:xfrm>
            <a:off x="1608025" y="525697"/>
            <a:ext cx="1977857" cy="525864"/>
          </a:xfrm>
          <a:prstGeom prst="rect">
            <a:avLst/>
          </a:prstGeom>
        </p:spPr>
      </p:pic>
    </p:spTree>
    <p:custDataLst>
      <p:tags r:id="rId1"/>
    </p:custDataLst>
    <p:extLst>
      <p:ext uri="{BB962C8B-B14F-4D97-AF65-F5344CB8AC3E}">
        <p14:creationId xmlns:p14="http://schemas.microsoft.com/office/powerpoint/2010/main" val="3166611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7C4019-D7C0-49BE-2DF3-EEF481B4FF03}"/>
              </a:ext>
            </a:extLst>
          </p:cNvPr>
          <p:cNvPicPr>
            <a:picLocks noChangeAspect="1"/>
          </p:cNvPicPr>
          <p:nvPr/>
        </p:nvPicPr>
        <p:blipFill rotWithShape="1">
          <a:blip r:embed="rId3">
            <a:extLst>
              <a:ext uri="{28A0092B-C50C-407E-A947-70E740481C1C}">
                <a14:useLocalDpi xmlns:a14="http://schemas.microsoft.com/office/drawing/2010/main" val="0"/>
              </a:ext>
            </a:extLst>
          </a:blip>
          <a:srcRect l="3621" r="3621"/>
          <a:stretch/>
        </p:blipFill>
        <p:spPr>
          <a:xfrm>
            <a:off x="979354" y="733926"/>
            <a:ext cx="10233293" cy="5366085"/>
          </a:xfrm>
          <a:prstGeom prst="roundRect">
            <a:avLst>
              <a:gd name="adj" fmla="val 5224"/>
            </a:avLst>
          </a:prstGeom>
          <a:effectLst>
            <a:innerShdw blurRad="114300">
              <a:prstClr val="black"/>
            </a:innerShdw>
          </a:effectLst>
        </p:spPr>
      </p:pic>
    </p:spTree>
    <p:extLst>
      <p:ext uri="{BB962C8B-B14F-4D97-AF65-F5344CB8AC3E}">
        <p14:creationId xmlns:p14="http://schemas.microsoft.com/office/powerpoint/2010/main" val="414610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2FCB66B-7282-9166-DDF8-8048815392B5}"/>
              </a:ext>
            </a:extLst>
          </p:cNvPr>
          <p:cNvSpPr>
            <a:spLocks noGrp="1"/>
          </p:cNvSpPr>
          <p:nvPr>
            <p:ph type="title"/>
          </p:nvPr>
        </p:nvSpPr>
        <p:spPr>
          <a:xfrm>
            <a:off x="832104" y="301752"/>
            <a:ext cx="10515600" cy="914400"/>
          </a:xfrm>
        </p:spPr>
        <p:txBody>
          <a:bodyPr/>
          <a:lstStyle/>
          <a:p>
            <a:r>
              <a:rPr lang="en-US" dirty="0"/>
              <a:t>Part-time educator publications</a:t>
            </a:r>
          </a:p>
        </p:txBody>
      </p:sp>
      <p:sp>
        <p:nvSpPr>
          <p:cNvPr id="11" name="Text Placeholder 2">
            <a:extLst>
              <a:ext uri="{FF2B5EF4-FFF2-40B4-BE49-F238E27FC236}">
                <a16:creationId xmlns:a16="http://schemas.microsoft.com/office/drawing/2014/main" id="{B358DD8F-78E4-657F-AFC6-287F1F4F2714}"/>
              </a:ext>
            </a:extLst>
          </p:cNvPr>
          <p:cNvSpPr>
            <a:spLocks noGrp="1"/>
          </p:cNvSpPr>
          <p:nvPr>
            <p:ph idx="1"/>
          </p:nvPr>
        </p:nvSpPr>
        <p:spPr>
          <a:xfrm>
            <a:off x="5350932" y="1911096"/>
            <a:ext cx="6002867" cy="3859742"/>
          </a:xfrm>
        </p:spPr>
        <p:txBody>
          <a:bodyPr anchor="ctr">
            <a:normAutofit/>
          </a:bodyPr>
          <a:lstStyle/>
          <a:p>
            <a:pPr>
              <a:spcBef>
                <a:spcPts val="2400"/>
              </a:spcBef>
            </a:pPr>
            <a:r>
              <a:rPr lang="en-US" sz="2400" dirty="0"/>
              <a:t>Considerations for Part-time Educators</a:t>
            </a:r>
          </a:p>
          <a:p>
            <a:pPr>
              <a:spcBef>
                <a:spcPts val="2400"/>
              </a:spcBef>
            </a:pPr>
            <a:r>
              <a:rPr lang="en-US" sz="2400" dirty="0"/>
              <a:t>Member Handbook</a:t>
            </a:r>
          </a:p>
          <a:p>
            <a:pPr>
              <a:spcBef>
                <a:spcPts val="2400"/>
              </a:spcBef>
            </a:pPr>
            <a:r>
              <a:rPr lang="en-US" sz="2400" dirty="0"/>
              <a:t>Cash Balance Benefit brochure</a:t>
            </a:r>
          </a:p>
          <a:p>
            <a:pPr>
              <a:spcBef>
                <a:spcPts val="2400"/>
              </a:spcBef>
            </a:pPr>
            <a:r>
              <a:rPr lang="en-US" sz="2400" dirty="0"/>
              <a:t>Concurrent Retirement</a:t>
            </a:r>
          </a:p>
          <a:p>
            <a:pPr>
              <a:spcBef>
                <a:spcPts val="2400"/>
              </a:spcBef>
            </a:pPr>
            <a:r>
              <a:rPr lang="en-US" sz="2400" dirty="0"/>
              <a:t>Social Security, CalSTRS and You</a:t>
            </a:r>
          </a:p>
          <a:p>
            <a:pPr>
              <a:spcBef>
                <a:spcPts val="2400"/>
              </a:spcBef>
            </a:pPr>
            <a:r>
              <a:rPr lang="en-US" sz="2400" dirty="0"/>
              <a:t>Understanding the Formula</a:t>
            </a:r>
          </a:p>
        </p:txBody>
      </p:sp>
      <p:pic>
        <p:nvPicPr>
          <p:cNvPr id="12" name="Picture 11">
            <a:extLst>
              <a:ext uri="{FF2B5EF4-FFF2-40B4-BE49-F238E27FC236}">
                <a16:creationId xmlns:a16="http://schemas.microsoft.com/office/drawing/2014/main" id="{759B086C-32E3-A8D4-1E44-8E9E5BB22079}"/>
              </a:ext>
            </a:extLst>
          </p:cNvPr>
          <p:cNvPicPr>
            <a:picLocks noChangeAspect="1"/>
          </p:cNvPicPr>
          <p:nvPr/>
        </p:nvPicPr>
        <p:blipFill rotWithShape="1">
          <a:blip r:embed="rId4">
            <a:extLst>
              <a:ext uri="{28A0092B-C50C-407E-A947-70E740481C1C}">
                <a14:useLocalDpi xmlns:a14="http://schemas.microsoft.com/office/drawing/2010/main" val="0"/>
              </a:ext>
            </a:extLst>
          </a:blip>
          <a:srcRect l="25680" r="25680"/>
          <a:stretch/>
        </p:blipFill>
        <p:spPr>
          <a:xfrm>
            <a:off x="591670" y="1623089"/>
            <a:ext cx="4572000" cy="4572000"/>
          </a:xfrm>
          <a:prstGeom prst="roundRect">
            <a:avLst>
              <a:gd name="adj" fmla="val 5224"/>
            </a:avLst>
          </a:prstGeom>
          <a:effectLst>
            <a:innerShdw blurRad="114300">
              <a:prstClr val="black"/>
            </a:innerShdw>
          </a:effectLst>
        </p:spPr>
      </p:pic>
    </p:spTree>
    <p:custDataLst>
      <p:tags r:id="rId1"/>
    </p:custDataLst>
    <p:extLst>
      <p:ext uri="{BB962C8B-B14F-4D97-AF65-F5344CB8AC3E}">
        <p14:creationId xmlns:p14="http://schemas.microsoft.com/office/powerpoint/2010/main" val="2066610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ACEB981-FE8B-95BF-0A7C-DBA3C0F283C7}"/>
              </a:ext>
            </a:extLst>
          </p:cNvPr>
          <p:cNvSpPr>
            <a:spLocks noGrp="1"/>
          </p:cNvSpPr>
          <p:nvPr>
            <p:ph type="title"/>
          </p:nvPr>
        </p:nvSpPr>
        <p:spPr>
          <a:xfrm>
            <a:off x="832104" y="301752"/>
            <a:ext cx="10515600" cy="914400"/>
          </a:xfrm>
        </p:spPr>
        <p:txBody>
          <a:bodyPr/>
          <a:lstStyle/>
          <a:p>
            <a:r>
              <a:rPr lang="en-US" dirty="0"/>
              <a:t>Part-time educator videos</a:t>
            </a:r>
          </a:p>
        </p:txBody>
      </p:sp>
      <p:sp>
        <p:nvSpPr>
          <p:cNvPr id="12" name="Text Placeholder 2">
            <a:extLst>
              <a:ext uri="{FF2B5EF4-FFF2-40B4-BE49-F238E27FC236}">
                <a16:creationId xmlns:a16="http://schemas.microsoft.com/office/drawing/2014/main" id="{112AFBCE-FFB8-11D9-D98C-FC47747984AA}"/>
              </a:ext>
            </a:extLst>
          </p:cNvPr>
          <p:cNvSpPr>
            <a:spLocks noGrp="1"/>
          </p:cNvSpPr>
          <p:nvPr>
            <p:ph idx="1"/>
          </p:nvPr>
        </p:nvSpPr>
        <p:spPr>
          <a:xfrm>
            <a:off x="838200" y="1911096"/>
            <a:ext cx="10515600" cy="3859742"/>
          </a:xfrm>
        </p:spPr>
        <p:txBody>
          <a:bodyPr anchor="ctr">
            <a:normAutofit/>
          </a:bodyPr>
          <a:lstStyle/>
          <a:p>
            <a:pPr>
              <a:spcBef>
                <a:spcPts val="2400"/>
              </a:spcBef>
            </a:pPr>
            <a:r>
              <a:rPr lang="en-US" sz="2400" dirty="0"/>
              <a:t>Understanding the Formula</a:t>
            </a:r>
          </a:p>
          <a:p>
            <a:pPr>
              <a:spcBef>
                <a:spcPts val="2400"/>
              </a:spcBef>
            </a:pPr>
            <a:r>
              <a:rPr lang="en-US" sz="2400" dirty="0"/>
              <a:t>CalSTRS Pension2 – Plan Overview</a:t>
            </a:r>
          </a:p>
          <a:p>
            <a:pPr>
              <a:spcBef>
                <a:spcPts val="2400"/>
              </a:spcBef>
            </a:pPr>
            <a:r>
              <a:rPr lang="en-US" sz="2400" dirty="0"/>
              <a:t>Introduction to Social Security</a:t>
            </a:r>
          </a:p>
          <a:p>
            <a:pPr>
              <a:spcBef>
                <a:spcPts val="2400"/>
              </a:spcBef>
            </a:pPr>
            <a:r>
              <a:rPr lang="en-US" sz="2400" dirty="0"/>
              <a:t>Defined Benefit Supplement Program</a:t>
            </a:r>
          </a:p>
          <a:p>
            <a:pPr>
              <a:spcBef>
                <a:spcPts val="2400"/>
              </a:spcBef>
            </a:pPr>
            <a:r>
              <a:rPr lang="en-US" sz="2400" dirty="0"/>
              <a:t>Survivor Benefits</a:t>
            </a:r>
          </a:p>
          <a:p>
            <a:pPr>
              <a:spcBef>
                <a:spcPts val="2400"/>
              </a:spcBef>
            </a:pPr>
            <a:r>
              <a:rPr lang="en-US" sz="2400" dirty="0"/>
              <a:t>Refund: Consider the Consequences</a:t>
            </a:r>
          </a:p>
        </p:txBody>
      </p:sp>
      <p:pic>
        <p:nvPicPr>
          <p:cNvPr id="13" name="Picture 12">
            <a:extLst>
              <a:ext uri="{FF2B5EF4-FFF2-40B4-BE49-F238E27FC236}">
                <a16:creationId xmlns:a16="http://schemas.microsoft.com/office/drawing/2014/main" id="{1AA0FEC4-057F-9B6F-8432-DF84AE6BEBEA}"/>
              </a:ext>
            </a:extLst>
          </p:cNvPr>
          <p:cNvPicPr>
            <a:picLocks noChangeAspect="1"/>
          </p:cNvPicPr>
          <p:nvPr/>
        </p:nvPicPr>
        <p:blipFill rotWithShape="1">
          <a:blip r:embed="rId4">
            <a:extLst>
              <a:ext uri="{28A0092B-C50C-407E-A947-70E740481C1C}">
                <a14:useLocalDpi xmlns:a14="http://schemas.microsoft.com/office/drawing/2010/main" val="0"/>
              </a:ext>
            </a:extLst>
          </a:blip>
          <a:srcRect l="25680" r="25680"/>
          <a:stretch/>
        </p:blipFill>
        <p:spPr>
          <a:xfrm>
            <a:off x="7108614" y="1716475"/>
            <a:ext cx="4572000" cy="4572000"/>
          </a:xfrm>
          <a:prstGeom prst="roundRect">
            <a:avLst>
              <a:gd name="adj" fmla="val 5224"/>
            </a:avLst>
          </a:prstGeom>
          <a:effectLst>
            <a:innerShdw blurRad="114300">
              <a:prstClr val="black"/>
            </a:innerShdw>
          </a:effectLst>
        </p:spPr>
      </p:pic>
    </p:spTree>
    <p:custDataLst>
      <p:tags r:id="rId1"/>
    </p:custDataLst>
    <p:extLst>
      <p:ext uri="{BB962C8B-B14F-4D97-AF65-F5344CB8AC3E}">
        <p14:creationId xmlns:p14="http://schemas.microsoft.com/office/powerpoint/2010/main" val="658701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AFA82F-59F7-AB16-FF41-0EF7C8348A00}"/>
              </a:ext>
            </a:extLst>
          </p:cNvPr>
          <p:cNvPicPr>
            <a:picLocks noChangeAspect="1"/>
          </p:cNvPicPr>
          <p:nvPr/>
        </p:nvPicPr>
        <p:blipFill rotWithShape="1">
          <a:blip r:embed="rId3">
            <a:extLst>
              <a:ext uri="{28A0092B-C50C-407E-A947-70E740481C1C}">
                <a14:useLocalDpi xmlns:a14="http://schemas.microsoft.com/office/drawing/2010/main" val="0"/>
              </a:ext>
            </a:extLst>
          </a:blip>
          <a:srcRect l="19980" t="962" r="37303" b="9397"/>
          <a:stretch/>
        </p:blipFill>
        <p:spPr>
          <a:xfrm>
            <a:off x="683997" y="1757559"/>
            <a:ext cx="4572000" cy="4572000"/>
          </a:xfrm>
          <a:prstGeom prst="roundRect">
            <a:avLst>
              <a:gd name="adj" fmla="val 5224"/>
            </a:avLst>
          </a:prstGeom>
          <a:effectLst>
            <a:innerShdw blurRad="114300">
              <a:prstClr val="black"/>
            </a:innerShdw>
          </a:effectLst>
        </p:spPr>
      </p:pic>
      <p:sp>
        <p:nvSpPr>
          <p:cNvPr id="11" name="Title 3">
            <a:extLst>
              <a:ext uri="{FF2B5EF4-FFF2-40B4-BE49-F238E27FC236}">
                <a16:creationId xmlns:a16="http://schemas.microsoft.com/office/drawing/2014/main" id="{DB877323-847D-F5E4-CF11-27E4A8CA5577}"/>
              </a:ext>
            </a:extLst>
          </p:cNvPr>
          <p:cNvSpPr>
            <a:spLocks noGrp="1"/>
          </p:cNvSpPr>
          <p:nvPr>
            <p:ph type="title"/>
          </p:nvPr>
        </p:nvSpPr>
        <p:spPr>
          <a:xfrm>
            <a:off x="832104" y="301752"/>
            <a:ext cx="10515600" cy="914400"/>
          </a:xfrm>
        </p:spPr>
        <p:txBody>
          <a:bodyPr/>
          <a:lstStyle/>
          <a:p>
            <a:r>
              <a:rPr lang="en-US" dirty="0"/>
              <a:t>Part-time educator FAQ</a:t>
            </a:r>
          </a:p>
        </p:txBody>
      </p:sp>
      <p:sp>
        <p:nvSpPr>
          <p:cNvPr id="12" name="Text Placeholder 2">
            <a:extLst>
              <a:ext uri="{FF2B5EF4-FFF2-40B4-BE49-F238E27FC236}">
                <a16:creationId xmlns:a16="http://schemas.microsoft.com/office/drawing/2014/main" id="{D3F70658-D7A8-1BD8-06E0-1B7376A3976F}"/>
              </a:ext>
            </a:extLst>
          </p:cNvPr>
          <p:cNvSpPr txBox="1">
            <a:spLocks/>
          </p:cNvSpPr>
          <p:nvPr/>
        </p:nvSpPr>
        <p:spPr>
          <a:xfrm>
            <a:off x="5634182" y="1757559"/>
            <a:ext cx="5873821" cy="45720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2400" dirty="0"/>
              <a:t>Cash Balance Benefit Program</a:t>
            </a:r>
          </a:p>
          <a:p>
            <a:pPr>
              <a:spcBef>
                <a:spcPts val="1800"/>
              </a:spcBef>
            </a:pPr>
            <a:r>
              <a:rPr lang="en-US" sz="2400" dirty="0"/>
              <a:t>Consolidating program coverage</a:t>
            </a:r>
          </a:p>
          <a:p>
            <a:pPr>
              <a:spcBef>
                <a:spcPts val="1800"/>
              </a:spcBef>
            </a:pPr>
            <a:r>
              <a:rPr lang="en-US" sz="2400" dirty="0"/>
              <a:t>Address change</a:t>
            </a:r>
          </a:p>
          <a:p>
            <a:pPr>
              <a:spcBef>
                <a:spcPts val="1800"/>
              </a:spcBef>
            </a:pPr>
            <a:r>
              <a:rPr lang="en-US" sz="2400" dirty="0"/>
              <a:t>Notification of death</a:t>
            </a:r>
          </a:p>
          <a:p>
            <a:pPr>
              <a:spcBef>
                <a:spcPts val="1800"/>
              </a:spcBef>
            </a:pPr>
            <a:r>
              <a:rPr lang="en-US" sz="2400" i="1" dirty="0"/>
              <a:t>Retirement Progress Report</a:t>
            </a:r>
          </a:p>
          <a:p>
            <a:pPr>
              <a:spcBef>
                <a:spcPts val="1800"/>
              </a:spcBef>
            </a:pPr>
            <a:r>
              <a:rPr lang="en-US" sz="2400" dirty="0"/>
              <a:t>Purchasing service credit</a:t>
            </a:r>
          </a:p>
          <a:p>
            <a:pPr>
              <a:spcBef>
                <a:spcPts val="1800"/>
              </a:spcBef>
            </a:pPr>
            <a:r>
              <a:rPr lang="en-US" sz="2400" dirty="0"/>
              <a:t>Service retirement</a:t>
            </a:r>
          </a:p>
          <a:p>
            <a:pPr>
              <a:spcBef>
                <a:spcPts val="1800"/>
              </a:spcBef>
            </a:pPr>
            <a:r>
              <a:rPr lang="en-US" sz="2400" dirty="0"/>
              <a:t>Refunds</a:t>
            </a:r>
          </a:p>
        </p:txBody>
      </p:sp>
    </p:spTree>
    <p:extLst>
      <p:ext uri="{BB962C8B-B14F-4D97-AF65-F5344CB8AC3E}">
        <p14:creationId xmlns:p14="http://schemas.microsoft.com/office/powerpoint/2010/main" val="2724670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9662A-A8F4-64DC-49FE-CDA4AA25A9C9}"/>
              </a:ext>
            </a:extLst>
          </p:cNvPr>
          <p:cNvPicPr>
            <a:picLocks noChangeAspect="1"/>
          </p:cNvPicPr>
          <p:nvPr/>
        </p:nvPicPr>
        <p:blipFill rotWithShape="1">
          <a:blip r:embed="rId4">
            <a:extLst>
              <a:ext uri="{28A0092B-C50C-407E-A947-70E740481C1C}">
                <a14:useLocalDpi xmlns:a14="http://schemas.microsoft.com/office/drawing/2010/main" val="0"/>
              </a:ext>
            </a:extLst>
          </a:blip>
          <a:srcRect l="3838" r="3838"/>
          <a:stretch/>
        </p:blipFill>
        <p:spPr>
          <a:xfrm>
            <a:off x="980476" y="721895"/>
            <a:ext cx="10231049" cy="5390148"/>
          </a:xfrm>
          <a:prstGeom prst="roundRect">
            <a:avLst>
              <a:gd name="adj" fmla="val 5224"/>
            </a:avLst>
          </a:prstGeom>
          <a:effectLst>
            <a:innerShdw blurRad="114300">
              <a:prstClr val="black"/>
            </a:innerShdw>
          </a:effectLst>
        </p:spPr>
      </p:pic>
    </p:spTree>
    <p:custDataLst>
      <p:tags r:id="rId1"/>
    </p:custDataLst>
    <p:extLst>
      <p:ext uri="{BB962C8B-B14F-4D97-AF65-F5344CB8AC3E}">
        <p14:creationId xmlns:p14="http://schemas.microsoft.com/office/powerpoint/2010/main" val="50714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A0C52-AF36-F72F-1B8F-1BBE21A3753F}"/>
              </a:ext>
            </a:extLst>
          </p:cNvPr>
          <p:cNvPicPr>
            <a:picLocks noChangeAspect="1"/>
          </p:cNvPicPr>
          <p:nvPr/>
        </p:nvPicPr>
        <p:blipFill rotWithShape="1">
          <a:blip r:embed="rId3">
            <a:extLst>
              <a:ext uri="{28A0092B-C50C-407E-A947-70E740481C1C}">
                <a14:useLocalDpi xmlns:a14="http://schemas.microsoft.com/office/drawing/2010/main" val="0"/>
              </a:ext>
            </a:extLst>
          </a:blip>
          <a:srcRect l="3838" r="3838"/>
          <a:stretch/>
        </p:blipFill>
        <p:spPr>
          <a:xfrm>
            <a:off x="980476" y="721895"/>
            <a:ext cx="10231049" cy="5390148"/>
          </a:xfrm>
          <a:prstGeom prst="roundRect">
            <a:avLst>
              <a:gd name="adj" fmla="val 5224"/>
            </a:avLst>
          </a:prstGeom>
          <a:effectLst>
            <a:innerShdw blurRad="114300">
              <a:prstClr val="black"/>
            </a:innerShdw>
          </a:effectLst>
        </p:spPr>
      </p:pic>
    </p:spTree>
    <p:extLst>
      <p:ext uri="{BB962C8B-B14F-4D97-AF65-F5344CB8AC3E}">
        <p14:creationId xmlns:p14="http://schemas.microsoft.com/office/powerpoint/2010/main" val="1268243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21107C-48D6-4A06-A7E7-D124F478050A}"/>
              </a:ext>
            </a:extLst>
          </p:cNvPr>
          <p:cNvPicPr>
            <a:picLocks noChangeAspect="1"/>
          </p:cNvPicPr>
          <p:nvPr/>
        </p:nvPicPr>
        <p:blipFill rotWithShape="1">
          <a:blip r:embed="rId4">
            <a:extLst>
              <a:ext uri="{28A0092B-C50C-407E-A947-70E740481C1C}">
                <a14:useLocalDpi xmlns:a14="http://schemas.microsoft.com/office/drawing/2010/main" val="0"/>
              </a:ext>
            </a:extLst>
          </a:blip>
          <a:srcRect l="5565" t="1096" r="5565" b="1316"/>
          <a:stretch/>
        </p:blipFill>
        <p:spPr>
          <a:xfrm>
            <a:off x="980476" y="745958"/>
            <a:ext cx="10231049" cy="5354053"/>
          </a:xfrm>
          <a:prstGeom prst="roundRect">
            <a:avLst>
              <a:gd name="adj" fmla="val 5224"/>
            </a:avLst>
          </a:prstGeom>
          <a:effectLst>
            <a:innerShdw blurRad="114300">
              <a:prstClr val="black"/>
            </a:innerShdw>
          </a:effectLst>
        </p:spPr>
      </p:pic>
    </p:spTree>
    <p:custDataLst>
      <p:tags r:id="rId1"/>
    </p:custDataLst>
    <p:extLst>
      <p:ext uri="{BB962C8B-B14F-4D97-AF65-F5344CB8AC3E}">
        <p14:creationId xmlns:p14="http://schemas.microsoft.com/office/powerpoint/2010/main" val="2737805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21107C-48D6-4A06-A7E7-D124F478050A}"/>
              </a:ext>
            </a:extLst>
          </p:cNvPr>
          <p:cNvPicPr>
            <a:picLocks noChangeAspect="1"/>
          </p:cNvPicPr>
          <p:nvPr/>
        </p:nvPicPr>
        <p:blipFill rotWithShape="1">
          <a:blip r:embed="rId4">
            <a:extLst>
              <a:ext uri="{28A0092B-C50C-407E-A947-70E740481C1C}">
                <a14:useLocalDpi xmlns:a14="http://schemas.microsoft.com/office/drawing/2010/main" val="0"/>
              </a:ext>
            </a:extLst>
          </a:blip>
          <a:srcRect l="5565" t="1096" r="5565" b="1536"/>
          <a:stretch/>
        </p:blipFill>
        <p:spPr>
          <a:xfrm>
            <a:off x="980476" y="745958"/>
            <a:ext cx="10231049" cy="5342021"/>
          </a:xfrm>
          <a:prstGeom prst="roundRect">
            <a:avLst>
              <a:gd name="adj" fmla="val 5224"/>
            </a:avLst>
          </a:prstGeom>
          <a:effectLst>
            <a:innerShdw blurRad="114300">
              <a:prstClr val="black"/>
            </a:innerShdw>
          </a:effectLst>
        </p:spPr>
      </p:pic>
    </p:spTree>
    <p:custDataLst>
      <p:tags r:id="rId1"/>
    </p:custDataLst>
    <p:extLst>
      <p:ext uri="{BB962C8B-B14F-4D97-AF65-F5344CB8AC3E}">
        <p14:creationId xmlns:p14="http://schemas.microsoft.com/office/powerpoint/2010/main" val="1484125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21107C-48D6-4A06-A7E7-D124F478050A}"/>
              </a:ext>
            </a:extLst>
          </p:cNvPr>
          <p:cNvPicPr>
            <a:picLocks noChangeAspect="1"/>
          </p:cNvPicPr>
          <p:nvPr/>
        </p:nvPicPr>
        <p:blipFill rotWithShape="1">
          <a:blip r:embed="rId4">
            <a:extLst>
              <a:ext uri="{28A0092B-C50C-407E-A947-70E740481C1C}">
                <a14:useLocalDpi xmlns:a14="http://schemas.microsoft.com/office/drawing/2010/main" val="0"/>
              </a:ext>
            </a:extLst>
          </a:blip>
          <a:srcRect l="5556" t="622" r="5556" b="622"/>
          <a:stretch/>
        </p:blipFill>
        <p:spPr>
          <a:xfrm>
            <a:off x="979355" y="719918"/>
            <a:ext cx="10233291" cy="5418163"/>
          </a:xfrm>
          <a:prstGeom prst="roundRect">
            <a:avLst>
              <a:gd name="adj" fmla="val 5224"/>
            </a:avLst>
          </a:prstGeom>
          <a:effectLst>
            <a:innerShdw blurRad="114300">
              <a:prstClr val="black"/>
            </a:innerShdw>
          </a:effectLst>
        </p:spPr>
      </p:pic>
      <p:pic>
        <p:nvPicPr>
          <p:cNvPr id="3" name="Graphic 2" descr="Back with solid fill">
            <a:extLst>
              <a:ext uri="{FF2B5EF4-FFF2-40B4-BE49-F238E27FC236}">
                <a16:creationId xmlns:a16="http://schemas.microsoft.com/office/drawing/2014/main" id="{8F1494F3-7748-4FD0-B1B2-581A464033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6598758" y="2016305"/>
            <a:ext cx="914400" cy="914400"/>
          </a:xfrm>
          <a:prstGeom prst="rect">
            <a:avLst/>
          </a:prstGeom>
          <a:effectLst>
            <a:outerShdw blurRad="50800" dist="38100" dir="5400000" algn="t" rotWithShape="0">
              <a:prstClr val="black">
                <a:alpha val="40000"/>
              </a:prstClr>
            </a:outerShdw>
          </a:effectLst>
        </p:spPr>
      </p:pic>
      <p:sp>
        <p:nvSpPr>
          <p:cNvPr id="4" name="Rectangle 3">
            <a:extLst>
              <a:ext uri="{FF2B5EF4-FFF2-40B4-BE49-F238E27FC236}">
                <a16:creationId xmlns:a16="http://schemas.microsoft.com/office/drawing/2014/main" id="{7231BC02-CBF0-4D24-BA21-703051A1AF81}"/>
              </a:ext>
            </a:extLst>
          </p:cNvPr>
          <p:cNvSpPr/>
          <p:nvPr/>
        </p:nvSpPr>
        <p:spPr>
          <a:xfrm>
            <a:off x="7513157" y="1333325"/>
            <a:ext cx="1737360" cy="2103120"/>
          </a:xfrm>
          <a:prstGeom prst="rect">
            <a:avLst/>
          </a:prstGeom>
          <a:noFill/>
          <a:ln w="19050" cap="sq">
            <a:solidFill>
              <a:schemeClr val="bg2">
                <a:lumMod val="90000"/>
              </a:schemeClr>
            </a:solidFill>
            <a:extLst>
              <a:ext uri="{C807C97D-BFC1-408E-A445-0C87EB9F89A2}">
                <ask:lineSketchStyleProps xmlns:ask="http://schemas.microsoft.com/office/drawing/2018/sketchyshapes" sd="1219033472">
                  <a:custGeom>
                    <a:avLst/>
                    <a:gdLst>
                      <a:gd name="connsiteX0" fmla="*/ 0 w 570932"/>
                      <a:gd name="connsiteY0" fmla="*/ 0 h 249072"/>
                      <a:gd name="connsiteX1" fmla="*/ 570932 w 570932"/>
                      <a:gd name="connsiteY1" fmla="*/ 0 h 249072"/>
                      <a:gd name="connsiteX2" fmla="*/ 570932 w 570932"/>
                      <a:gd name="connsiteY2" fmla="*/ 249072 h 249072"/>
                      <a:gd name="connsiteX3" fmla="*/ 0 w 570932"/>
                      <a:gd name="connsiteY3" fmla="*/ 249072 h 249072"/>
                      <a:gd name="connsiteX4" fmla="*/ 0 w 570932"/>
                      <a:gd name="connsiteY4" fmla="*/ 0 h 24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32" h="249072" extrusionOk="0">
                        <a:moveTo>
                          <a:pt x="0" y="0"/>
                        </a:moveTo>
                        <a:cubicBezTo>
                          <a:pt x="254941" y="12574"/>
                          <a:pt x="372369" y="21588"/>
                          <a:pt x="570932" y="0"/>
                        </a:cubicBezTo>
                        <a:cubicBezTo>
                          <a:pt x="565897" y="96064"/>
                          <a:pt x="564869" y="164917"/>
                          <a:pt x="570932" y="249072"/>
                        </a:cubicBezTo>
                        <a:cubicBezTo>
                          <a:pt x="399101" y="260225"/>
                          <a:pt x="215050" y="232926"/>
                          <a:pt x="0" y="249072"/>
                        </a:cubicBezTo>
                        <a:cubicBezTo>
                          <a:pt x="-6188" y="168719"/>
                          <a:pt x="264" y="93409"/>
                          <a:pt x="0" y="0"/>
                        </a:cubicBezTo>
                        <a:close/>
                      </a:path>
                    </a:pathLst>
                  </a:custGeom>
                  <ask:type>
                    <ask:lineSketchNone/>
                  </ask:type>
                </ask:lineSketchStyleProps>
              </a:ext>
            </a:extLst>
          </a:ln>
          <a:effectLst>
            <a:glow rad="63500">
              <a:schemeClr val="accent3">
                <a:satMod val="175000"/>
                <a:alpha val="40000"/>
              </a:schemeClr>
            </a:glow>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98906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12725A-3D5B-4F28-8E76-AE8DBEE79BEF}"/>
              </a:ext>
            </a:extLst>
          </p:cNvPr>
          <p:cNvPicPr>
            <a:picLocks noChangeAspect="1"/>
          </p:cNvPicPr>
          <p:nvPr/>
        </p:nvPicPr>
        <p:blipFill rotWithShape="1">
          <a:blip r:embed="rId4">
            <a:extLst>
              <a:ext uri="{28A0092B-C50C-407E-A947-70E740481C1C}">
                <a14:useLocalDpi xmlns:a14="http://schemas.microsoft.com/office/drawing/2010/main" val="0"/>
              </a:ext>
            </a:extLst>
          </a:blip>
          <a:srcRect l="10090" r="10090"/>
          <a:stretch/>
        </p:blipFill>
        <p:spPr>
          <a:xfrm>
            <a:off x="457200" y="757989"/>
            <a:ext cx="6615953" cy="5342022"/>
          </a:xfrm>
          <a:prstGeom prst="roundRect">
            <a:avLst>
              <a:gd name="adj" fmla="val 5224"/>
            </a:avLst>
          </a:prstGeom>
          <a:effectLst>
            <a:innerShdw blurRad="114300">
              <a:prstClr val="black"/>
            </a:innerShdw>
          </a:effectLst>
        </p:spPr>
      </p:pic>
      <p:sp>
        <p:nvSpPr>
          <p:cNvPr id="3" name="Rectangle 2">
            <a:extLst>
              <a:ext uri="{FF2B5EF4-FFF2-40B4-BE49-F238E27FC236}">
                <a16:creationId xmlns:a16="http://schemas.microsoft.com/office/drawing/2014/main" id="{3F88BAF2-A9B1-4A86-A0CC-1A10CAE888CC}"/>
              </a:ext>
            </a:extLst>
          </p:cNvPr>
          <p:cNvSpPr/>
          <p:nvPr/>
        </p:nvSpPr>
        <p:spPr>
          <a:xfrm>
            <a:off x="1438835" y="3429000"/>
            <a:ext cx="3859306" cy="793376"/>
          </a:xfrm>
          <a:prstGeom prst="rect">
            <a:avLst/>
          </a:prstGeom>
          <a:noFill/>
          <a:ln w="19050" cap="sq">
            <a:solidFill>
              <a:schemeClr val="bg2">
                <a:lumMod val="90000"/>
              </a:schemeClr>
            </a:solidFill>
            <a:extLst>
              <a:ext uri="{C807C97D-BFC1-408E-A445-0C87EB9F89A2}">
                <ask:lineSketchStyleProps xmlns:ask="http://schemas.microsoft.com/office/drawing/2018/sketchyshapes" sd="1219033472">
                  <a:custGeom>
                    <a:avLst/>
                    <a:gdLst>
                      <a:gd name="connsiteX0" fmla="*/ 0 w 570932"/>
                      <a:gd name="connsiteY0" fmla="*/ 0 h 249072"/>
                      <a:gd name="connsiteX1" fmla="*/ 570932 w 570932"/>
                      <a:gd name="connsiteY1" fmla="*/ 0 h 249072"/>
                      <a:gd name="connsiteX2" fmla="*/ 570932 w 570932"/>
                      <a:gd name="connsiteY2" fmla="*/ 249072 h 249072"/>
                      <a:gd name="connsiteX3" fmla="*/ 0 w 570932"/>
                      <a:gd name="connsiteY3" fmla="*/ 249072 h 249072"/>
                      <a:gd name="connsiteX4" fmla="*/ 0 w 570932"/>
                      <a:gd name="connsiteY4" fmla="*/ 0 h 24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32" h="249072" extrusionOk="0">
                        <a:moveTo>
                          <a:pt x="0" y="0"/>
                        </a:moveTo>
                        <a:cubicBezTo>
                          <a:pt x="254941" y="12574"/>
                          <a:pt x="372369" y="21588"/>
                          <a:pt x="570932" y="0"/>
                        </a:cubicBezTo>
                        <a:cubicBezTo>
                          <a:pt x="565897" y="96064"/>
                          <a:pt x="564869" y="164917"/>
                          <a:pt x="570932" y="249072"/>
                        </a:cubicBezTo>
                        <a:cubicBezTo>
                          <a:pt x="399101" y="260225"/>
                          <a:pt x="215050" y="232926"/>
                          <a:pt x="0" y="249072"/>
                        </a:cubicBezTo>
                        <a:cubicBezTo>
                          <a:pt x="-6188" y="168719"/>
                          <a:pt x="264" y="93409"/>
                          <a:pt x="0" y="0"/>
                        </a:cubicBezTo>
                        <a:close/>
                      </a:path>
                    </a:pathLst>
                  </a:custGeom>
                  <ask:type>
                    <ask:lineSketchNone/>
                  </ask:type>
                </ask:lineSketchStyleProps>
              </a:ext>
            </a:extLst>
          </a:ln>
          <a:effectLst>
            <a:glow rad="63500">
              <a:schemeClr val="accent3">
                <a:satMod val="175000"/>
                <a:alpha val="40000"/>
              </a:schemeClr>
            </a:glow>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68F6EDF1-C11C-4944-B817-65C8A8A949EB}"/>
              </a:ext>
            </a:extLst>
          </p:cNvPr>
          <p:cNvSpPr txBox="1">
            <a:spLocks/>
          </p:cNvSpPr>
          <p:nvPr/>
        </p:nvSpPr>
        <p:spPr>
          <a:xfrm>
            <a:off x="7337611" y="1044624"/>
            <a:ext cx="4397189" cy="476875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b="1" dirty="0"/>
              <a:t>Defined Benefit</a:t>
            </a:r>
          </a:p>
          <a:p>
            <a:pPr>
              <a:spcBef>
                <a:spcPts val="1800"/>
              </a:spcBef>
            </a:pPr>
            <a:r>
              <a:rPr lang="en-US" sz="2200" dirty="0"/>
              <a:t>One-time death benefit recipient</a:t>
            </a:r>
          </a:p>
          <a:p>
            <a:pPr marL="0" indent="0">
              <a:spcBef>
                <a:spcPts val="1800"/>
              </a:spcBef>
              <a:buNone/>
            </a:pPr>
            <a:endParaRPr lang="en-US" sz="1600" b="1" dirty="0"/>
          </a:p>
          <a:p>
            <a:pPr marL="0" indent="0">
              <a:spcBef>
                <a:spcPts val="1800"/>
              </a:spcBef>
              <a:buNone/>
            </a:pPr>
            <a:r>
              <a:rPr lang="en-US" b="1" dirty="0"/>
              <a:t>Cash Balance</a:t>
            </a:r>
          </a:p>
          <a:p>
            <a:pPr>
              <a:spcBef>
                <a:spcPts val="1800"/>
              </a:spcBef>
            </a:pPr>
            <a:r>
              <a:rPr lang="en-US" sz="2200" dirty="0"/>
              <a:t>Lump-sum benefit recipient</a:t>
            </a:r>
          </a:p>
          <a:p>
            <a:pPr marL="0" indent="0">
              <a:spcBef>
                <a:spcPts val="1800"/>
              </a:spcBef>
              <a:buNone/>
            </a:pPr>
            <a:endParaRPr lang="en-US" sz="2200" dirty="0"/>
          </a:p>
          <a:p>
            <a:pPr marL="0" indent="0">
              <a:spcBef>
                <a:spcPts val="1800"/>
              </a:spcBef>
              <a:buNone/>
            </a:pPr>
            <a:r>
              <a:rPr lang="en-US" dirty="0"/>
              <a:t>Elect someone today!</a:t>
            </a:r>
          </a:p>
          <a:p>
            <a:pPr>
              <a:spcBef>
                <a:spcPts val="1800"/>
              </a:spcBef>
            </a:pPr>
            <a:r>
              <a:rPr lang="en-US" sz="2400" dirty="0"/>
              <a:t>Review every five years</a:t>
            </a:r>
          </a:p>
        </p:txBody>
      </p:sp>
    </p:spTree>
    <p:custDataLst>
      <p:tags r:id="rId1"/>
    </p:custDataLst>
    <p:extLst>
      <p:ext uri="{BB962C8B-B14F-4D97-AF65-F5344CB8AC3E}">
        <p14:creationId xmlns:p14="http://schemas.microsoft.com/office/powerpoint/2010/main" val="181057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8503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087151-367F-C344-94E2-7D5BEF78286B}"/>
              </a:ext>
            </a:extLst>
          </p:cNvPr>
          <p:cNvSpPr>
            <a:spLocks noGrp="1"/>
          </p:cNvSpPr>
          <p:nvPr>
            <p:ph idx="1"/>
          </p:nvPr>
        </p:nvSpPr>
        <p:spPr>
          <a:xfrm>
            <a:off x="528636" y="1560809"/>
            <a:ext cx="7862889" cy="5049541"/>
          </a:xfrm>
        </p:spPr>
        <p:txBody>
          <a:bodyPr>
            <a:normAutofit/>
          </a:bodyPr>
          <a:lstStyle/>
          <a:p>
            <a:pPr marL="0" indent="0">
              <a:buNone/>
            </a:pPr>
            <a:r>
              <a:rPr lang="en-US" dirty="0">
                <a:solidFill>
                  <a:schemeClr val="bg1"/>
                </a:solidFill>
              </a:rPr>
              <a:t>CalSTRS authorized representatives:</a:t>
            </a:r>
          </a:p>
          <a:p>
            <a:r>
              <a:rPr lang="en-US" dirty="0">
                <a:solidFill>
                  <a:schemeClr val="bg1"/>
                </a:solidFill>
              </a:rPr>
              <a:t>Have access to your CalSTRS or Pension2</a:t>
            </a:r>
            <a:r>
              <a:rPr lang="en-US" baseline="30000" dirty="0">
                <a:solidFill>
                  <a:schemeClr val="bg1"/>
                </a:solidFill>
              </a:rPr>
              <a:t>®</a:t>
            </a:r>
            <a:r>
              <a:rPr lang="en-US" dirty="0">
                <a:solidFill>
                  <a:schemeClr val="bg1"/>
                </a:solidFill>
              </a:rPr>
              <a:t> account information.</a:t>
            </a:r>
            <a:br>
              <a:rPr lang="en-US" dirty="0">
                <a:solidFill>
                  <a:schemeClr val="bg1"/>
                </a:solidFill>
              </a:rPr>
            </a:br>
            <a:endParaRPr lang="en-US" dirty="0">
              <a:solidFill>
                <a:schemeClr val="bg1"/>
              </a:solidFill>
            </a:endParaRPr>
          </a:p>
          <a:p>
            <a:pPr marL="0" indent="0">
              <a:buNone/>
            </a:pPr>
            <a:r>
              <a:rPr lang="en-US" dirty="0">
                <a:solidFill>
                  <a:schemeClr val="bg1"/>
                </a:solidFill>
              </a:rPr>
              <a:t>Some Voya Financial representatives work exclusively with Pension2. </a:t>
            </a:r>
            <a:br>
              <a:rPr lang="en-US" dirty="0">
                <a:solidFill>
                  <a:schemeClr val="bg1"/>
                </a:solidFill>
              </a:rPr>
            </a:br>
            <a:r>
              <a:rPr lang="en-US" dirty="0">
                <a:solidFill>
                  <a:schemeClr val="bg1"/>
                </a:solidFill>
              </a:rPr>
              <a:t>Their names and photos are listed at </a:t>
            </a:r>
            <a:r>
              <a:rPr lang="en-US" b="1" u="sng" dirty="0">
                <a:solidFill>
                  <a:schemeClr val="bg1"/>
                </a:solidFill>
                <a:hlinkClick r:id="rId4">
                  <a:extLst>
                    <a:ext uri="{A12FA001-AC4F-418D-AE19-62706E023703}">
                      <ahyp:hlinkClr xmlns:ahyp="http://schemas.microsoft.com/office/drawing/2018/hyperlinkcolor" val="tx"/>
                    </a:ext>
                  </a:extLst>
                </a:hlinkClick>
              </a:rPr>
              <a:t>CalSTRS.com/Trust-CalSTRS</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To verify a CalSTRS representative, contact us at </a:t>
            </a:r>
            <a:r>
              <a:rPr lang="en-US" b="1" dirty="0">
                <a:solidFill>
                  <a:schemeClr val="bg1"/>
                </a:solidFill>
              </a:rPr>
              <a:t>888-394-2060</a:t>
            </a:r>
            <a:r>
              <a:rPr lang="en-US" dirty="0">
                <a:solidFill>
                  <a:schemeClr val="bg1"/>
                </a:solidFill>
              </a:rPr>
              <a:t> or </a:t>
            </a:r>
            <a:r>
              <a:rPr lang="en-US" b="1" dirty="0">
                <a:solidFill>
                  <a:schemeClr val="bg1"/>
                </a:solidFill>
              </a:rPr>
              <a:t>RepCheck@CalSTRS.com</a:t>
            </a:r>
            <a:r>
              <a:rPr lang="en-US" dirty="0">
                <a:solidFill>
                  <a:schemeClr val="bg1"/>
                </a:solidFill>
              </a:rPr>
              <a:t>.</a:t>
            </a:r>
          </a:p>
          <a:p>
            <a:pPr marL="0" indent="0">
              <a:buNone/>
            </a:pPr>
            <a:endParaRPr lang="en-US" dirty="0">
              <a:solidFill>
                <a:schemeClr val="bg1"/>
              </a:solidFill>
            </a:endParaRPr>
          </a:p>
          <a:p>
            <a:endParaRPr lang="en-US" dirty="0"/>
          </a:p>
        </p:txBody>
      </p:sp>
      <p:pic>
        <p:nvPicPr>
          <p:cNvPr id="12" name="Picture 11" descr="A picture containing toy, doll&#10;&#10;Description automatically generated">
            <a:extLst>
              <a:ext uri="{FF2B5EF4-FFF2-40B4-BE49-F238E27FC236}">
                <a16:creationId xmlns:a16="http://schemas.microsoft.com/office/drawing/2014/main" id="{4C17742F-1CF0-460D-9C9E-DDF7D82B2016}"/>
              </a:ext>
            </a:extLst>
          </p:cNvPr>
          <p:cNvPicPr>
            <a:picLocks noChangeAspect="1"/>
          </p:cNvPicPr>
          <p:nvPr/>
        </p:nvPicPr>
        <p:blipFill>
          <a:blip r:embed="rId5"/>
          <a:stretch>
            <a:fillRect/>
          </a:stretch>
        </p:blipFill>
        <p:spPr>
          <a:xfrm>
            <a:off x="8352514" y="2560426"/>
            <a:ext cx="3475971" cy="4267529"/>
          </a:xfrm>
          <a:prstGeom prst="rect">
            <a:avLst/>
          </a:prstGeom>
        </p:spPr>
      </p:pic>
      <p:sp>
        <p:nvSpPr>
          <p:cNvPr id="8" name="Title 1">
            <a:extLst>
              <a:ext uri="{FF2B5EF4-FFF2-40B4-BE49-F238E27FC236}">
                <a16:creationId xmlns:a16="http://schemas.microsoft.com/office/drawing/2014/main" id="{A72ED9AE-F12B-4D4F-9B31-9C1D02E73F09}"/>
              </a:ext>
            </a:extLst>
          </p:cNvPr>
          <p:cNvSpPr>
            <a:spLocks noGrp="1"/>
          </p:cNvSpPr>
          <p:nvPr>
            <p:ph type="title"/>
          </p:nvPr>
        </p:nvSpPr>
        <p:spPr>
          <a:xfrm>
            <a:off x="252412" y="566638"/>
            <a:ext cx="11291888" cy="994172"/>
          </a:xfrm>
        </p:spPr>
        <p:txBody>
          <a:bodyPr>
            <a:normAutofit fontScale="90000"/>
          </a:bodyPr>
          <a:lstStyle/>
          <a:p>
            <a:r>
              <a:rPr lang="en-US" sz="4400" dirty="0">
                <a:solidFill>
                  <a:schemeClr val="bg1"/>
                </a:solidFill>
              </a:rPr>
              <a:t>Trust</a:t>
            </a:r>
            <a:r>
              <a:rPr lang="en-US" sz="3600" dirty="0">
                <a:solidFill>
                  <a:schemeClr val="bg1"/>
                </a:solidFill>
              </a:rPr>
              <a:t>     		     </a:t>
            </a:r>
            <a:r>
              <a:rPr lang="en-US" sz="2200" baseline="100000" dirty="0">
                <a:solidFill>
                  <a:schemeClr val="bg1"/>
                </a:solidFill>
              </a:rPr>
              <a:t>®</a:t>
            </a:r>
            <a:r>
              <a:rPr lang="en-US" sz="3600" dirty="0">
                <a:solidFill>
                  <a:schemeClr val="bg1"/>
                </a:solidFill>
              </a:rPr>
              <a:t>, </a:t>
            </a:r>
            <a:r>
              <a:rPr lang="en-US" sz="4400" dirty="0">
                <a:solidFill>
                  <a:schemeClr val="bg1"/>
                </a:solidFill>
              </a:rPr>
              <a:t>not impersonators </a:t>
            </a:r>
            <a:br>
              <a:rPr lang="en-US" sz="3600" dirty="0">
                <a:solidFill>
                  <a:schemeClr val="bg1"/>
                </a:solidFill>
              </a:rPr>
            </a:br>
            <a:endParaRPr lang="en-US" sz="3600" dirty="0">
              <a:solidFill>
                <a:schemeClr val="bg1"/>
              </a:solidFill>
            </a:endParaRPr>
          </a:p>
        </p:txBody>
      </p:sp>
      <p:pic>
        <p:nvPicPr>
          <p:cNvPr id="9" name="Picture 8" descr="A close up of a logo&#10;&#10;Description automatically generated">
            <a:extLst>
              <a:ext uri="{FF2B5EF4-FFF2-40B4-BE49-F238E27FC236}">
                <a16:creationId xmlns:a16="http://schemas.microsoft.com/office/drawing/2014/main" id="{C13CE2ED-35C7-4E92-AFD1-2E9CCC3766C5}"/>
              </a:ext>
            </a:extLst>
          </p:cNvPr>
          <p:cNvPicPr>
            <a:picLocks noChangeAspect="1"/>
          </p:cNvPicPr>
          <p:nvPr/>
        </p:nvPicPr>
        <p:blipFill rotWithShape="1">
          <a:blip r:embed="rId6"/>
          <a:srcRect r="4827" b="4462"/>
          <a:stretch/>
        </p:blipFill>
        <p:spPr>
          <a:xfrm>
            <a:off x="1608025" y="525697"/>
            <a:ext cx="1977857" cy="525864"/>
          </a:xfrm>
          <a:prstGeom prst="rect">
            <a:avLst/>
          </a:prstGeom>
        </p:spPr>
      </p:pic>
    </p:spTree>
    <p:custDataLst>
      <p:tags r:id="rId1"/>
    </p:custDataLst>
    <p:extLst>
      <p:ext uri="{BB962C8B-B14F-4D97-AF65-F5344CB8AC3E}">
        <p14:creationId xmlns:p14="http://schemas.microsoft.com/office/powerpoint/2010/main" val="406345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CFC178-7C32-77E0-35E8-155B08BB95F9}"/>
              </a:ext>
            </a:extLst>
          </p:cNvPr>
          <p:cNvSpPr txBox="1">
            <a:spLocks/>
          </p:cNvSpPr>
          <p:nvPr/>
        </p:nvSpPr>
        <p:spPr>
          <a:xfrm>
            <a:off x="832104" y="301752"/>
            <a:ext cx="10515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Verify your benefit recipient</a:t>
            </a:r>
            <a:endParaRPr lang="en-US" b="1" dirty="0"/>
          </a:p>
        </p:txBody>
      </p:sp>
      <p:sp>
        <p:nvSpPr>
          <p:cNvPr id="7" name="TextBox 6">
            <a:extLst>
              <a:ext uri="{FF2B5EF4-FFF2-40B4-BE49-F238E27FC236}">
                <a16:creationId xmlns:a16="http://schemas.microsoft.com/office/drawing/2014/main" id="{0CD5C0AD-A524-9AA9-D08F-6AAB03E51161}"/>
              </a:ext>
            </a:extLst>
          </p:cNvPr>
          <p:cNvSpPr txBox="1"/>
          <p:nvPr/>
        </p:nvSpPr>
        <p:spPr>
          <a:xfrm>
            <a:off x="691448" y="5441503"/>
            <a:ext cx="4732499" cy="461665"/>
          </a:xfrm>
          <a:prstGeom prst="rect">
            <a:avLst/>
          </a:prstGeom>
          <a:noFill/>
        </p:spPr>
        <p:txBody>
          <a:bodyPr wrap="square" rtlCol="0">
            <a:spAutoFit/>
          </a:bodyPr>
          <a:lstStyle/>
          <a:p>
            <a:pPr algn="ctr"/>
            <a:r>
              <a:rPr lang="en-US" sz="2400" b="1" dirty="0"/>
              <a:t>Cash Balance Benefit Program</a:t>
            </a:r>
          </a:p>
        </p:txBody>
      </p:sp>
      <p:sp>
        <p:nvSpPr>
          <p:cNvPr id="9" name="TextBox 8">
            <a:extLst>
              <a:ext uri="{FF2B5EF4-FFF2-40B4-BE49-F238E27FC236}">
                <a16:creationId xmlns:a16="http://schemas.microsoft.com/office/drawing/2014/main" id="{46904F5F-9AEA-DE67-0E0B-7254507553DA}"/>
              </a:ext>
            </a:extLst>
          </p:cNvPr>
          <p:cNvSpPr txBox="1"/>
          <p:nvPr/>
        </p:nvSpPr>
        <p:spPr>
          <a:xfrm>
            <a:off x="6551920" y="5444558"/>
            <a:ext cx="4732499" cy="461665"/>
          </a:xfrm>
          <a:prstGeom prst="rect">
            <a:avLst/>
          </a:prstGeom>
          <a:noFill/>
        </p:spPr>
        <p:txBody>
          <a:bodyPr wrap="square" rtlCol="0">
            <a:spAutoFit/>
          </a:bodyPr>
          <a:lstStyle/>
          <a:p>
            <a:pPr algn="ctr"/>
            <a:r>
              <a:rPr lang="en-US" sz="2400" b="1" dirty="0"/>
              <a:t>Defined Benefit Program</a:t>
            </a:r>
          </a:p>
        </p:txBody>
      </p:sp>
      <p:pic>
        <p:nvPicPr>
          <p:cNvPr id="10" name="Picture 9">
            <a:extLst>
              <a:ext uri="{FF2B5EF4-FFF2-40B4-BE49-F238E27FC236}">
                <a16:creationId xmlns:a16="http://schemas.microsoft.com/office/drawing/2014/main" id="{D8780050-42EE-E00F-5D98-EDB5CC8D40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5351" y="1938815"/>
            <a:ext cx="5941907" cy="2651760"/>
          </a:xfrm>
          <a:prstGeom prst="rect">
            <a:avLst/>
          </a:prstGeom>
        </p:spPr>
      </p:pic>
      <p:pic>
        <p:nvPicPr>
          <p:cNvPr id="11" name="Picture 10">
            <a:extLst>
              <a:ext uri="{FF2B5EF4-FFF2-40B4-BE49-F238E27FC236}">
                <a16:creationId xmlns:a16="http://schemas.microsoft.com/office/drawing/2014/main" id="{813BC86F-95F3-5771-1CD0-5D947CF76E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9816" y="1942234"/>
            <a:ext cx="5732805" cy="2648341"/>
          </a:xfrm>
          <a:prstGeom prst="rect">
            <a:avLst/>
          </a:prstGeom>
        </p:spPr>
      </p:pic>
    </p:spTree>
    <p:custDataLst>
      <p:tags r:id="rId1"/>
    </p:custDataLst>
    <p:extLst>
      <p:ext uri="{BB962C8B-B14F-4D97-AF65-F5344CB8AC3E}">
        <p14:creationId xmlns:p14="http://schemas.microsoft.com/office/powerpoint/2010/main" val="584629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5">
            <a:alphaModFix amt="40000"/>
          </a:blip>
          <a:tile tx="0" ty="0" sx="100000" sy="100000" flip="none" algn="tl"/>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1108488-7355-74C4-4023-05A1167B4FDA}"/>
              </a:ext>
            </a:extLst>
          </p:cNvPr>
          <p:cNvSpPr>
            <a:spLocks noGrp="1"/>
          </p:cNvSpPr>
          <p:nvPr>
            <p:ph type="title"/>
          </p:nvPr>
        </p:nvSpPr>
        <p:spPr>
          <a:xfrm>
            <a:off x="832104" y="301752"/>
            <a:ext cx="10515600" cy="914400"/>
          </a:xfrm>
        </p:spPr>
        <p:txBody>
          <a:bodyPr/>
          <a:lstStyle/>
          <a:p>
            <a:r>
              <a:rPr lang="en-US" dirty="0"/>
              <a:t>Manage your beneficiary selections</a:t>
            </a:r>
          </a:p>
        </p:txBody>
      </p:sp>
      <p:pic>
        <p:nvPicPr>
          <p:cNvPr id="14" name="Picture 4">
            <a:extLst>
              <a:ext uri="{FF2B5EF4-FFF2-40B4-BE49-F238E27FC236}">
                <a16:creationId xmlns:a16="http://schemas.microsoft.com/office/drawing/2014/main" id="{DCF9D20A-4498-9C72-1F64-B132B95EB4E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 t="-263" r="-64" b="9693"/>
          <a:stretch/>
        </p:blipFill>
        <p:spPr>
          <a:xfrm>
            <a:off x="1306284" y="1573618"/>
            <a:ext cx="9579433" cy="4880345"/>
          </a:xfrm>
          <a:prstGeom prst="roundRect">
            <a:avLst>
              <a:gd name="adj" fmla="val 5224"/>
            </a:avLst>
          </a:prstGeom>
          <a:effectLst>
            <a:innerShdw blurRad="114300">
              <a:prstClr val="black"/>
            </a:innerShdw>
          </a:effectLst>
        </p:spPr>
      </p:pic>
      <p:pic>
        <p:nvPicPr>
          <p:cNvPr id="15" name="Graphic 14" descr="Back with solid fill">
            <a:extLst>
              <a:ext uri="{FF2B5EF4-FFF2-40B4-BE49-F238E27FC236}">
                <a16:creationId xmlns:a16="http://schemas.microsoft.com/office/drawing/2014/main" id="{CFD0A834-A20C-CA34-E760-6F93D880DE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4099111" y="4533191"/>
            <a:ext cx="914400" cy="914400"/>
          </a:xfrm>
          <a:prstGeom prst="rect">
            <a:avLst/>
          </a:prstGeom>
          <a:effectLst>
            <a:outerShdw blurRad="50800" dist="38100" dir="5400000" algn="t" rotWithShape="0">
              <a:prstClr val="black">
                <a:alpha val="40000"/>
              </a:prstClr>
            </a:outerShdw>
          </a:effectLst>
        </p:spPr>
      </p:pic>
    </p:spTree>
    <p:custDataLst>
      <p:tags r:id="rId2"/>
    </p:custDataLst>
    <p:extLst>
      <p:ext uri="{BB962C8B-B14F-4D97-AF65-F5344CB8AC3E}">
        <p14:creationId xmlns:p14="http://schemas.microsoft.com/office/powerpoint/2010/main" val="19367724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5">
            <a:alphaModFix amt="40000"/>
          </a:blip>
          <a:tile tx="0" ty="0" sx="100000" sy="100000" flip="none" algn="tl"/>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8E5F2E-DBA7-2F7B-BFE7-29CCEEC8717D}"/>
              </a:ext>
            </a:extLst>
          </p:cNvPr>
          <p:cNvSpPr txBox="1">
            <a:spLocks/>
          </p:cNvSpPr>
          <p:nvPr/>
        </p:nvSpPr>
        <p:spPr>
          <a:xfrm>
            <a:off x="832104" y="301752"/>
            <a:ext cx="10515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View your recipient designations</a:t>
            </a:r>
            <a:endParaRPr lang="en-US" b="1" dirty="0"/>
          </a:p>
        </p:txBody>
      </p:sp>
      <p:pic>
        <p:nvPicPr>
          <p:cNvPr id="7" name="Picture 6">
            <a:extLst>
              <a:ext uri="{FF2B5EF4-FFF2-40B4-BE49-F238E27FC236}">
                <a16:creationId xmlns:a16="http://schemas.microsoft.com/office/drawing/2014/main" id="{6E0977C4-A9F4-6A3D-EC2D-FC5F7B557298}"/>
              </a:ext>
            </a:extLst>
          </p:cNvPr>
          <p:cNvPicPr>
            <a:picLocks noChangeAspect="1"/>
          </p:cNvPicPr>
          <p:nvPr/>
        </p:nvPicPr>
        <p:blipFill rotWithShape="1">
          <a:blip r:embed="rId6">
            <a:extLst>
              <a:ext uri="{28A0092B-C50C-407E-A947-70E740481C1C}">
                <a14:useLocalDpi xmlns:a14="http://schemas.microsoft.com/office/drawing/2010/main" val="0"/>
              </a:ext>
            </a:extLst>
          </a:blip>
          <a:srcRect l="4613" t="1112" r="4613" b="2271"/>
          <a:stretch/>
        </p:blipFill>
        <p:spPr>
          <a:xfrm>
            <a:off x="1306284" y="1584251"/>
            <a:ext cx="9579433" cy="4859080"/>
          </a:xfrm>
          <a:prstGeom prst="roundRect">
            <a:avLst>
              <a:gd name="adj" fmla="val 5224"/>
            </a:avLst>
          </a:prstGeom>
          <a:effectLst>
            <a:innerShdw blurRad="114300">
              <a:prstClr val="black"/>
            </a:innerShdw>
          </a:effectLst>
        </p:spPr>
      </p:pic>
      <p:pic>
        <p:nvPicPr>
          <p:cNvPr id="8" name="Graphic 7" descr="Back with solid fill">
            <a:extLst>
              <a:ext uri="{FF2B5EF4-FFF2-40B4-BE49-F238E27FC236}">
                <a16:creationId xmlns:a16="http://schemas.microsoft.com/office/drawing/2014/main" id="{A65A3902-5FF0-C13E-F881-71DBF5E81C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2337188" y="3626516"/>
            <a:ext cx="640080" cy="640080"/>
          </a:xfrm>
          <a:prstGeom prst="rect">
            <a:avLst/>
          </a:prstGeom>
          <a:effectLst>
            <a:outerShdw blurRad="50800" dist="38100" dir="5400000" algn="t" rotWithShape="0">
              <a:prstClr val="black">
                <a:alpha val="40000"/>
              </a:prstClr>
            </a:outerShdw>
          </a:effectLst>
        </p:spPr>
      </p:pic>
      <p:pic>
        <p:nvPicPr>
          <p:cNvPr id="9" name="Graphic 8" descr="Back with solid fill">
            <a:extLst>
              <a:ext uri="{FF2B5EF4-FFF2-40B4-BE49-F238E27FC236}">
                <a16:creationId xmlns:a16="http://schemas.microsoft.com/office/drawing/2014/main" id="{61CB3250-6F2C-0F58-290C-CBEEE854F3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V="1">
            <a:off x="2337188" y="5394772"/>
            <a:ext cx="640080" cy="640080"/>
          </a:xfrm>
          <a:prstGeom prst="rect">
            <a:avLst/>
          </a:prstGeom>
          <a:effectLst>
            <a:outerShdw blurRad="50800" dist="38100" dir="5400000" algn="t" rotWithShape="0">
              <a:prstClr val="black">
                <a:alpha val="40000"/>
              </a:prstClr>
            </a:outerShdw>
          </a:effectLst>
        </p:spPr>
      </p:pic>
    </p:spTree>
    <p:custDataLst>
      <p:tags r:id="rId2"/>
    </p:custDataLst>
    <p:extLst>
      <p:ext uri="{BB962C8B-B14F-4D97-AF65-F5344CB8AC3E}">
        <p14:creationId xmlns:p14="http://schemas.microsoft.com/office/powerpoint/2010/main" val="14215742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A6BC6F-DA29-42CA-9B41-A1EACE5092F9}"/>
              </a:ext>
            </a:extLst>
          </p:cNvPr>
          <p:cNvPicPr>
            <a:picLocks noChangeAspect="1"/>
          </p:cNvPicPr>
          <p:nvPr/>
        </p:nvPicPr>
        <p:blipFill rotWithShape="1">
          <a:blip r:embed="rId4">
            <a:extLst>
              <a:ext uri="{28A0092B-C50C-407E-A947-70E740481C1C}">
                <a14:useLocalDpi xmlns:a14="http://schemas.microsoft.com/office/drawing/2010/main" val="0"/>
              </a:ext>
            </a:extLst>
          </a:blip>
          <a:srcRect l="10090" r="10090"/>
          <a:stretch/>
        </p:blipFill>
        <p:spPr>
          <a:xfrm>
            <a:off x="457200" y="757989"/>
            <a:ext cx="6615953" cy="5342022"/>
          </a:xfrm>
          <a:prstGeom prst="roundRect">
            <a:avLst>
              <a:gd name="adj" fmla="val 5224"/>
            </a:avLst>
          </a:prstGeom>
          <a:effectLst>
            <a:innerShdw blurRad="114300">
              <a:prstClr val="black"/>
            </a:innerShdw>
          </a:effectLst>
        </p:spPr>
      </p:pic>
      <p:sp>
        <p:nvSpPr>
          <p:cNvPr id="5" name="Rectangle 4">
            <a:extLst>
              <a:ext uri="{FF2B5EF4-FFF2-40B4-BE49-F238E27FC236}">
                <a16:creationId xmlns:a16="http://schemas.microsoft.com/office/drawing/2014/main" id="{C5F6DD3D-FC54-46C6-9B4D-766CB8A2F530}"/>
              </a:ext>
            </a:extLst>
          </p:cNvPr>
          <p:cNvSpPr/>
          <p:nvPr/>
        </p:nvSpPr>
        <p:spPr>
          <a:xfrm>
            <a:off x="1474101" y="4233701"/>
            <a:ext cx="4197356" cy="1122070"/>
          </a:xfrm>
          <a:prstGeom prst="rect">
            <a:avLst/>
          </a:prstGeom>
          <a:noFill/>
          <a:ln w="19050" cap="sq">
            <a:solidFill>
              <a:schemeClr val="bg2">
                <a:lumMod val="90000"/>
              </a:schemeClr>
            </a:solidFill>
            <a:extLst>
              <a:ext uri="{C807C97D-BFC1-408E-A445-0C87EB9F89A2}">
                <ask:lineSketchStyleProps xmlns:ask="http://schemas.microsoft.com/office/drawing/2018/sketchyshapes" sd="1219033472">
                  <a:custGeom>
                    <a:avLst/>
                    <a:gdLst>
                      <a:gd name="connsiteX0" fmla="*/ 0 w 570932"/>
                      <a:gd name="connsiteY0" fmla="*/ 0 h 249072"/>
                      <a:gd name="connsiteX1" fmla="*/ 570932 w 570932"/>
                      <a:gd name="connsiteY1" fmla="*/ 0 h 249072"/>
                      <a:gd name="connsiteX2" fmla="*/ 570932 w 570932"/>
                      <a:gd name="connsiteY2" fmla="*/ 249072 h 249072"/>
                      <a:gd name="connsiteX3" fmla="*/ 0 w 570932"/>
                      <a:gd name="connsiteY3" fmla="*/ 249072 h 249072"/>
                      <a:gd name="connsiteX4" fmla="*/ 0 w 570932"/>
                      <a:gd name="connsiteY4" fmla="*/ 0 h 24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32" h="249072" extrusionOk="0">
                        <a:moveTo>
                          <a:pt x="0" y="0"/>
                        </a:moveTo>
                        <a:cubicBezTo>
                          <a:pt x="254941" y="12574"/>
                          <a:pt x="372369" y="21588"/>
                          <a:pt x="570932" y="0"/>
                        </a:cubicBezTo>
                        <a:cubicBezTo>
                          <a:pt x="565897" y="96064"/>
                          <a:pt x="564869" y="164917"/>
                          <a:pt x="570932" y="249072"/>
                        </a:cubicBezTo>
                        <a:cubicBezTo>
                          <a:pt x="399101" y="260225"/>
                          <a:pt x="215050" y="232926"/>
                          <a:pt x="0" y="249072"/>
                        </a:cubicBezTo>
                        <a:cubicBezTo>
                          <a:pt x="-6188" y="168719"/>
                          <a:pt x="264" y="93409"/>
                          <a:pt x="0" y="0"/>
                        </a:cubicBezTo>
                        <a:close/>
                      </a:path>
                    </a:pathLst>
                  </a:custGeom>
                  <ask:type>
                    <ask:lineSketchNone/>
                  </ask:type>
                </ask:lineSketchStyleProps>
              </a:ext>
            </a:extLst>
          </a:ln>
          <a:effectLst>
            <a:glow rad="63500">
              <a:schemeClr val="accent3">
                <a:satMod val="175000"/>
                <a:alpha val="40000"/>
              </a:schemeClr>
            </a:glow>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E60348FC-B0AC-49F6-AE2A-31277868CC71}"/>
              </a:ext>
            </a:extLst>
          </p:cNvPr>
          <p:cNvSpPr txBox="1">
            <a:spLocks/>
          </p:cNvSpPr>
          <p:nvPr/>
        </p:nvSpPr>
        <p:spPr>
          <a:xfrm>
            <a:off x="7337611" y="1044624"/>
            <a:ext cx="4397189" cy="476875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endParaRPr lang="en-US" b="1" dirty="0"/>
          </a:p>
          <a:p>
            <a:pPr marL="0" indent="0">
              <a:spcBef>
                <a:spcPts val="1800"/>
              </a:spcBef>
              <a:buNone/>
            </a:pPr>
            <a:r>
              <a:rPr lang="en-US" b="1" dirty="0"/>
              <a:t>Defined Benefit</a:t>
            </a:r>
          </a:p>
          <a:p>
            <a:pPr>
              <a:spcBef>
                <a:spcPts val="1800"/>
              </a:spcBef>
            </a:pPr>
            <a:r>
              <a:rPr lang="en-US" sz="2200" dirty="0"/>
              <a:t>Preretirement election as soon as you’re eligible to retire.</a:t>
            </a:r>
          </a:p>
          <a:p>
            <a:pPr>
              <a:spcBef>
                <a:spcPts val="1800"/>
              </a:spcBef>
            </a:pPr>
            <a:r>
              <a:rPr lang="en-US" sz="2200" dirty="0"/>
              <a:t>Elect an option at retirement.</a:t>
            </a:r>
          </a:p>
          <a:p>
            <a:pPr marL="0" indent="0">
              <a:spcBef>
                <a:spcPts val="1800"/>
              </a:spcBef>
              <a:buNone/>
            </a:pPr>
            <a:endParaRPr lang="en-US" sz="2200" dirty="0"/>
          </a:p>
          <a:p>
            <a:pPr marL="0" indent="0">
              <a:spcBef>
                <a:spcPts val="1800"/>
              </a:spcBef>
              <a:buNone/>
            </a:pPr>
            <a:r>
              <a:rPr lang="en-US" b="1" dirty="0"/>
              <a:t>Cash Balance</a:t>
            </a:r>
          </a:p>
          <a:p>
            <a:pPr>
              <a:spcBef>
                <a:spcPts val="1800"/>
              </a:spcBef>
            </a:pPr>
            <a:r>
              <a:rPr lang="en-US" sz="2200" dirty="0"/>
              <a:t>Name an annuity beneficiary at retirement.</a:t>
            </a:r>
          </a:p>
        </p:txBody>
      </p:sp>
    </p:spTree>
    <p:custDataLst>
      <p:tags r:id="rId1"/>
    </p:custDataLst>
    <p:extLst>
      <p:ext uri="{BB962C8B-B14F-4D97-AF65-F5344CB8AC3E}">
        <p14:creationId xmlns:p14="http://schemas.microsoft.com/office/powerpoint/2010/main" val="262064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781DD4A-7B90-B505-F2C4-5E644B5F2160}"/>
              </a:ext>
            </a:extLst>
          </p:cNvPr>
          <p:cNvSpPr txBox="1">
            <a:spLocks/>
          </p:cNvSpPr>
          <p:nvPr/>
        </p:nvSpPr>
        <p:spPr>
          <a:xfrm>
            <a:off x="832104" y="300038"/>
            <a:ext cx="904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Verify your option beneficiary</a:t>
            </a:r>
            <a:endParaRPr lang="en-US" b="1" dirty="0"/>
          </a:p>
        </p:txBody>
      </p:sp>
      <p:pic>
        <p:nvPicPr>
          <p:cNvPr id="5" name="Picture 4">
            <a:extLst>
              <a:ext uri="{FF2B5EF4-FFF2-40B4-BE49-F238E27FC236}">
                <a16:creationId xmlns:a16="http://schemas.microsoft.com/office/drawing/2014/main" id="{647F0E9B-9CCB-82A6-8E63-EB6CA860AC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38137" y="1310234"/>
            <a:ext cx="7715724" cy="5160476"/>
          </a:xfrm>
          <a:prstGeom prst="rect">
            <a:avLst/>
          </a:prstGeom>
        </p:spPr>
      </p:pic>
    </p:spTree>
    <p:custDataLst>
      <p:tags r:id="rId1"/>
    </p:custDataLst>
    <p:extLst>
      <p:ext uri="{BB962C8B-B14F-4D97-AF65-F5344CB8AC3E}">
        <p14:creationId xmlns:p14="http://schemas.microsoft.com/office/powerpoint/2010/main" val="1715532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8B6A5F-12FD-4DFD-93A5-7C919B216873}"/>
              </a:ext>
            </a:extLst>
          </p:cNvPr>
          <p:cNvPicPr>
            <a:picLocks noChangeAspect="1"/>
          </p:cNvPicPr>
          <p:nvPr/>
        </p:nvPicPr>
        <p:blipFill rotWithShape="1">
          <a:blip r:embed="rId4">
            <a:extLst>
              <a:ext uri="{28A0092B-C50C-407E-A947-70E740481C1C}">
                <a14:useLocalDpi xmlns:a14="http://schemas.microsoft.com/office/drawing/2010/main" val="0"/>
              </a:ext>
            </a:extLst>
          </a:blip>
          <a:srcRect l="10090" r="10090"/>
          <a:stretch/>
        </p:blipFill>
        <p:spPr>
          <a:xfrm>
            <a:off x="457200" y="757989"/>
            <a:ext cx="6615953" cy="5342022"/>
          </a:xfrm>
          <a:prstGeom prst="roundRect">
            <a:avLst>
              <a:gd name="adj" fmla="val 5224"/>
            </a:avLst>
          </a:prstGeom>
          <a:effectLst>
            <a:innerShdw blurRad="114300">
              <a:prstClr val="black"/>
            </a:innerShdw>
          </a:effectLst>
        </p:spPr>
      </p:pic>
      <p:sp>
        <p:nvSpPr>
          <p:cNvPr id="6" name="Rectangle 5">
            <a:extLst>
              <a:ext uri="{FF2B5EF4-FFF2-40B4-BE49-F238E27FC236}">
                <a16:creationId xmlns:a16="http://schemas.microsoft.com/office/drawing/2014/main" id="{1622A2D9-A70D-486C-9000-1DA91A58707B}"/>
              </a:ext>
            </a:extLst>
          </p:cNvPr>
          <p:cNvSpPr/>
          <p:nvPr/>
        </p:nvSpPr>
        <p:spPr>
          <a:xfrm>
            <a:off x="1513432" y="5322756"/>
            <a:ext cx="3887334" cy="777255"/>
          </a:xfrm>
          <a:prstGeom prst="rect">
            <a:avLst/>
          </a:prstGeom>
          <a:noFill/>
          <a:ln w="19050" cap="sq">
            <a:solidFill>
              <a:schemeClr val="bg2">
                <a:lumMod val="90000"/>
              </a:schemeClr>
            </a:solidFill>
            <a:extLst>
              <a:ext uri="{C807C97D-BFC1-408E-A445-0C87EB9F89A2}">
                <ask:lineSketchStyleProps xmlns:ask="http://schemas.microsoft.com/office/drawing/2018/sketchyshapes" sd="1219033472">
                  <a:custGeom>
                    <a:avLst/>
                    <a:gdLst>
                      <a:gd name="connsiteX0" fmla="*/ 0 w 570932"/>
                      <a:gd name="connsiteY0" fmla="*/ 0 h 249072"/>
                      <a:gd name="connsiteX1" fmla="*/ 570932 w 570932"/>
                      <a:gd name="connsiteY1" fmla="*/ 0 h 249072"/>
                      <a:gd name="connsiteX2" fmla="*/ 570932 w 570932"/>
                      <a:gd name="connsiteY2" fmla="*/ 249072 h 249072"/>
                      <a:gd name="connsiteX3" fmla="*/ 0 w 570932"/>
                      <a:gd name="connsiteY3" fmla="*/ 249072 h 249072"/>
                      <a:gd name="connsiteX4" fmla="*/ 0 w 570932"/>
                      <a:gd name="connsiteY4" fmla="*/ 0 h 24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32" h="249072" extrusionOk="0">
                        <a:moveTo>
                          <a:pt x="0" y="0"/>
                        </a:moveTo>
                        <a:cubicBezTo>
                          <a:pt x="254941" y="12574"/>
                          <a:pt x="372369" y="21588"/>
                          <a:pt x="570932" y="0"/>
                        </a:cubicBezTo>
                        <a:cubicBezTo>
                          <a:pt x="565897" y="96064"/>
                          <a:pt x="564869" y="164917"/>
                          <a:pt x="570932" y="249072"/>
                        </a:cubicBezTo>
                        <a:cubicBezTo>
                          <a:pt x="399101" y="260225"/>
                          <a:pt x="215050" y="232926"/>
                          <a:pt x="0" y="249072"/>
                        </a:cubicBezTo>
                        <a:cubicBezTo>
                          <a:pt x="-6188" y="168719"/>
                          <a:pt x="264" y="93409"/>
                          <a:pt x="0" y="0"/>
                        </a:cubicBezTo>
                        <a:close/>
                      </a:path>
                    </a:pathLst>
                  </a:custGeom>
                  <ask:type>
                    <ask:lineSketchNone/>
                  </ask:type>
                </ask:lineSketchStyleProps>
              </a:ext>
            </a:extLst>
          </a:ln>
          <a:effectLst>
            <a:glow rad="63500">
              <a:schemeClr val="accent3">
                <a:satMod val="175000"/>
                <a:alpha val="40000"/>
              </a:schemeClr>
            </a:glow>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2118A45C-C7F4-4041-87D0-6A2649ABEDB2}"/>
              </a:ext>
            </a:extLst>
          </p:cNvPr>
          <p:cNvSpPr txBox="1">
            <a:spLocks/>
          </p:cNvSpPr>
          <p:nvPr/>
        </p:nvSpPr>
        <p:spPr>
          <a:xfrm>
            <a:off x="7236011" y="1044624"/>
            <a:ext cx="4752789" cy="476875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b="1" dirty="0"/>
              <a:t>Defined Benefit</a:t>
            </a:r>
          </a:p>
          <a:p>
            <a:pPr>
              <a:spcBef>
                <a:spcPts val="1800"/>
              </a:spcBef>
            </a:pPr>
            <a:r>
              <a:rPr lang="en-US" sz="2200" dirty="0"/>
              <a:t>Redeposit a prior refund</a:t>
            </a:r>
          </a:p>
          <a:p>
            <a:pPr>
              <a:spcBef>
                <a:spcPts val="1800"/>
              </a:spcBef>
            </a:pPr>
            <a:r>
              <a:rPr lang="en-US" sz="2200" dirty="0"/>
              <a:t>Purchase permissive service credit</a:t>
            </a:r>
          </a:p>
          <a:p>
            <a:pPr lvl="1">
              <a:spcBef>
                <a:spcPts val="1800"/>
              </a:spcBef>
            </a:pPr>
            <a:r>
              <a:rPr lang="en-US" sz="1800" dirty="0"/>
              <a:t>Nonmember</a:t>
            </a:r>
          </a:p>
          <a:p>
            <a:pPr lvl="1">
              <a:spcBef>
                <a:spcPts val="1800"/>
              </a:spcBef>
            </a:pPr>
            <a:r>
              <a:rPr lang="en-US" sz="1800" dirty="0"/>
              <a:t>Unpaid leave</a:t>
            </a:r>
          </a:p>
          <a:p>
            <a:pPr lvl="1">
              <a:spcBef>
                <a:spcPts val="1800"/>
              </a:spcBef>
            </a:pPr>
            <a:r>
              <a:rPr lang="en-US" sz="1800" dirty="0"/>
              <a:t>Out-of-state</a:t>
            </a:r>
          </a:p>
          <a:p>
            <a:pPr>
              <a:spcBef>
                <a:spcPts val="1800"/>
              </a:spcBef>
            </a:pPr>
            <a:endParaRPr lang="en-US" sz="2200" dirty="0"/>
          </a:p>
          <a:p>
            <a:pPr marL="0" indent="0">
              <a:spcBef>
                <a:spcPts val="1800"/>
              </a:spcBef>
              <a:buNone/>
            </a:pPr>
            <a:r>
              <a:rPr lang="en-US" b="1" dirty="0"/>
              <a:t>Cash Balance</a:t>
            </a:r>
          </a:p>
          <a:p>
            <a:pPr>
              <a:spcBef>
                <a:spcPts val="1800"/>
              </a:spcBef>
            </a:pPr>
            <a:r>
              <a:rPr lang="en-US" sz="2200" dirty="0"/>
              <a:t>Consolidation of benefits</a:t>
            </a:r>
          </a:p>
        </p:txBody>
      </p:sp>
    </p:spTree>
    <p:custDataLst>
      <p:tags r:id="rId1"/>
    </p:custDataLst>
    <p:extLst>
      <p:ext uri="{BB962C8B-B14F-4D97-AF65-F5344CB8AC3E}">
        <p14:creationId xmlns:p14="http://schemas.microsoft.com/office/powerpoint/2010/main" val="165997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12725A-3D5B-4F28-8E76-AE8DBEE79BEF}"/>
              </a:ext>
            </a:extLst>
          </p:cNvPr>
          <p:cNvPicPr>
            <a:picLocks noChangeAspect="1"/>
          </p:cNvPicPr>
          <p:nvPr/>
        </p:nvPicPr>
        <p:blipFill rotWithShape="1">
          <a:blip r:embed="rId4">
            <a:extLst>
              <a:ext uri="{28A0092B-C50C-407E-A947-70E740481C1C}">
                <a14:useLocalDpi xmlns:a14="http://schemas.microsoft.com/office/drawing/2010/main" val="0"/>
              </a:ext>
            </a:extLst>
          </a:blip>
          <a:srcRect l="1052" r="1052"/>
          <a:stretch/>
        </p:blipFill>
        <p:spPr>
          <a:xfrm>
            <a:off x="979355" y="721895"/>
            <a:ext cx="10233291" cy="5390148"/>
          </a:xfrm>
          <a:prstGeom prst="roundRect">
            <a:avLst>
              <a:gd name="adj" fmla="val 5224"/>
            </a:avLst>
          </a:prstGeom>
          <a:effectLst>
            <a:innerShdw blurRad="114300">
              <a:prstClr val="black"/>
            </a:innerShdw>
          </a:effectLst>
        </p:spPr>
      </p:pic>
      <p:sp>
        <p:nvSpPr>
          <p:cNvPr id="6" name="Rectangle 5">
            <a:extLst>
              <a:ext uri="{FF2B5EF4-FFF2-40B4-BE49-F238E27FC236}">
                <a16:creationId xmlns:a16="http://schemas.microsoft.com/office/drawing/2014/main" id="{1622A2D9-A70D-486C-9000-1DA91A58707B}"/>
              </a:ext>
            </a:extLst>
          </p:cNvPr>
          <p:cNvSpPr/>
          <p:nvPr/>
        </p:nvSpPr>
        <p:spPr>
          <a:xfrm>
            <a:off x="7693334" y="2088339"/>
            <a:ext cx="1744579" cy="3441031"/>
          </a:xfrm>
          <a:prstGeom prst="rect">
            <a:avLst/>
          </a:prstGeom>
          <a:noFill/>
          <a:ln w="19050" cap="sq">
            <a:solidFill>
              <a:srgbClr val="20325B"/>
            </a:solidFill>
            <a:extLst>
              <a:ext uri="{C807C97D-BFC1-408E-A445-0C87EB9F89A2}">
                <ask:lineSketchStyleProps xmlns:ask="http://schemas.microsoft.com/office/drawing/2018/sketchyshapes" sd="1219033472">
                  <a:custGeom>
                    <a:avLst/>
                    <a:gdLst>
                      <a:gd name="connsiteX0" fmla="*/ 0 w 570932"/>
                      <a:gd name="connsiteY0" fmla="*/ 0 h 249072"/>
                      <a:gd name="connsiteX1" fmla="*/ 570932 w 570932"/>
                      <a:gd name="connsiteY1" fmla="*/ 0 h 249072"/>
                      <a:gd name="connsiteX2" fmla="*/ 570932 w 570932"/>
                      <a:gd name="connsiteY2" fmla="*/ 249072 h 249072"/>
                      <a:gd name="connsiteX3" fmla="*/ 0 w 570932"/>
                      <a:gd name="connsiteY3" fmla="*/ 249072 h 249072"/>
                      <a:gd name="connsiteX4" fmla="*/ 0 w 570932"/>
                      <a:gd name="connsiteY4" fmla="*/ 0 h 24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32" h="249072" extrusionOk="0">
                        <a:moveTo>
                          <a:pt x="0" y="0"/>
                        </a:moveTo>
                        <a:cubicBezTo>
                          <a:pt x="254941" y="12574"/>
                          <a:pt x="372369" y="21588"/>
                          <a:pt x="570932" y="0"/>
                        </a:cubicBezTo>
                        <a:cubicBezTo>
                          <a:pt x="565897" y="96064"/>
                          <a:pt x="564869" y="164917"/>
                          <a:pt x="570932" y="249072"/>
                        </a:cubicBezTo>
                        <a:cubicBezTo>
                          <a:pt x="399101" y="260225"/>
                          <a:pt x="215050" y="232926"/>
                          <a:pt x="0" y="249072"/>
                        </a:cubicBezTo>
                        <a:cubicBezTo>
                          <a:pt x="-6188" y="168719"/>
                          <a:pt x="264" y="93409"/>
                          <a:pt x="0" y="0"/>
                        </a:cubicBezTo>
                        <a:close/>
                      </a:path>
                    </a:pathLst>
                  </a:custGeom>
                  <ask:type>
                    <ask:lineSketchNone/>
                  </ask:type>
                </ask:lineSketchStyleProps>
              </a:ext>
            </a:extLst>
          </a:ln>
          <a:effectLst>
            <a:glow rad="63500">
              <a:schemeClr val="accent3">
                <a:satMod val="175000"/>
                <a:alpha val="40000"/>
              </a:schemeClr>
            </a:glow>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0129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7CD4A5A-AA95-05C8-E7C2-29D6A0DD53E1}"/>
              </a:ext>
            </a:extLst>
          </p:cNvPr>
          <p:cNvSpPr txBox="1">
            <a:spLocks/>
          </p:cNvSpPr>
          <p:nvPr/>
        </p:nvSpPr>
        <p:spPr>
          <a:xfrm>
            <a:off x="832104" y="300038"/>
            <a:ext cx="9766300" cy="9144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Considerations for Part-time Educators</a:t>
            </a:r>
            <a:endParaRPr lang="en-US" b="1" dirty="0"/>
          </a:p>
        </p:txBody>
      </p:sp>
      <p:sp>
        <p:nvSpPr>
          <p:cNvPr id="4" name="Text Placeholder 2">
            <a:extLst>
              <a:ext uri="{FF2B5EF4-FFF2-40B4-BE49-F238E27FC236}">
                <a16:creationId xmlns:a16="http://schemas.microsoft.com/office/drawing/2014/main" id="{E7ECA932-0031-BC8E-5A5D-75B199EE7FA3}"/>
              </a:ext>
            </a:extLst>
          </p:cNvPr>
          <p:cNvSpPr txBox="1">
            <a:spLocks/>
          </p:cNvSpPr>
          <p:nvPr/>
        </p:nvSpPr>
        <p:spPr>
          <a:xfrm>
            <a:off x="5101390" y="1528338"/>
            <a:ext cx="5782510" cy="5029200"/>
          </a:xfrm>
          <a:prstGeom prst="rect">
            <a:avLst/>
          </a:prstGeom>
        </p:spPr>
        <p:txBody>
          <a:bodyPr vert="horz" lIns="91440" tIns="45720" rIns="91440" bIns="45720" rtlCol="0" anchor="ctr">
            <a:normAutofit/>
          </a:bodyPr>
          <a:lstStyle>
            <a:lvl1pPr marL="228600" indent="-228600">
              <a:lnSpc>
                <a:spcPct val="90000"/>
              </a:lnSpc>
              <a:spcBef>
                <a:spcPts val="1000"/>
              </a:spcBef>
              <a:buFont typeface="Arial" panose="020B0604020202020204" pitchFamily="34" charset="0"/>
              <a:buChar char="•"/>
              <a:defRPr sz="2800">
                <a:solidFill>
                  <a:schemeClr val="bg1"/>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3000"/>
              </a:spcBef>
            </a:pPr>
            <a:r>
              <a:rPr lang="en-US" sz="2400" dirty="0">
                <a:solidFill>
                  <a:schemeClr val="tx1"/>
                </a:solidFill>
              </a:rPr>
              <a:t>Retirement benefit formula</a:t>
            </a:r>
          </a:p>
          <a:p>
            <a:pPr>
              <a:spcBef>
                <a:spcPts val="3000"/>
              </a:spcBef>
            </a:pPr>
            <a:r>
              <a:rPr lang="en-US" sz="2400" dirty="0">
                <a:solidFill>
                  <a:schemeClr val="tx1"/>
                </a:solidFill>
              </a:rPr>
              <a:t>Educators working multiple assignments</a:t>
            </a:r>
          </a:p>
          <a:p>
            <a:pPr>
              <a:spcBef>
                <a:spcPts val="3000"/>
              </a:spcBef>
            </a:pPr>
            <a:r>
              <a:rPr lang="en-US" sz="2400" dirty="0">
                <a:solidFill>
                  <a:schemeClr val="tx1"/>
                </a:solidFill>
              </a:rPr>
              <a:t>Determining service credit</a:t>
            </a:r>
          </a:p>
          <a:p>
            <a:pPr>
              <a:spcBef>
                <a:spcPts val="3000"/>
              </a:spcBef>
            </a:pPr>
            <a:r>
              <a:rPr lang="en-US" sz="2400" dirty="0">
                <a:solidFill>
                  <a:schemeClr val="tx1"/>
                </a:solidFill>
              </a:rPr>
              <a:t>Annualized pay rate</a:t>
            </a:r>
          </a:p>
          <a:p>
            <a:pPr>
              <a:spcBef>
                <a:spcPts val="3000"/>
              </a:spcBef>
            </a:pPr>
            <a:r>
              <a:rPr lang="en-US" sz="2400" dirty="0">
                <a:solidFill>
                  <a:schemeClr val="tx1"/>
                </a:solidFill>
              </a:rPr>
              <a:t>Final compensation considerations</a:t>
            </a:r>
          </a:p>
        </p:txBody>
      </p:sp>
      <p:pic>
        <p:nvPicPr>
          <p:cNvPr id="6" name="Picture 2" descr="Considerations for Part-time educators publication">
            <a:extLst>
              <a:ext uri="{FF2B5EF4-FFF2-40B4-BE49-F238E27FC236}">
                <a16:creationId xmlns:a16="http://schemas.microsoft.com/office/drawing/2014/main" id="{72C3F00E-2BE7-2F6A-E5ED-FA19436A6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54" y="1615155"/>
            <a:ext cx="3596593" cy="46574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349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21107C-48D6-4A06-A7E7-D124F478050A}"/>
              </a:ext>
            </a:extLst>
          </p:cNvPr>
          <p:cNvPicPr>
            <a:picLocks noChangeAspect="1"/>
          </p:cNvPicPr>
          <p:nvPr/>
        </p:nvPicPr>
        <p:blipFill rotWithShape="1">
          <a:blip r:embed="rId3">
            <a:extLst>
              <a:ext uri="{28A0092B-C50C-407E-A947-70E740481C1C}">
                <a14:useLocalDpi xmlns:a14="http://schemas.microsoft.com/office/drawing/2010/main" val="0"/>
              </a:ext>
            </a:extLst>
          </a:blip>
          <a:srcRect l="5556" t="622" r="5556" b="622"/>
          <a:stretch/>
        </p:blipFill>
        <p:spPr>
          <a:xfrm>
            <a:off x="979355" y="719918"/>
            <a:ext cx="10233291" cy="5418163"/>
          </a:xfrm>
          <a:prstGeom prst="roundRect">
            <a:avLst>
              <a:gd name="adj" fmla="val 5224"/>
            </a:avLst>
          </a:prstGeom>
          <a:effectLst>
            <a:innerShdw blurRad="114300">
              <a:prstClr val="black"/>
            </a:innerShdw>
          </a:effectLst>
        </p:spPr>
      </p:pic>
      <p:pic>
        <p:nvPicPr>
          <p:cNvPr id="3" name="Graphic 2" descr="Back with solid fill">
            <a:extLst>
              <a:ext uri="{FF2B5EF4-FFF2-40B4-BE49-F238E27FC236}">
                <a16:creationId xmlns:a16="http://schemas.microsoft.com/office/drawing/2014/main" id="{EE818D87-86D8-4F07-9874-7E379339E0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2941144" y="4610649"/>
            <a:ext cx="914400" cy="914400"/>
          </a:xfrm>
          <a:prstGeom prst="rect">
            <a:avLst/>
          </a:prstGeom>
          <a:effectLst>
            <a:outerShdw blurRad="50800" dist="38100" dir="5400000" algn="t" rotWithShape="0">
              <a:prstClr val="black">
                <a:alpha val="40000"/>
              </a:prstClr>
            </a:outerShdw>
          </a:effectLst>
        </p:spPr>
      </p:pic>
      <p:sp>
        <p:nvSpPr>
          <p:cNvPr id="4" name="Rectangle 3">
            <a:extLst>
              <a:ext uri="{FF2B5EF4-FFF2-40B4-BE49-F238E27FC236}">
                <a16:creationId xmlns:a16="http://schemas.microsoft.com/office/drawing/2014/main" id="{579D12C2-D103-4077-B98F-602CF8D5B3A8}"/>
              </a:ext>
            </a:extLst>
          </p:cNvPr>
          <p:cNvSpPr/>
          <p:nvPr/>
        </p:nvSpPr>
        <p:spPr>
          <a:xfrm>
            <a:off x="3855544" y="3895769"/>
            <a:ext cx="1705281" cy="2111625"/>
          </a:xfrm>
          <a:prstGeom prst="rect">
            <a:avLst/>
          </a:prstGeom>
          <a:noFill/>
          <a:ln w="19050" cap="sq">
            <a:solidFill>
              <a:schemeClr val="bg2">
                <a:lumMod val="90000"/>
              </a:schemeClr>
            </a:solidFill>
            <a:extLst>
              <a:ext uri="{C807C97D-BFC1-408E-A445-0C87EB9F89A2}">
                <ask:lineSketchStyleProps xmlns:ask="http://schemas.microsoft.com/office/drawing/2018/sketchyshapes" sd="1219033472">
                  <a:custGeom>
                    <a:avLst/>
                    <a:gdLst>
                      <a:gd name="connsiteX0" fmla="*/ 0 w 570932"/>
                      <a:gd name="connsiteY0" fmla="*/ 0 h 249072"/>
                      <a:gd name="connsiteX1" fmla="*/ 570932 w 570932"/>
                      <a:gd name="connsiteY1" fmla="*/ 0 h 249072"/>
                      <a:gd name="connsiteX2" fmla="*/ 570932 w 570932"/>
                      <a:gd name="connsiteY2" fmla="*/ 249072 h 249072"/>
                      <a:gd name="connsiteX3" fmla="*/ 0 w 570932"/>
                      <a:gd name="connsiteY3" fmla="*/ 249072 h 249072"/>
                      <a:gd name="connsiteX4" fmla="*/ 0 w 570932"/>
                      <a:gd name="connsiteY4" fmla="*/ 0 h 24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32" h="249072" extrusionOk="0">
                        <a:moveTo>
                          <a:pt x="0" y="0"/>
                        </a:moveTo>
                        <a:cubicBezTo>
                          <a:pt x="254941" y="12574"/>
                          <a:pt x="372369" y="21588"/>
                          <a:pt x="570932" y="0"/>
                        </a:cubicBezTo>
                        <a:cubicBezTo>
                          <a:pt x="565897" y="96064"/>
                          <a:pt x="564869" y="164917"/>
                          <a:pt x="570932" y="249072"/>
                        </a:cubicBezTo>
                        <a:cubicBezTo>
                          <a:pt x="399101" y="260225"/>
                          <a:pt x="215050" y="232926"/>
                          <a:pt x="0" y="249072"/>
                        </a:cubicBezTo>
                        <a:cubicBezTo>
                          <a:pt x="-6188" y="168719"/>
                          <a:pt x="264" y="93409"/>
                          <a:pt x="0" y="0"/>
                        </a:cubicBezTo>
                        <a:close/>
                      </a:path>
                    </a:pathLst>
                  </a:custGeom>
                  <ask:type>
                    <ask:lineSketchNone/>
                  </ask:type>
                </ask:lineSketchStyleProps>
              </a:ext>
            </a:extLst>
          </a:ln>
          <a:effectLst>
            <a:glow rad="63500">
              <a:schemeClr val="accent3">
                <a:satMod val="175000"/>
                <a:alpha val="40000"/>
              </a:schemeClr>
            </a:glow>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112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A5F14F-C15F-65B9-7A25-61041B1E3626}"/>
              </a:ext>
            </a:extLst>
          </p:cNvPr>
          <p:cNvPicPr>
            <a:picLocks noChangeAspect="1"/>
          </p:cNvPicPr>
          <p:nvPr/>
        </p:nvPicPr>
        <p:blipFill rotWithShape="1">
          <a:blip r:embed="rId4">
            <a:extLst>
              <a:ext uri="{28A0092B-C50C-407E-A947-70E740481C1C}">
                <a14:useLocalDpi xmlns:a14="http://schemas.microsoft.com/office/drawing/2010/main" val="0"/>
              </a:ext>
            </a:extLst>
          </a:blip>
          <a:srcRect l="25680" r="25680"/>
          <a:stretch/>
        </p:blipFill>
        <p:spPr>
          <a:xfrm>
            <a:off x="685800" y="1757559"/>
            <a:ext cx="4572000" cy="4572000"/>
          </a:xfrm>
          <a:prstGeom prst="roundRect">
            <a:avLst>
              <a:gd name="adj" fmla="val 5224"/>
            </a:avLst>
          </a:prstGeom>
          <a:effectLst>
            <a:innerShdw blurRad="114300">
              <a:prstClr val="black"/>
            </a:innerShdw>
          </a:effectLst>
        </p:spPr>
      </p:pic>
      <p:sp>
        <p:nvSpPr>
          <p:cNvPr id="3" name="Title 3">
            <a:extLst>
              <a:ext uri="{FF2B5EF4-FFF2-40B4-BE49-F238E27FC236}">
                <a16:creationId xmlns:a16="http://schemas.microsoft.com/office/drawing/2014/main" id="{AFFEDA73-B9F3-6980-DF94-500F4B3EB70C}"/>
              </a:ext>
            </a:extLst>
          </p:cNvPr>
          <p:cNvSpPr txBox="1">
            <a:spLocks/>
          </p:cNvSpPr>
          <p:nvPr/>
        </p:nvSpPr>
        <p:spPr>
          <a:xfrm>
            <a:off x="832104" y="300038"/>
            <a:ext cx="9245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Part-time webinars</a:t>
            </a:r>
            <a:endParaRPr lang="en-US" b="1" dirty="0"/>
          </a:p>
        </p:txBody>
      </p:sp>
      <p:sp>
        <p:nvSpPr>
          <p:cNvPr id="5" name="Text Placeholder 2">
            <a:extLst>
              <a:ext uri="{FF2B5EF4-FFF2-40B4-BE49-F238E27FC236}">
                <a16:creationId xmlns:a16="http://schemas.microsoft.com/office/drawing/2014/main" id="{1253AF62-FA67-F3CE-224C-5CD468C47B77}"/>
              </a:ext>
            </a:extLst>
          </p:cNvPr>
          <p:cNvSpPr txBox="1">
            <a:spLocks/>
          </p:cNvSpPr>
          <p:nvPr/>
        </p:nvSpPr>
        <p:spPr>
          <a:xfrm>
            <a:off x="5813946" y="1757558"/>
            <a:ext cx="6292710" cy="457200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0"/>
              </a:spcBef>
            </a:pPr>
            <a:r>
              <a:rPr lang="en-US" sz="2400" dirty="0"/>
              <a:t>Part-time Educator</a:t>
            </a:r>
          </a:p>
          <a:p>
            <a:pPr>
              <a:spcBef>
                <a:spcPts val="3000"/>
              </a:spcBef>
            </a:pPr>
            <a:r>
              <a:rPr lang="en-US" sz="2400" dirty="0"/>
              <a:t>Start Saving Now for Part-time Educators</a:t>
            </a:r>
          </a:p>
          <a:p>
            <a:pPr>
              <a:spcBef>
                <a:spcPts val="3000"/>
              </a:spcBef>
            </a:pPr>
            <a:r>
              <a:rPr lang="en-US" sz="2400" dirty="0"/>
              <a:t>Consolidation of Benefits</a:t>
            </a:r>
          </a:p>
          <a:p>
            <a:pPr>
              <a:spcBef>
                <a:spcPts val="3000"/>
              </a:spcBef>
            </a:pPr>
            <a:r>
              <a:rPr lang="en-US" sz="2400" dirty="0"/>
              <a:t>Cash Balance</a:t>
            </a:r>
          </a:p>
          <a:p>
            <a:pPr>
              <a:spcBef>
                <a:spcPts val="3000"/>
              </a:spcBef>
            </a:pPr>
            <a:r>
              <a:rPr lang="en-US" sz="2400" dirty="0"/>
              <a:t>Additional Income Sources for Part-time Educators</a:t>
            </a:r>
          </a:p>
          <a:p>
            <a:pPr>
              <a:spcBef>
                <a:spcPts val="3000"/>
              </a:spcBef>
            </a:pPr>
            <a:r>
              <a:rPr lang="en-US" sz="2400" dirty="0"/>
              <a:t>Part-time Educator Working Multiple Assignments</a:t>
            </a:r>
          </a:p>
        </p:txBody>
      </p:sp>
    </p:spTree>
    <p:custDataLst>
      <p:tags r:id="rId1"/>
    </p:custDataLst>
    <p:extLst>
      <p:ext uri="{BB962C8B-B14F-4D97-AF65-F5344CB8AC3E}">
        <p14:creationId xmlns:p14="http://schemas.microsoft.com/office/powerpoint/2010/main" val="1859742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F8A1D3-CB03-4CAA-B3C9-9F86D3687A12}"/>
              </a:ext>
            </a:extLst>
          </p:cNvPr>
          <p:cNvSpPr>
            <a:spLocks noGrp="1"/>
          </p:cNvSpPr>
          <p:nvPr>
            <p:ph type="title"/>
          </p:nvPr>
        </p:nvSpPr>
        <p:spPr/>
        <p:txBody>
          <a:bodyPr/>
          <a:lstStyle/>
          <a:p>
            <a:r>
              <a:rPr lang="en-US" b="1" dirty="0">
                <a:solidFill>
                  <a:srgbClr val="602C22"/>
                </a:solidFill>
              </a:rPr>
              <a:t>Objectives</a:t>
            </a:r>
          </a:p>
        </p:txBody>
      </p:sp>
      <p:sp>
        <p:nvSpPr>
          <p:cNvPr id="4" name="Text Placeholder 3">
            <a:extLst>
              <a:ext uri="{FF2B5EF4-FFF2-40B4-BE49-F238E27FC236}">
                <a16:creationId xmlns:a16="http://schemas.microsoft.com/office/drawing/2014/main" id="{225E32DA-DC36-4A19-82E5-FA88C6D9A17A}"/>
              </a:ext>
            </a:extLst>
          </p:cNvPr>
          <p:cNvSpPr>
            <a:spLocks noGrp="1"/>
          </p:cNvSpPr>
          <p:nvPr>
            <p:ph idx="1"/>
          </p:nvPr>
        </p:nvSpPr>
        <p:spPr/>
        <p:txBody>
          <a:bodyPr vert="horz" lIns="91440" tIns="45720" rIns="91440" bIns="45720" rtlCol="0">
            <a:noAutofit/>
          </a:bodyPr>
          <a:lstStyle/>
          <a:p>
            <a:pPr marL="228600" indent="-228600">
              <a:buChar char="•"/>
            </a:pPr>
            <a:r>
              <a:rPr lang="en-US" dirty="0"/>
              <a:t>Explore the Part-time Educator webpage and your </a:t>
            </a:r>
            <a:r>
              <a:rPr lang="en-US" i="1" dirty="0"/>
              <a:t>Retirement Progress Report</a:t>
            </a:r>
            <a:r>
              <a:rPr lang="en-US" dirty="0"/>
              <a:t>.</a:t>
            </a:r>
            <a:endParaRPr lang="en-US" i="1" dirty="0"/>
          </a:p>
          <a:p>
            <a:pPr marL="228600" indent="-228600">
              <a:buChar char="•"/>
            </a:pPr>
            <a:endParaRPr lang="en-US" dirty="0"/>
          </a:p>
          <a:p>
            <a:pPr marL="228600" indent="-228600">
              <a:buFont typeface="Arial" panose="020B0604020202020204" pitchFamily="34" charset="0"/>
              <a:buChar char="•"/>
            </a:pPr>
            <a:r>
              <a:rPr lang="en-US" dirty="0"/>
              <a:t>Review part-time educator forms.</a:t>
            </a:r>
          </a:p>
          <a:p>
            <a:pPr marL="228600" indent="-228600">
              <a:buFont typeface="Arial" panose="020B0604020202020204" pitchFamily="34" charset="0"/>
              <a:buChar char="•"/>
            </a:pPr>
            <a:endParaRPr lang="en-US" dirty="0"/>
          </a:p>
          <a:p>
            <a:pPr marL="228600" indent="-228600">
              <a:buFont typeface="Arial" panose="020B0604020202020204" pitchFamily="34" charset="0"/>
              <a:buChar char="•"/>
            </a:pPr>
            <a:r>
              <a:rPr lang="en-US" dirty="0"/>
              <a:t>Learn about CalSTRS tools and financial education resources.</a:t>
            </a:r>
          </a:p>
        </p:txBody>
      </p:sp>
    </p:spTree>
    <p:custDataLst>
      <p:tags r:id="rId1"/>
    </p:custDataLst>
    <p:extLst>
      <p:ext uri="{BB962C8B-B14F-4D97-AF65-F5344CB8AC3E}">
        <p14:creationId xmlns:p14="http://schemas.microsoft.com/office/powerpoint/2010/main" val="229560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21107C-48D6-4A06-A7E7-D124F478050A}"/>
              </a:ext>
            </a:extLst>
          </p:cNvPr>
          <p:cNvPicPr>
            <a:picLocks noChangeAspect="1"/>
          </p:cNvPicPr>
          <p:nvPr/>
        </p:nvPicPr>
        <p:blipFill rotWithShape="1">
          <a:blip r:embed="rId3">
            <a:extLst>
              <a:ext uri="{28A0092B-C50C-407E-A947-70E740481C1C}">
                <a14:useLocalDpi xmlns:a14="http://schemas.microsoft.com/office/drawing/2010/main" val="0"/>
              </a:ext>
            </a:extLst>
          </a:blip>
          <a:srcRect l="5556" t="622" r="5556" b="622"/>
          <a:stretch/>
        </p:blipFill>
        <p:spPr>
          <a:xfrm>
            <a:off x="979355" y="719918"/>
            <a:ext cx="10233291" cy="5418163"/>
          </a:xfrm>
          <a:prstGeom prst="roundRect">
            <a:avLst>
              <a:gd name="adj" fmla="val 5224"/>
            </a:avLst>
          </a:prstGeom>
          <a:effectLst>
            <a:innerShdw blurRad="114300">
              <a:prstClr val="black"/>
            </a:innerShdw>
          </a:effectLst>
        </p:spPr>
      </p:pic>
      <p:sp>
        <p:nvSpPr>
          <p:cNvPr id="7" name="Rectangle: Rounded Corners 6">
            <a:extLst>
              <a:ext uri="{FF2B5EF4-FFF2-40B4-BE49-F238E27FC236}">
                <a16:creationId xmlns:a16="http://schemas.microsoft.com/office/drawing/2014/main" id="{B3675C81-90CE-428E-8C4D-1CE13B027679}"/>
              </a:ext>
            </a:extLst>
          </p:cNvPr>
          <p:cNvSpPr/>
          <p:nvPr/>
        </p:nvSpPr>
        <p:spPr>
          <a:xfrm>
            <a:off x="5643642" y="3714895"/>
            <a:ext cx="1840892" cy="2423186"/>
          </a:xfrm>
          <a:prstGeom prst="roundRect">
            <a:avLst/>
          </a:prstGeom>
          <a:solidFill>
            <a:schemeClr val="accent2">
              <a:lumMod val="20000"/>
              <a:lumOff val="80000"/>
              <a:alpha val="10000"/>
            </a:schemeClr>
          </a:solidFill>
          <a:ln>
            <a:solidFill>
              <a:srgbClr val="7E3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51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8F9931-D82B-4419-41C9-65FDAAB4930C}"/>
              </a:ext>
            </a:extLst>
          </p:cNvPr>
          <p:cNvSpPr txBox="1">
            <a:spLocks/>
          </p:cNvSpPr>
          <p:nvPr/>
        </p:nvSpPr>
        <p:spPr>
          <a:xfrm>
            <a:off x="832104" y="300038"/>
            <a:ext cx="8957733"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Pension2</a:t>
            </a:r>
            <a:endParaRPr lang="en-US" b="1" dirty="0"/>
          </a:p>
        </p:txBody>
      </p:sp>
      <p:sp>
        <p:nvSpPr>
          <p:cNvPr id="5" name="Text Placeholder 2">
            <a:extLst>
              <a:ext uri="{FF2B5EF4-FFF2-40B4-BE49-F238E27FC236}">
                <a16:creationId xmlns:a16="http://schemas.microsoft.com/office/drawing/2014/main" id="{6CDECD02-9368-9EB6-DADA-31AC6F6DBBD3}"/>
              </a:ext>
            </a:extLst>
          </p:cNvPr>
          <p:cNvSpPr txBox="1">
            <a:spLocks/>
          </p:cNvSpPr>
          <p:nvPr/>
        </p:nvSpPr>
        <p:spPr>
          <a:xfrm>
            <a:off x="1005084" y="1713828"/>
            <a:ext cx="5916613" cy="457200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0"/>
              </a:spcBef>
            </a:pPr>
            <a:r>
              <a:rPr lang="en-US" sz="2400"/>
              <a:t>Voluntary supplemental savings plan</a:t>
            </a:r>
          </a:p>
          <a:p>
            <a:pPr>
              <a:spcBef>
                <a:spcPts val="3000"/>
              </a:spcBef>
            </a:pPr>
            <a:r>
              <a:rPr lang="en-US" sz="2400"/>
              <a:t>Roll over money from other qualified retirement plans</a:t>
            </a:r>
          </a:p>
          <a:p>
            <a:pPr>
              <a:spcBef>
                <a:spcPts val="3000"/>
              </a:spcBef>
            </a:pPr>
            <a:r>
              <a:rPr lang="en-US" sz="2400"/>
              <a:t>Save on fees</a:t>
            </a:r>
          </a:p>
          <a:p>
            <a:pPr>
              <a:spcBef>
                <a:spcPts val="3000"/>
              </a:spcBef>
            </a:pPr>
            <a:r>
              <a:rPr lang="en-US" sz="2400"/>
              <a:t>Visit </a:t>
            </a:r>
            <a:r>
              <a:rPr lang="en-US" sz="2400" b="1"/>
              <a:t>403bCompare.com</a:t>
            </a:r>
            <a:endParaRPr lang="en-US" sz="2400" b="1" dirty="0"/>
          </a:p>
        </p:txBody>
      </p:sp>
      <p:pic>
        <p:nvPicPr>
          <p:cNvPr id="6" name="Picture 5">
            <a:extLst>
              <a:ext uri="{FF2B5EF4-FFF2-40B4-BE49-F238E27FC236}">
                <a16:creationId xmlns:a16="http://schemas.microsoft.com/office/drawing/2014/main" id="{1981D3DD-BB0D-BC34-284C-8E31C4F22073}"/>
              </a:ext>
            </a:extLst>
          </p:cNvPr>
          <p:cNvPicPr>
            <a:picLocks noChangeAspect="1"/>
          </p:cNvPicPr>
          <p:nvPr/>
        </p:nvPicPr>
        <p:blipFill rotWithShape="1">
          <a:blip r:embed="rId4">
            <a:extLst>
              <a:ext uri="{28A0092B-C50C-407E-A947-70E740481C1C}">
                <a14:useLocalDpi xmlns:a14="http://schemas.microsoft.com/office/drawing/2010/main" val="0"/>
              </a:ext>
            </a:extLst>
          </a:blip>
          <a:srcRect l="20373" t="1974" r="33225" b="657"/>
          <a:stretch/>
        </p:blipFill>
        <p:spPr>
          <a:xfrm>
            <a:off x="6982551" y="1720514"/>
            <a:ext cx="4572000" cy="4572000"/>
          </a:xfrm>
          <a:prstGeom prst="roundRect">
            <a:avLst>
              <a:gd name="adj" fmla="val 5224"/>
            </a:avLst>
          </a:prstGeom>
          <a:effectLst>
            <a:innerShdw blurRad="114300">
              <a:prstClr val="black"/>
            </a:innerShdw>
          </a:effectLst>
        </p:spPr>
      </p:pic>
    </p:spTree>
    <p:custDataLst>
      <p:tags r:id="rId1"/>
    </p:custDataLst>
    <p:extLst>
      <p:ext uri="{BB962C8B-B14F-4D97-AF65-F5344CB8AC3E}">
        <p14:creationId xmlns:p14="http://schemas.microsoft.com/office/powerpoint/2010/main" val="2717139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9FA4A8-E9BA-61AE-DA77-EA5E9199555B}"/>
              </a:ext>
            </a:extLst>
          </p:cNvPr>
          <p:cNvSpPr txBox="1">
            <a:spLocks/>
          </p:cNvSpPr>
          <p:nvPr/>
        </p:nvSpPr>
        <p:spPr>
          <a:xfrm>
            <a:off x="832104" y="300038"/>
            <a:ext cx="8991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403bCompare.com</a:t>
            </a:r>
            <a:endParaRPr lang="en-US" b="1" dirty="0"/>
          </a:p>
        </p:txBody>
      </p:sp>
      <p:sp>
        <p:nvSpPr>
          <p:cNvPr id="5" name="Text Placeholder 2">
            <a:extLst>
              <a:ext uri="{FF2B5EF4-FFF2-40B4-BE49-F238E27FC236}">
                <a16:creationId xmlns:a16="http://schemas.microsoft.com/office/drawing/2014/main" id="{F284338C-465F-94BB-118E-009E52E7A1F4}"/>
              </a:ext>
            </a:extLst>
          </p:cNvPr>
          <p:cNvSpPr txBox="1">
            <a:spLocks/>
          </p:cNvSpPr>
          <p:nvPr/>
        </p:nvSpPr>
        <p:spPr>
          <a:xfrm>
            <a:off x="5495499" y="1575963"/>
            <a:ext cx="5338762" cy="498157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0"/>
              </a:spcBef>
            </a:pPr>
            <a:r>
              <a:rPr lang="en-US" sz="2400"/>
              <a:t>Easy access to products offered by your district.</a:t>
            </a:r>
          </a:p>
          <a:p>
            <a:pPr>
              <a:spcBef>
                <a:spcPts val="3000"/>
              </a:spcBef>
            </a:pPr>
            <a:r>
              <a:rPr lang="en-US" sz="2400"/>
              <a:t>Compare investment fees, performances and services.</a:t>
            </a:r>
          </a:p>
          <a:p>
            <a:pPr>
              <a:spcBef>
                <a:spcPts val="3000"/>
              </a:spcBef>
            </a:pPr>
            <a:r>
              <a:rPr lang="en-US" sz="2400"/>
              <a:t>Learn 403(b) &amp; 457(b) plan fundamentals.</a:t>
            </a:r>
            <a:endParaRPr lang="en-US" sz="2400" dirty="0"/>
          </a:p>
        </p:txBody>
      </p:sp>
      <p:pic>
        <p:nvPicPr>
          <p:cNvPr id="6" name="Picture 5">
            <a:extLst>
              <a:ext uri="{FF2B5EF4-FFF2-40B4-BE49-F238E27FC236}">
                <a16:creationId xmlns:a16="http://schemas.microsoft.com/office/drawing/2014/main" id="{56C7B811-C0E9-09F4-BCB7-457C707C58C5}"/>
              </a:ext>
            </a:extLst>
          </p:cNvPr>
          <p:cNvPicPr>
            <a:picLocks noChangeAspect="1"/>
          </p:cNvPicPr>
          <p:nvPr/>
        </p:nvPicPr>
        <p:blipFill rotWithShape="1">
          <a:blip r:embed="rId4">
            <a:extLst>
              <a:ext uri="{28A0092B-C50C-407E-A947-70E740481C1C}">
                <a14:useLocalDpi xmlns:a14="http://schemas.microsoft.com/office/drawing/2010/main" val="0"/>
              </a:ext>
            </a:extLst>
          </a:blip>
          <a:srcRect l="-183" t="298" r="47893" b="-298"/>
          <a:stretch/>
        </p:blipFill>
        <p:spPr>
          <a:xfrm>
            <a:off x="514066" y="1576105"/>
            <a:ext cx="4981433" cy="4981433"/>
          </a:xfrm>
          <a:prstGeom prst="roundRect">
            <a:avLst>
              <a:gd name="adj" fmla="val 5224"/>
            </a:avLst>
          </a:prstGeom>
          <a:effectLst>
            <a:innerShdw blurRad="114300">
              <a:prstClr val="black"/>
            </a:innerShdw>
          </a:effectLst>
        </p:spPr>
      </p:pic>
    </p:spTree>
    <p:custDataLst>
      <p:tags r:id="rId1"/>
    </p:custDataLst>
    <p:extLst>
      <p:ext uri="{BB962C8B-B14F-4D97-AF65-F5344CB8AC3E}">
        <p14:creationId xmlns:p14="http://schemas.microsoft.com/office/powerpoint/2010/main" val="1637314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21107C-48D6-4A06-A7E7-D124F478050A}"/>
              </a:ext>
            </a:extLst>
          </p:cNvPr>
          <p:cNvPicPr>
            <a:picLocks noChangeAspect="1"/>
          </p:cNvPicPr>
          <p:nvPr/>
        </p:nvPicPr>
        <p:blipFill rotWithShape="1">
          <a:blip r:embed="rId3">
            <a:extLst>
              <a:ext uri="{28A0092B-C50C-407E-A947-70E740481C1C}">
                <a14:useLocalDpi xmlns:a14="http://schemas.microsoft.com/office/drawing/2010/main" val="0"/>
              </a:ext>
            </a:extLst>
          </a:blip>
          <a:srcRect l="5556" t="622" r="5556" b="622"/>
          <a:stretch/>
        </p:blipFill>
        <p:spPr>
          <a:xfrm>
            <a:off x="979355" y="719918"/>
            <a:ext cx="10233291" cy="5418163"/>
          </a:xfrm>
          <a:prstGeom prst="roundRect">
            <a:avLst>
              <a:gd name="adj" fmla="val 5224"/>
            </a:avLst>
          </a:prstGeom>
          <a:effectLst>
            <a:innerShdw blurRad="114300">
              <a:prstClr val="black"/>
            </a:innerShdw>
          </a:effectLst>
        </p:spPr>
      </p:pic>
      <p:pic>
        <p:nvPicPr>
          <p:cNvPr id="3" name="Graphic 2" descr="Back with solid fill">
            <a:extLst>
              <a:ext uri="{FF2B5EF4-FFF2-40B4-BE49-F238E27FC236}">
                <a16:creationId xmlns:a16="http://schemas.microsoft.com/office/drawing/2014/main" id="{25D8CD10-638C-4B63-9BA8-C0F03CCC81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6598745" y="4589384"/>
            <a:ext cx="914400" cy="914400"/>
          </a:xfrm>
          <a:prstGeom prst="rect">
            <a:avLst/>
          </a:prstGeom>
          <a:effectLst>
            <a:outerShdw blurRad="50800" dist="38100" dir="5400000" algn="t" rotWithShape="0">
              <a:prstClr val="black">
                <a:alpha val="40000"/>
              </a:prstClr>
            </a:outerShdw>
          </a:effectLst>
        </p:spPr>
      </p:pic>
      <p:sp>
        <p:nvSpPr>
          <p:cNvPr id="4" name="Rectangle 3">
            <a:extLst>
              <a:ext uri="{FF2B5EF4-FFF2-40B4-BE49-F238E27FC236}">
                <a16:creationId xmlns:a16="http://schemas.microsoft.com/office/drawing/2014/main" id="{C3AA8E5C-A353-4304-8DAD-8C4C514CBCFD}"/>
              </a:ext>
            </a:extLst>
          </p:cNvPr>
          <p:cNvSpPr/>
          <p:nvPr/>
        </p:nvSpPr>
        <p:spPr>
          <a:xfrm>
            <a:off x="7513144" y="3874504"/>
            <a:ext cx="1737360" cy="2143523"/>
          </a:xfrm>
          <a:prstGeom prst="rect">
            <a:avLst/>
          </a:prstGeom>
          <a:noFill/>
          <a:ln w="19050" cap="sq">
            <a:solidFill>
              <a:schemeClr val="bg2">
                <a:lumMod val="90000"/>
              </a:schemeClr>
            </a:solidFill>
            <a:extLst>
              <a:ext uri="{C807C97D-BFC1-408E-A445-0C87EB9F89A2}">
                <ask:lineSketchStyleProps xmlns:ask="http://schemas.microsoft.com/office/drawing/2018/sketchyshapes" sd="1219033472">
                  <a:custGeom>
                    <a:avLst/>
                    <a:gdLst>
                      <a:gd name="connsiteX0" fmla="*/ 0 w 570932"/>
                      <a:gd name="connsiteY0" fmla="*/ 0 h 249072"/>
                      <a:gd name="connsiteX1" fmla="*/ 570932 w 570932"/>
                      <a:gd name="connsiteY1" fmla="*/ 0 h 249072"/>
                      <a:gd name="connsiteX2" fmla="*/ 570932 w 570932"/>
                      <a:gd name="connsiteY2" fmla="*/ 249072 h 249072"/>
                      <a:gd name="connsiteX3" fmla="*/ 0 w 570932"/>
                      <a:gd name="connsiteY3" fmla="*/ 249072 h 249072"/>
                      <a:gd name="connsiteX4" fmla="*/ 0 w 570932"/>
                      <a:gd name="connsiteY4" fmla="*/ 0 h 24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32" h="249072" extrusionOk="0">
                        <a:moveTo>
                          <a:pt x="0" y="0"/>
                        </a:moveTo>
                        <a:cubicBezTo>
                          <a:pt x="254941" y="12574"/>
                          <a:pt x="372369" y="21588"/>
                          <a:pt x="570932" y="0"/>
                        </a:cubicBezTo>
                        <a:cubicBezTo>
                          <a:pt x="565897" y="96064"/>
                          <a:pt x="564869" y="164917"/>
                          <a:pt x="570932" y="249072"/>
                        </a:cubicBezTo>
                        <a:cubicBezTo>
                          <a:pt x="399101" y="260225"/>
                          <a:pt x="215050" y="232926"/>
                          <a:pt x="0" y="249072"/>
                        </a:cubicBezTo>
                        <a:cubicBezTo>
                          <a:pt x="-6188" y="168719"/>
                          <a:pt x="264" y="93409"/>
                          <a:pt x="0" y="0"/>
                        </a:cubicBezTo>
                        <a:close/>
                      </a:path>
                    </a:pathLst>
                  </a:custGeom>
                  <ask:type>
                    <ask:lineSketchNone/>
                  </ask:type>
                </ask:lineSketchStyleProps>
              </a:ext>
            </a:extLst>
          </a:ln>
          <a:effectLst>
            <a:glow rad="63500">
              <a:schemeClr val="accent3">
                <a:satMod val="175000"/>
                <a:alpha val="40000"/>
              </a:schemeClr>
            </a:glow>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530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9B6D47-E785-BC63-6518-20D996311B46}"/>
              </a:ext>
            </a:extLst>
          </p:cNvPr>
          <p:cNvSpPr txBox="1">
            <a:spLocks/>
          </p:cNvSpPr>
          <p:nvPr/>
        </p:nvSpPr>
        <p:spPr>
          <a:xfrm>
            <a:off x="829056" y="300038"/>
            <a:ext cx="89916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Retirement Benefits Calculator</a:t>
            </a:r>
            <a:endParaRPr lang="en-US" b="1" dirty="0"/>
          </a:p>
        </p:txBody>
      </p:sp>
      <p:pic>
        <p:nvPicPr>
          <p:cNvPr id="6" name="Picture 5">
            <a:extLst>
              <a:ext uri="{FF2B5EF4-FFF2-40B4-BE49-F238E27FC236}">
                <a16:creationId xmlns:a16="http://schemas.microsoft.com/office/drawing/2014/main" id="{22EC4BF9-36E0-11D3-C1F0-3E5F3CE005B4}"/>
              </a:ext>
            </a:extLst>
          </p:cNvPr>
          <p:cNvPicPr>
            <a:picLocks noChangeAspect="1"/>
          </p:cNvPicPr>
          <p:nvPr/>
        </p:nvPicPr>
        <p:blipFill rotWithShape="1">
          <a:blip r:embed="rId4">
            <a:extLst>
              <a:ext uri="{28A0092B-C50C-407E-A947-70E740481C1C}">
                <a14:useLocalDpi xmlns:a14="http://schemas.microsoft.com/office/drawing/2010/main" val="0"/>
              </a:ext>
            </a:extLst>
          </a:blip>
          <a:srcRect l="3676" r="3676"/>
          <a:stretch/>
        </p:blipFill>
        <p:spPr>
          <a:xfrm>
            <a:off x="1306284" y="1528338"/>
            <a:ext cx="9579433" cy="5029200"/>
          </a:xfrm>
          <a:prstGeom prst="roundRect">
            <a:avLst>
              <a:gd name="adj" fmla="val 5224"/>
            </a:avLst>
          </a:prstGeom>
          <a:effectLst>
            <a:innerShdw blurRad="114300">
              <a:prstClr val="black"/>
            </a:innerShdw>
          </a:effectLst>
        </p:spPr>
      </p:pic>
      <p:sp>
        <p:nvSpPr>
          <p:cNvPr id="7" name="TextBox 6">
            <a:extLst>
              <a:ext uri="{FF2B5EF4-FFF2-40B4-BE49-F238E27FC236}">
                <a16:creationId xmlns:a16="http://schemas.microsoft.com/office/drawing/2014/main" id="{2564FB49-D461-25EB-9C6B-F4F9DADF23FC}"/>
              </a:ext>
            </a:extLst>
          </p:cNvPr>
          <p:cNvSpPr txBox="1"/>
          <p:nvPr/>
        </p:nvSpPr>
        <p:spPr>
          <a:xfrm>
            <a:off x="9521588" y="572572"/>
            <a:ext cx="2292824" cy="369332"/>
          </a:xfrm>
          <a:prstGeom prst="rect">
            <a:avLst/>
          </a:prstGeom>
          <a:noFill/>
        </p:spPr>
        <p:txBody>
          <a:bodyPr wrap="square" rtlCol="0">
            <a:spAutoFit/>
          </a:bodyPr>
          <a:lstStyle/>
          <a:p>
            <a:r>
              <a:rPr lang="en-US" dirty="0"/>
              <a:t>Defined Benefit Only</a:t>
            </a:r>
          </a:p>
        </p:txBody>
      </p:sp>
    </p:spTree>
    <p:extLst>
      <p:ext uri="{BB962C8B-B14F-4D97-AF65-F5344CB8AC3E}">
        <p14:creationId xmlns:p14="http://schemas.microsoft.com/office/powerpoint/2010/main" val="2828078815"/>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024BA-492B-4C6C-97A5-0EE5EAB12BD2}"/>
              </a:ext>
            </a:extLst>
          </p:cNvPr>
          <p:cNvSpPr>
            <a:spLocks noGrp="1"/>
          </p:cNvSpPr>
          <p:nvPr>
            <p:ph type="title"/>
          </p:nvPr>
        </p:nvSpPr>
        <p:spPr>
          <a:xfrm>
            <a:off x="3319272" y="0"/>
            <a:ext cx="5559552" cy="6858000"/>
          </a:xfrm>
        </p:spPr>
        <p:txBody>
          <a:bodyPr anchor="ctr">
            <a:normAutofit/>
          </a:bodyPr>
          <a:lstStyle/>
          <a:p>
            <a:pPr algn="ctr"/>
            <a:r>
              <a:rPr lang="en-US" dirty="0"/>
              <a:t>CalSTRS.com/member-forms</a:t>
            </a:r>
          </a:p>
        </p:txBody>
      </p:sp>
    </p:spTree>
    <p:extLst>
      <p:ext uri="{BB962C8B-B14F-4D97-AF65-F5344CB8AC3E}">
        <p14:creationId xmlns:p14="http://schemas.microsoft.com/office/powerpoint/2010/main" val="1599525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89179B-0BC2-FB4C-9C45-35981B7970B7}"/>
              </a:ext>
            </a:extLst>
          </p:cNvPr>
          <p:cNvPicPr>
            <a:picLocks noChangeAspect="1"/>
          </p:cNvPicPr>
          <p:nvPr/>
        </p:nvPicPr>
        <p:blipFill rotWithShape="1">
          <a:blip r:embed="rId3">
            <a:extLst>
              <a:ext uri="{28A0092B-C50C-407E-A947-70E740481C1C}">
                <a14:useLocalDpi xmlns:a14="http://schemas.microsoft.com/office/drawing/2010/main" val="0"/>
              </a:ext>
            </a:extLst>
          </a:blip>
          <a:srcRect l="4066" r="4066"/>
          <a:stretch/>
        </p:blipFill>
        <p:spPr>
          <a:xfrm>
            <a:off x="979355" y="717847"/>
            <a:ext cx="10233291" cy="5418034"/>
          </a:xfrm>
          <a:prstGeom prst="roundRect">
            <a:avLst>
              <a:gd name="adj" fmla="val 5224"/>
            </a:avLst>
          </a:prstGeom>
          <a:effectLst>
            <a:innerShdw blurRad="114300">
              <a:prstClr val="black"/>
            </a:innerShdw>
          </a:effectLst>
        </p:spPr>
      </p:pic>
      <p:pic>
        <p:nvPicPr>
          <p:cNvPr id="5" name="Graphic 4" descr="Back with solid fill">
            <a:extLst>
              <a:ext uri="{FF2B5EF4-FFF2-40B4-BE49-F238E27FC236}">
                <a16:creationId xmlns:a16="http://schemas.microsoft.com/office/drawing/2014/main" id="{E2B1A17A-D829-73A4-8EBE-C3FE737830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0298245" y="5516934"/>
            <a:ext cx="914400" cy="9144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0744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7E6A40-BB94-AA47-7DB3-9E049F161A10}"/>
              </a:ext>
            </a:extLst>
          </p:cNvPr>
          <p:cNvPicPr>
            <a:picLocks noChangeAspect="1"/>
          </p:cNvPicPr>
          <p:nvPr/>
        </p:nvPicPr>
        <p:blipFill rotWithShape="1">
          <a:blip r:embed="rId3">
            <a:extLst>
              <a:ext uri="{28A0092B-C50C-407E-A947-70E740481C1C}">
                <a14:useLocalDpi xmlns:a14="http://schemas.microsoft.com/office/drawing/2010/main" val="0"/>
              </a:ext>
            </a:extLst>
          </a:blip>
          <a:srcRect l="3993" r="3993"/>
          <a:stretch/>
        </p:blipFill>
        <p:spPr>
          <a:xfrm>
            <a:off x="979355" y="724256"/>
            <a:ext cx="10233291" cy="5409489"/>
          </a:xfrm>
          <a:prstGeom prst="roundRect">
            <a:avLst>
              <a:gd name="adj" fmla="val 5224"/>
            </a:avLst>
          </a:prstGeom>
          <a:effectLst>
            <a:innerShdw blurRad="114300">
              <a:prstClr val="black"/>
            </a:innerShdw>
          </a:effectLst>
        </p:spPr>
      </p:pic>
      <p:pic>
        <p:nvPicPr>
          <p:cNvPr id="5" name="Graphic 4" descr="Back with solid fill">
            <a:extLst>
              <a:ext uri="{FF2B5EF4-FFF2-40B4-BE49-F238E27FC236}">
                <a16:creationId xmlns:a16="http://schemas.microsoft.com/office/drawing/2014/main" id="{DC759DD8-8543-75D1-E75F-5B11600DE5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2663122" y="4325698"/>
            <a:ext cx="914400" cy="9144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797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A98677-4DC4-C611-BF8D-5C6085C906F2}"/>
              </a:ext>
            </a:extLst>
          </p:cNvPr>
          <p:cNvPicPr>
            <a:picLocks noChangeAspect="1"/>
          </p:cNvPicPr>
          <p:nvPr/>
        </p:nvPicPr>
        <p:blipFill rotWithShape="1">
          <a:blip r:embed="rId3">
            <a:extLst>
              <a:ext uri="{28A0092B-C50C-407E-A947-70E740481C1C}">
                <a14:useLocalDpi xmlns:a14="http://schemas.microsoft.com/office/drawing/2010/main" val="0"/>
              </a:ext>
            </a:extLst>
          </a:blip>
          <a:srcRect l="10483" t="6782" r="17131" b="13431"/>
          <a:stretch/>
        </p:blipFill>
        <p:spPr>
          <a:xfrm>
            <a:off x="979355" y="685800"/>
            <a:ext cx="10233291" cy="5486400"/>
          </a:xfrm>
          <a:prstGeom prst="roundRect">
            <a:avLst>
              <a:gd name="adj" fmla="val 5224"/>
            </a:avLst>
          </a:prstGeom>
          <a:effectLst>
            <a:innerShdw blurRad="114300">
              <a:prstClr val="black"/>
            </a:innerShdw>
          </a:effectLst>
        </p:spPr>
      </p:pic>
      <p:sp>
        <p:nvSpPr>
          <p:cNvPr id="5" name="Rectangle 4">
            <a:extLst>
              <a:ext uri="{FF2B5EF4-FFF2-40B4-BE49-F238E27FC236}">
                <a16:creationId xmlns:a16="http://schemas.microsoft.com/office/drawing/2014/main" id="{C35BC347-5621-B351-8C3D-7989BA37B8DE}"/>
              </a:ext>
            </a:extLst>
          </p:cNvPr>
          <p:cNvSpPr/>
          <p:nvPr/>
        </p:nvSpPr>
        <p:spPr>
          <a:xfrm>
            <a:off x="3147044" y="2808872"/>
            <a:ext cx="4286648" cy="986590"/>
          </a:xfrm>
          <a:prstGeom prst="rect">
            <a:avLst/>
          </a:prstGeom>
          <a:noFill/>
          <a:ln w="19050" cap="sq">
            <a:solidFill>
              <a:schemeClr val="bg2">
                <a:lumMod val="90000"/>
              </a:schemeClr>
            </a:solidFill>
            <a:extLst>
              <a:ext uri="{C807C97D-BFC1-408E-A445-0C87EB9F89A2}">
                <ask:lineSketchStyleProps xmlns:ask="http://schemas.microsoft.com/office/drawing/2018/sketchyshapes" sd="1219033472">
                  <a:custGeom>
                    <a:avLst/>
                    <a:gdLst>
                      <a:gd name="connsiteX0" fmla="*/ 0 w 570932"/>
                      <a:gd name="connsiteY0" fmla="*/ 0 h 249072"/>
                      <a:gd name="connsiteX1" fmla="*/ 570932 w 570932"/>
                      <a:gd name="connsiteY1" fmla="*/ 0 h 249072"/>
                      <a:gd name="connsiteX2" fmla="*/ 570932 w 570932"/>
                      <a:gd name="connsiteY2" fmla="*/ 249072 h 249072"/>
                      <a:gd name="connsiteX3" fmla="*/ 0 w 570932"/>
                      <a:gd name="connsiteY3" fmla="*/ 249072 h 249072"/>
                      <a:gd name="connsiteX4" fmla="*/ 0 w 570932"/>
                      <a:gd name="connsiteY4" fmla="*/ 0 h 24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32" h="249072" extrusionOk="0">
                        <a:moveTo>
                          <a:pt x="0" y="0"/>
                        </a:moveTo>
                        <a:cubicBezTo>
                          <a:pt x="254941" y="12574"/>
                          <a:pt x="372369" y="21588"/>
                          <a:pt x="570932" y="0"/>
                        </a:cubicBezTo>
                        <a:cubicBezTo>
                          <a:pt x="565897" y="96064"/>
                          <a:pt x="564869" y="164917"/>
                          <a:pt x="570932" y="249072"/>
                        </a:cubicBezTo>
                        <a:cubicBezTo>
                          <a:pt x="399101" y="260225"/>
                          <a:pt x="215050" y="232926"/>
                          <a:pt x="0" y="249072"/>
                        </a:cubicBezTo>
                        <a:cubicBezTo>
                          <a:pt x="-6188" y="168719"/>
                          <a:pt x="264" y="93409"/>
                          <a:pt x="0" y="0"/>
                        </a:cubicBezTo>
                        <a:close/>
                      </a:path>
                    </a:pathLst>
                  </a:custGeom>
                  <ask:type>
                    <ask:lineSketchNone/>
                  </ask:type>
                </ask:lineSketchStyleProps>
              </a:ext>
            </a:extLst>
          </a:ln>
          <a:effectLst>
            <a:glow rad="63500">
              <a:schemeClr val="accent3">
                <a:satMod val="175000"/>
                <a:alpha val="40000"/>
              </a:schemeClr>
            </a:glow>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56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DAAC20-B662-3448-3DBF-AF2A10F37939}"/>
              </a:ext>
            </a:extLst>
          </p:cNvPr>
          <p:cNvPicPr>
            <a:picLocks noChangeAspect="1"/>
          </p:cNvPicPr>
          <p:nvPr/>
        </p:nvPicPr>
        <p:blipFill rotWithShape="1">
          <a:blip r:embed="rId3">
            <a:extLst>
              <a:ext uri="{28A0092B-C50C-407E-A947-70E740481C1C}">
                <a14:useLocalDpi xmlns:a14="http://schemas.microsoft.com/office/drawing/2010/main" val="0"/>
              </a:ext>
            </a:extLst>
          </a:blip>
          <a:srcRect l="3993" r="3993"/>
          <a:stretch/>
        </p:blipFill>
        <p:spPr>
          <a:xfrm>
            <a:off x="979355" y="724256"/>
            <a:ext cx="10233291" cy="5409489"/>
          </a:xfrm>
          <a:prstGeom prst="roundRect">
            <a:avLst>
              <a:gd name="adj" fmla="val 5224"/>
            </a:avLst>
          </a:prstGeom>
          <a:effectLst>
            <a:innerShdw blurRad="114300">
              <a:prstClr val="black"/>
            </a:innerShdw>
          </a:effectLst>
        </p:spPr>
      </p:pic>
      <p:pic>
        <p:nvPicPr>
          <p:cNvPr id="5" name="Graphic 4" descr="Back with solid fill">
            <a:extLst>
              <a:ext uri="{FF2B5EF4-FFF2-40B4-BE49-F238E27FC236}">
                <a16:creationId xmlns:a16="http://schemas.microsoft.com/office/drawing/2014/main" id="{0F735445-FF54-79DF-E1AA-317644F34A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2711890" y="2619199"/>
            <a:ext cx="914400" cy="9144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2258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B2C06A-F0F9-4B4A-930A-B0DF347908E3}"/>
              </a:ext>
            </a:extLst>
          </p:cNvPr>
          <p:cNvSpPr>
            <a:spLocks noGrp="1"/>
          </p:cNvSpPr>
          <p:nvPr>
            <p:ph type="title"/>
          </p:nvPr>
        </p:nvSpPr>
        <p:spPr>
          <a:xfrm>
            <a:off x="3319272" y="1380743"/>
            <a:ext cx="5559552" cy="4091801"/>
          </a:xfrm>
        </p:spPr>
        <p:txBody>
          <a:bodyPr anchor="ctr">
            <a:normAutofit/>
          </a:bodyPr>
          <a:lstStyle/>
          <a:p>
            <a:r>
              <a:rPr lang="en-US" b="1" dirty="0"/>
              <a:t>CalSTRS.com</a:t>
            </a:r>
          </a:p>
        </p:txBody>
      </p:sp>
    </p:spTree>
    <p:custDataLst>
      <p:tags r:id="rId1"/>
    </p:custDataLst>
    <p:extLst>
      <p:ext uri="{BB962C8B-B14F-4D97-AF65-F5344CB8AC3E}">
        <p14:creationId xmlns:p14="http://schemas.microsoft.com/office/powerpoint/2010/main" val="16950443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05064D-54C4-6615-DFDE-C3C19495ECCB}"/>
              </a:ext>
            </a:extLst>
          </p:cNvPr>
          <p:cNvPicPr>
            <a:picLocks noChangeAspect="1"/>
          </p:cNvPicPr>
          <p:nvPr/>
        </p:nvPicPr>
        <p:blipFill rotWithShape="1">
          <a:blip r:embed="rId3">
            <a:extLst>
              <a:ext uri="{28A0092B-C50C-407E-A947-70E740481C1C}">
                <a14:useLocalDpi xmlns:a14="http://schemas.microsoft.com/office/drawing/2010/main" val="0"/>
              </a:ext>
            </a:extLst>
          </a:blip>
          <a:srcRect l="9678" t="3358" r="9678" b="7753"/>
          <a:stretch/>
        </p:blipFill>
        <p:spPr>
          <a:xfrm>
            <a:off x="979355" y="685800"/>
            <a:ext cx="10233291" cy="5486400"/>
          </a:xfrm>
          <a:prstGeom prst="roundRect">
            <a:avLst>
              <a:gd name="adj" fmla="val 5224"/>
            </a:avLst>
          </a:prstGeom>
          <a:effectLst>
            <a:innerShdw blurRad="114300">
              <a:prstClr val="black"/>
            </a:innerShdw>
          </a:effectLst>
        </p:spPr>
      </p:pic>
      <p:sp>
        <p:nvSpPr>
          <p:cNvPr id="8" name="Rectangle 7">
            <a:extLst>
              <a:ext uri="{FF2B5EF4-FFF2-40B4-BE49-F238E27FC236}">
                <a16:creationId xmlns:a16="http://schemas.microsoft.com/office/drawing/2014/main" id="{74C4314E-29E1-0F42-9B3A-F22990298AE2}"/>
              </a:ext>
            </a:extLst>
          </p:cNvPr>
          <p:cNvSpPr/>
          <p:nvPr/>
        </p:nvSpPr>
        <p:spPr>
          <a:xfrm>
            <a:off x="3144376" y="2947235"/>
            <a:ext cx="4753373" cy="986590"/>
          </a:xfrm>
          <a:prstGeom prst="rect">
            <a:avLst/>
          </a:prstGeom>
          <a:noFill/>
          <a:ln w="19050" cap="sq">
            <a:solidFill>
              <a:schemeClr val="bg2">
                <a:lumMod val="90000"/>
              </a:schemeClr>
            </a:solidFill>
            <a:extLst>
              <a:ext uri="{C807C97D-BFC1-408E-A445-0C87EB9F89A2}">
                <ask:lineSketchStyleProps xmlns:ask="http://schemas.microsoft.com/office/drawing/2018/sketchyshapes" sd="1219033472">
                  <a:custGeom>
                    <a:avLst/>
                    <a:gdLst>
                      <a:gd name="connsiteX0" fmla="*/ 0 w 570932"/>
                      <a:gd name="connsiteY0" fmla="*/ 0 h 249072"/>
                      <a:gd name="connsiteX1" fmla="*/ 570932 w 570932"/>
                      <a:gd name="connsiteY1" fmla="*/ 0 h 249072"/>
                      <a:gd name="connsiteX2" fmla="*/ 570932 w 570932"/>
                      <a:gd name="connsiteY2" fmla="*/ 249072 h 249072"/>
                      <a:gd name="connsiteX3" fmla="*/ 0 w 570932"/>
                      <a:gd name="connsiteY3" fmla="*/ 249072 h 249072"/>
                      <a:gd name="connsiteX4" fmla="*/ 0 w 570932"/>
                      <a:gd name="connsiteY4" fmla="*/ 0 h 24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32" h="249072" extrusionOk="0">
                        <a:moveTo>
                          <a:pt x="0" y="0"/>
                        </a:moveTo>
                        <a:cubicBezTo>
                          <a:pt x="254941" y="12574"/>
                          <a:pt x="372369" y="21588"/>
                          <a:pt x="570932" y="0"/>
                        </a:cubicBezTo>
                        <a:cubicBezTo>
                          <a:pt x="565897" y="96064"/>
                          <a:pt x="564869" y="164917"/>
                          <a:pt x="570932" y="249072"/>
                        </a:cubicBezTo>
                        <a:cubicBezTo>
                          <a:pt x="399101" y="260225"/>
                          <a:pt x="215050" y="232926"/>
                          <a:pt x="0" y="249072"/>
                        </a:cubicBezTo>
                        <a:cubicBezTo>
                          <a:pt x="-6188" y="168719"/>
                          <a:pt x="264" y="93409"/>
                          <a:pt x="0" y="0"/>
                        </a:cubicBezTo>
                        <a:close/>
                      </a:path>
                    </a:pathLst>
                  </a:custGeom>
                  <ask:type>
                    <ask:lineSketchNone/>
                  </ask:type>
                </ask:lineSketchStyleProps>
              </a:ext>
            </a:extLst>
          </a:ln>
          <a:effectLst>
            <a:glow rad="63500">
              <a:schemeClr val="accent3">
                <a:satMod val="175000"/>
                <a:alpha val="40000"/>
              </a:schemeClr>
            </a:glow>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B42D51D-85AB-D549-457D-25B7CA8D89C5}"/>
              </a:ext>
            </a:extLst>
          </p:cNvPr>
          <p:cNvSpPr/>
          <p:nvPr/>
        </p:nvSpPr>
        <p:spPr>
          <a:xfrm>
            <a:off x="3144375" y="3933825"/>
            <a:ext cx="4753373" cy="1457325"/>
          </a:xfrm>
          <a:prstGeom prst="rect">
            <a:avLst/>
          </a:prstGeom>
          <a:noFill/>
          <a:ln w="19050" cap="sq">
            <a:solidFill>
              <a:schemeClr val="bg2">
                <a:lumMod val="90000"/>
              </a:schemeClr>
            </a:solidFill>
            <a:extLst>
              <a:ext uri="{C807C97D-BFC1-408E-A445-0C87EB9F89A2}">
                <ask:lineSketchStyleProps xmlns:ask="http://schemas.microsoft.com/office/drawing/2018/sketchyshapes" sd="1219033472">
                  <a:custGeom>
                    <a:avLst/>
                    <a:gdLst>
                      <a:gd name="connsiteX0" fmla="*/ 0 w 570932"/>
                      <a:gd name="connsiteY0" fmla="*/ 0 h 249072"/>
                      <a:gd name="connsiteX1" fmla="*/ 570932 w 570932"/>
                      <a:gd name="connsiteY1" fmla="*/ 0 h 249072"/>
                      <a:gd name="connsiteX2" fmla="*/ 570932 w 570932"/>
                      <a:gd name="connsiteY2" fmla="*/ 249072 h 249072"/>
                      <a:gd name="connsiteX3" fmla="*/ 0 w 570932"/>
                      <a:gd name="connsiteY3" fmla="*/ 249072 h 249072"/>
                      <a:gd name="connsiteX4" fmla="*/ 0 w 570932"/>
                      <a:gd name="connsiteY4" fmla="*/ 0 h 24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32" h="249072" extrusionOk="0">
                        <a:moveTo>
                          <a:pt x="0" y="0"/>
                        </a:moveTo>
                        <a:cubicBezTo>
                          <a:pt x="254941" y="12574"/>
                          <a:pt x="372369" y="21588"/>
                          <a:pt x="570932" y="0"/>
                        </a:cubicBezTo>
                        <a:cubicBezTo>
                          <a:pt x="565897" y="96064"/>
                          <a:pt x="564869" y="164917"/>
                          <a:pt x="570932" y="249072"/>
                        </a:cubicBezTo>
                        <a:cubicBezTo>
                          <a:pt x="399101" y="260225"/>
                          <a:pt x="215050" y="232926"/>
                          <a:pt x="0" y="249072"/>
                        </a:cubicBezTo>
                        <a:cubicBezTo>
                          <a:pt x="-6188" y="168719"/>
                          <a:pt x="264" y="93409"/>
                          <a:pt x="0" y="0"/>
                        </a:cubicBezTo>
                        <a:close/>
                      </a:path>
                    </a:pathLst>
                  </a:custGeom>
                  <ask:type>
                    <ask:lineSketchNone/>
                  </ask:type>
                </ask:lineSketchStyleProps>
              </a:ext>
            </a:extLst>
          </a:ln>
          <a:effectLst>
            <a:glow rad="63500">
              <a:schemeClr val="accent3">
                <a:satMod val="175000"/>
                <a:alpha val="40000"/>
              </a:schemeClr>
            </a:glow>
            <a:outerShdw blurRad="50800" dist="38100" dir="5400000" algn="t"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5449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5A7CD-C739-45BB-B25C-79A31E15D347}"/>
              </a:ext>
            </a:extLst>
          </p:cNvPr>
          <p:cNvSpPr>
            <a:spLocks noGrp="1"/>
          </p:cNvSpPr>
          <p:nvPr>
            <p:ph type="title"/>
          </p:nvPr>
        </p:nvSpPr>
        <p:spPr>
          <a:xfrm>
            <a:off x="2819400" y="0"/>
            <a:ext cx="6553200" cy="6286500"/>
          </a:xfrm>
        </p:spPr>
        <p:txBody>
          <a:bodyPr tIns="91440" bIns="91440" anchor="ctr">
            <a:normAutofit/>
          </a:bodyPr>
          <a:lstStyle/>
          <a:p>
            <a:r>
              <a:rPr lang="en-US" dirty="0"/>
              <a:t>Attend another part-time educator webinar</a:t>
            </a:r>
          </a:p>
        </p:txBody>
      </p:sp>
    </p:spTree>
    <p:extLst>
      <p:ext uri="{BB962C8B-B14F-4D97-AF65-F5344CB8AC3E}">
        <p14:creationId xmlns:p14="http://schemas.microsoft.com/office/powerpoint/2010/main" val="923955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9541E6-0C27-683A-D7B4-ADD60AC40E0B}"/>
              </a:ext>
            </a:extLst>
          </p:cNvPr>
          <p:cNvPicPr>
            <a:picLocks noChangeAspect="1"/>
          </p:cNvPicPr>
          <p:nvPr/>
        </p:nvPicPr>
        <p:blipFill rotWithShape="1">
          <a:blip r:embed="rId3"/>
          <a:srcRect l="2881" r="2654"/>
          <a:stretch/>
        </p:blipFill>
        <p:spPr>
          <a:xfrm>
            <a:off x="640080" y="2139136"/>
            <a:ext cx="4572000" cy="2579728"/>
          </a:xfrm>
          <a:prstGeom prst="roundRect">
            <a:avLst/>
          </a:prstGeom>
          <a:ln>
            <a:solidFill>
              <a:schemeClr val="tx1"/>
            </a:solidFill>
          </a:ln>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05E54990-E45E-FBF8-2034-5A4A4CFF8C33}"/>
              </a:ext>
            </a:extLst>
          </p:cNvPr>
          <p:cNvSpPr txBox="1"/>
          <p:nvPr/>
        </p:nvSpPr>
        <p:spPr>
          <a:xfrm>
            <a:off x="5349240" y="2274838"/>
            <a:ext cx="596830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Determine which retirement program you’re paying into.</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Learn about CalSTRS programs.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Identify retirement considerations.</a:t>
            </a:r>
          </a:p>
        </p:txBody>
      </p:sp>
      <p:sp>
        <p:nvSpPr>
          <p:cNvPr id="10" name="Title 4">
            <a:extLst>
              <a:ext uri="{FF2B5EF4-FFF2-40B4-BE49-F238E27FC236}">
                <a16:creationId xmlns:a16="http://schemas.microsoft.com/office/drawing/2014/main" id="{44EB5DEF-090D-69FD-90F5-E1E1655B59D2}"/>
              </a:ext>
            </a:extLst>
          </p:cNvPr>
          <p:cNvSpPr>
            <a:spLocks noGrp="1"/>
          </p:cNvSpPr>
          <p:nvPr>
            <p:ph type="title"/>
          </p:nvPr>
        </p:nvSpPr>
        <p:spPr>
          <a:xfrm>
            <a:off x="832104" y="301752"/>
            <a:ext cx="10515600" cy="914400"/>
          </a:xfrm>
          <a:noFill/>
        </p:spPr>
        <p:txBody>
          <a:bodyPr/>
          <a:lstStyle/>
          <a:p>
            <a:r>
              <a:rPr lang="en-US" dirty="0"/>
              <a:t>Part-Time Educator</a:t>
            </a:r>
          </a:p>
        </p:txBody>
      </p:sp>
      <p:sp>
        <p:nvSpPr>
          <p:cNvPr id="11" name="TextBox 10">
            <a:extLst>
              <a:ext uri="{FF2B5EF4-FFF2-40B4-BE49-F238E27FC236}">
                <a16:creationId xmlns:a16="http://schemas.microsoft.com/office/drawing/2014/main" id="{0A54401F-3576-C46E-FF62-A0D93BFF5E94}"/>
              </a:ext>
            </a:extLst>
          </p:cNvPr>
          <p:cNvSpPr txBox="1"/>
          <p:nvPr/>
        </p:nvSpPr>
        <p:spPr>
          <a:xfrm>
            <a:off x="1890794" y="5202936"/>
            <a:ext cx="10301206" cy="1015663"/>
          </a:xfrm>
          <a:prstGeom prst="rect">
            <a:avLst/>
          </a:prstGeom>
          <a:noFill/>
        </p:spPr>
        <p:txBody>
          <a:bodyPr wrap="square" rtlCol="0">
            <a:spAutoFit/>
          </a:bodyPr>
          <a:lstStyle/>
          <a:p>
            <a:r>
              <a:rPr lang="en-US" sz="2000" dirty="0"/>
              <a:t>Who? All part-time educators.</a:t>
            </a:r>
          </a:p>
          <a:p>
            <a:endParaRPr lang="en-US" sz="2000" dirty="0"/>
          </a:p>
          <a:p>
            <a:r>
              <a:rPr lang="en-US" sz="2000" dirty="0"/>
              <a:t>Why? To gain a broad understanding of a CalSTRS retirement.</a:t>
            </a:r>
          </a:p>
        </p:txBody>
      </p:sp>
    </p:spTree>
    <p:extLst>
      <p:ext uri="{BB962C8B-B14F-4D97-AF65-F5344CB8AC3E}">
        <p14:creationId xmlns:p14="http://schemas.microsoft.com/office/powerpoint/2010/main" val="4076357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6CAC43-B4A0-37A0-3394-2DC957B3460D}"/>
              </a:ext>
            </a:extLst>
          </p:cNvPr>
          <p:cNvPicPr>
            <a:picLocks noChangeAspect="1"/>
          </p:cNvPicPr>
          <p:nvPr/>
        </p:nvPicPr>
        <p:blipFill rotWithShape="1">
          <a:blip r:embed="rId3">
            <a:extLst>
              <a:ext uri="{28A0092B-C50C-407E-A947-70E740481C1C}">
                <a14:useLocalDpi xmlns:a14="http://schemas.microsoft.com/office/drawing/2010/main" val="0"/>
              </a:ext>
            </a:extLst>
          </a:blip>
          <a:srcRect l="2767" r="2767"/>
          <a:stretch/>
        </p:blipFill>
        <p:spPr>
          <a:xfrm>
            <a:off x="640080" y="2139135"/>
            <a:ext cx="4572000" cy="2579730"/>
          </a:xfrm>
          <a:prstGeom prst="roundRect">
            <a:avLst/>
          </a:prstGeom>
          <a:ln>
            <a:solidFill>
              <a:schemeClr val="tx1"/>
            </a:solidFill>
          </a:ln>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93F7EC8A-DDA8-A654-549D-0BEEA4FCB10C}"/>
              </a:ext>
            </a:extLst>
          </p:cNvPr>
          <p:cNvSpPr txBox="1"/>
          <p:nvPr/>
        </p:nvSpPr>
        <p:spPr>
          <a:xfrm>
            <a:off x="5349240" y="2274838"/>
            <a:ext cx="697992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Review the Cash Balance Benefit Program.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Understand the program’s benefits.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Explore additional resources and considerations.</a:t>
            </a:r>
          </a:p>
        </p:txBody>
      </p:sp>
      <p:sp>
        <p:nvSpPr>
          <p:cNvPr id="10" name="Title 1">
            <a:extLst>
              <a:ext uri="{FF2B5EF4-FFF2-40B4-BE49-F238E27FC236}">
                <a16:creationId xmlns:a16="http://schemas.microsoft.com/office/drawing/2014/main" id="{A7C82459-CEBD-BAFE-16F1-5FB67FC69348}"/>
              </a:ext>
            </a:extLst>
          </p:cNvPr>
          <p:cNvSpPr>
            <a:spLocks noGrp="1"/>
          </p:cNvSpPr>
          <p:nvPr>
            <p:ph type="title"/>
          </p:nvPr>
        </p:nvSpPr>
        <p:spPr>
          <a:xfrm>
            <a:off x="832104" y="301752"/>
            <a:ext cx="10515600" cy="914400"/>
          </a:xfrm>
          <a:noFill/>
        </p:spPr>
        <p:txBody>
          <a:bodyPr/>
          <a:lstStyle/>
          <a:p>
            <a:r>
              <a:rPr lang="en-US" dirty="0"/>
              <a:t>Cash Balance Benefit Program</a:t>
            </a:r>
          </a:p>
        </p:txBody>
      </p:sp>
      <p:sp>
        <p:nvSpPr>
          <p:cNvPr id="11" name="TextBox 10">
            <a:extLst>
              <a:ext uri="{FF2B5EF4-FFF2-40B4-BE49-F238E27FC236}">
                <a16:creationId xmlns:a16="http://schemas.microsoft.com/office/drawing/2014/main" id="{04F49371-6015-5F94-E755-8E19EE9AD699}"/>
              </a:ext>
            </a:extLst>
          </p:cNvPr>
          <p:cNvSpPr txBox="1"/>
          <p:nvPr/>
        </p:nvSpPr>
        <p:spPr>
          <a:xfrm>
            <a:off x="1968284" y="5202936"/>
            <a:ext cx="10223715" cy="1015663"/>
          </a:xfrm>
          <a:prstGeom prst="rect">
            <a:avLst/>
          </a:prstGeom>
          <a:noFill/>
        </p:spPr>
        <p:txBody>
          <a:bodyPr wrap="square" rtlCol="0">
            <a:spAutoFit/>
          </a:bodyPr>
          <a:lstStyle/>
          <a:p>
            <a:r>
              <a:rPr lang="en-US" sz="2000" dirty="0"/>
              <a:t>Who? All part-time educators interested in this program.</a:t>
            </a:r>
          </a:p>
          <a:p>
            <a:endParaRPr lang="en-US" sz="2000" dirty="0"/>
          </a:p>
          <a:p>
            <a:r>
              <a:rPr lang="en-US" sz="2000" dirty="0"/>
              <a:t>Why? To get more details specific to the Cash Balance Benefit Program.</a:t>
            </a:r>
          </a:p>
        </p:txBody>
      </p:sp>
    </p:spTree>
    <p:extLst>
      <p:ext uri="{BB962C8B-B14F-4D97-AF65-F5344CB8AC3E}">
        <p14:creationId xmlns:p14="http://schemas.microsoft.com/office/powerpoint/2010/main" val="3301747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5B25969-8BBB-1207-F303-6E05ABC6DE93}"/>
              </a:ext>
            </a:extLst>
          </p:cNvPr>
          <p:cNvPicPr>
            <a:picLocks noChangeAspect="1"/>
          </p:cNvPicPr>
          <p:nvPr/>
        </p:nvPicPr>
        <p:blipFill rotWithShape="1">
          <a:blip r:embed="rId3">
            <a:extLst>
              <a:ext uri="{28A0092B-C50C-407E-A947-70E740481C1C}">
                <a14:useLocalDpi xmlns:a14="http://schemas.microsoft.com/office/drawing/2010/main" val="0"/>
              </a:ext>
            </a:extLst>
          </a:blip>
          <a:srcRect l="2767" r="2767"/>
          <a:stretch/>
        </p:blipFill>
        <p:spPr>
          <a:xfrm>
            <a:off x="640080" y="2139135"/>
            <a:ext cx="4572000" cy="2579730"/>
          </a:xfrm>
          <a:prstGeom prst="roundRect">
            <a:avLst/>
          </a:prstGeom>
          <a:ln>
            <a:solidFill>
              <a:schemeClr val="tx1"/>
            </a:solidFill>
          </a:ln>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34845441-89F4-AF4D-C832-DCBF7F70AF0E}"/>
              </a:ext>
            </a:extLst>
          </p:cNvPr>
          <p:cNvSpPr txBox="1"/>
          <p:nvPr/>
        </p:nvSpPr>
        <p:spPr>
          <a:xfrm>
            <a:off x="5443308" y="2459504"/>
            <a:ext cx="6380018"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Define consolidation and eligibility.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Explore the advantages of consolidating.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Learn the process of consolidation.</a:t>
            </a:r>
          </a:p>
        </p:txBody>
      </p:sp>
      <p:sp>
        <p:nvSpPr>
          <p:cNvPr id="16" name="Title 1">
            <a:extLst>
              <a:ext uri="{FF2B5EF4-FFF2-40B4-BE49-F238E27FC236}">
                <a16:creationId xmlns:a16="http://schemas.microsoft.com/office/drawing/2014/main" id="{44E1E9F8-349B-17E5-D769-08210DF61AE2}"/>
              </a:ext>
            </a:extLst>
          </p:cNvPr>
          <p:cNvSpPr>
            <a:spLocks noGrp="1"/>
          </p:cNvSpPr>
          <p:nvPr>
            <p:ph type="title"/>
          </p:nvPr>
        </p:nvSpPr>
        <p:spPr>
          <a:xfrm>
            <a:off x="832104" y="301752"/>
            <a:ext cx="10515600" cy="914400"/>
          </a:xfrm>
          <a:noFill/>
        </p:spPr>
        <p:txBody>
          <a:bodyPr/>
          <a:lstStyle/>
          <a:p>
            <a:r>
              <a:rPr lang="en-US" dirty="0"/>
              <a:t>Consolidation of Benefits</a:t>
            </a:r>
          </a:p>
        </p:txBody>
      </p:sp>
      <p:sp>
        <p:nvSpPr>
          <p:cNvPr id="17" name="TextBox 16">
            <a:extLst>
              <a:ext uri="{FF2B5EF4-FFF2-40B4-BE49-F238E27FC236}">
                <a16:creationId xmlns:a16="http://schemas.microsoft.com/office/drawing/2014/main" id="{FDF18625-5F69-2639-4948-22A7D09E4E84}"/>
              </a:ext>
            </a:extLst>
          </p:cNvPr>
          <p:cNvSpPr txBox="1"/>
          <p:nvPr/>
        </p:nvSpPr>
        <p:spPr>
          <a:xfrm>
            <a:off x="1937288" y="5202936"/>
            <a:ext cx="10254712" cy="1015663"/>
          </a:xfrm>
          <a:prstGeom prst="rect">
            <a:avLst/>
          </a:prstGeom>
          <a:noFill/>
        </p:spPr>
        <p:txBody>
          <a:bodyPr wrap="square" rtlCol="0">
            <a:spAutoFit/>
          </a:bodyPr>
          <a:lstStyle/>
          <a:p>
            <a:r>
              <a:rPr lang="en-US" sz="2000" dirty="0"/>
              <a:t>Who? All cash balance participants (active or inactive).</a:t>
            </a:r>
          </a:p>
          <a:p>
            <a:endParaRPr lang="en-US" sz="2000" dirty="0"/>
          </a:p>
          <a:p>
            <a:r>
              <a:rPr lang="en-US" sz="2000" dirty="0"/>
              <a:t>Why? Get all the facts about the consolidation process.</a:t>
            </a:r>
          </a:p>
        </p:txBody>
      </p:sp>
    </p:spTree>
    <p:extLst>
      <p:ext uri="{BB962C8B-B14F-4D97-AF65-F5344CB8AC3E}">
        <p14:creationId xmlns:p14="http://schemas.microsoft.com/office/powerpoint/2010/main" val="3004770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ABB1E6-1552-D19E-5640-3609D19FCB28}"/>
              </a:ext>
            </a:extLst>
          </p:cNvPr>
          <p:cNvPicPr>
            <a:picLocks noChangeAspect="1"/>
          </p:cNvPicPr>
          <p:nvPr/>
        </p:nvPicPr>
        <p:blipFill rotWithShape="1">
          <a:blip r:embed="rId3">
            <a:extLst>
              <a:ext uri="{28A0092B-C50C-407E-A947-70E740481C1C}">
                <a14:useLocalDpi xmlns:a14="http://schemas.microsoft.com/office/drawing/2010/main" val="0"/>
              </a:ext>
            </a:extLst>
          </a:blip>
          <a:srcRect l="2767" r="2767"/>
          <a:stretch/>
        </p:blipFill>
        <p:spPr>
          <a:xfrm>
            <a:off x="640080" y="2139135"/>
            <a:ext cx="4572000" cy="2579730"/>
          </a:xfrm>
          <a:prstGeom prst="roundRect">
            <a:avLst/>
          </a:prstGeom>
          <a:ln>
            <a:solidFill>
              <a:schemeClr val="tx1"/>
            </a:solidFill>
          </a:ln>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EA941EEA-6AF7-F4AC-2939-33D6E98A41CF}"/>
              </a:ext>
            </a:extLst>
          </p:cNvPr>
          <p:cNvSpPr txBox="1"/>
          <p:nvPr/>
        </p:nvSpPr>
        <p:spPr>
          <a:xfrm>
            <a:off x="5485349" y="2251715"/>
            <a:ext cx="6275727"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Determine your income needed in retirement.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Estimate CalSTRS benefit replacement.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Explore CalSTRS Pension2 and other income sources.</a:t>
            </a:r>
          </a:p>
        </p:txBody>
      </p:sp>
      <p:sp>
        <p:nvSpPr>
          <p:cNvPr id="10" name="Title 1">
            <a:extLst>
              <a:ext uri="{FF2B5EF4-FFF2-40B4-BE49-F238E27FC236}">
                <a16:creationId xmlns:a16="http://schemas.microsoft.com/office/drawing/2014/main" id="{CBB9A196-1384-4181-742D-EF03B4FD1650}"/>
              </a:ext>
            </a:extLst>
          </p:cNvPr>
          <p:cNvSpPr>
            <a:spLocks noGrp="1"/>
          </p:cNvSpPr>
          <p:nvPr>
            <p:ph type="title"/>
          </p:nvPr>
        </p:nvSpPr>
        <p:spPr>
          <a:xfrm>
            <a:off x="832104" y="301752"/>
            <a:ext cx="10515600" cy="914400"/>
          </a:xfrm>
          <a:noFill/>
        </p:spPr>
        <p:txBody>
          <a:bodyPr/>
          <a:lstStyle/>
          <a:p>
            <a:r>
              <a:rPr lang="en-US" dirty="0"/>
              <a:t>Additional income sources</a:t>
            </a:r>
          </a:p>
        </p:txBody>
      </p:sp>
      <p:sp>
        <p:nvSpPr>
          <p:cNvPr id="11" name="TextBox 10">
            <a:extLst>
              <a:ext uri="{FF2B5EF4-FFF2-40B4-BE49-F238E27FC236}">
                <a16:creationId xmlns:a16="http://schemas.microsoft.com/office/drawing/2014/main" id="{B3A45564-D076-BA37-D6C2-23E35989347C}"/>
              </a:ext>
            </a:extLst>
          </p:cNvPr>
          <p:cNvSpPr txBox="1"/>
          <p:nvPr/>
        </p:nvSpPr>
        <p:spPr>
          <a:xfrm>
            <a:off x="1968284" y="5202936"/>
            <a:ext cx="10223715" cy="1015663"/>
          </a:xfrm>
          <a:prstGeom prst="rect">
            <a:avLst/>
          </a:prstGeom>
          <a:noFill/>
        </p:spPr>
        <p:txBody>
          <a:bodyPr wrap="square" rtlCol="0">
            <a:spAutoFit/>
          </a:bodyPr>
          <a:lstStyle/>
          <a:p>
            <a:r>
              <a:rPr lang="en-US" sz="2000" dirty="0"/>
              <a:t>Who? All part-time educators.</a:t>
            </a:r>
          </a:p>
          <a:p>
            <a:endParaRPr lang="en-US" sz="2000" dirty="0"/>
          </a:p>
          <a:p>
            <a:r>
              <a:rPr lang="en-US" sz="2000" dirty="0"/>
              <a:t>Why? Start planning to maximize your retirement.</a:t>
            </a:r>
          </a:p>
        </p:txBody>
      </p:sp>
    </p:spTree>
    <p:extLst>
      <p:ext uri="{BB962C8B-B14F-4D97-AF65-F5344CB8AC3E}">
        <p14:creationId xmlns:p14="http://schemas.microsoft.com/office/powerpoint/2010/main" val="18588994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BF0F9C-5481-DF36-E739-1CB88208D25F}"/>
              </a:ext>
            </a:extLst>
          </p:cNvPr>
          <p:cNvPicPr>
            <a:picLocks noChangeAspect="1"/>
          </p:cNvPicPr>
          <p:nvPr/>
        </p:nvPicPr>
        <p:blipFill rotWithShape="1">
          <a:blip r:embed="rId3">
            <a:extLst>
              <a:ext uri="{28A0092B-C50C-407E-A947-70E740481C1C}">
                <a14:useLocalDpi xmlns:a14="http://schemas.microsoft.com/office/drawing/2010/main" val="0"/>
              </a:ext>
            </a:extLst>
          </a:blip>
          <a:srcRect l="23" r="23"/>
          <a:stretch/>
        </p:blipFill>
        <p:spPr>
          <a:xfrm>
            <a:off x="640080" y="2139135"/>
            <a:ext cx="4572000" cy="2579730"/>
          </a:xfrm>
          <a:prstGeom prst="roundRect">
            <a:avLst/>
          </a:prstGeom>
          <a:ln>
            <a:solidFill>
              <a:schemeClr val="tx1"/>
            </a:solidFill>
          </a:ln>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6401C277-5637-6F02-7B76-4E06BB63F637}"/>
              </a:ext>
            </a:extLst>
          </p:cNvPr>
          <p:cNvSpPr txBox="1"/>
          <p:nvPr/>
        </p:nvSpPr>
        <p:spPr>
          <a:xfrm>
            <a:off x="5403894" y="1913913"/>
            <a:ext cx="633984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Determine how working multiple assignments affects your retirement.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Review calculations to help you maximize your retirement benefit.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Identify resources for members working in multiple positions.</a:t>
            </a:r>
          </a:p>
        </p:txBody>
      </p:sp>
      <p:sp>
        <p:nvSpPr>
          <p:cNvPr id="10" name="Title 1">
            <a:extLst>
              <a:ext uri="{FF2B5EF4-FFF2-40B4-BE49-F238E27FC236}">
                <a16:creationId xmlns:a16="http://schemas.microsoft.com/office/drawing/2014/main" id="{1753FAFE-FE2E-D068-68E9-DF363CB6CBEA}"/>
              </a:ext>
            </a:extLst>
          </p:cNvPr>
          <p:cNvSpPr>
            <a:spLocks noGrp="1"/>
          </p:cNvSpPr>
          <p:nvPr>
            <p:ph type="title"/>
          </p:nvPr>
        </p:nvSpPr>
        <p:spPr>
          <a:xfrm>
            <a:off x="832104" y="301752"/>
            <a:ext cx="10515600" cy="914400"/>
          </a:xfrm>
          <a:noFill/>
        </p:spPr>
        <p:txBody>
          <a:bodyPr/>
          <a:lstStyle/>
          <a:p>
            <a:r>
              <a:rPr lang="en-US" dirty="0"/>
              <a:t>Working multiple assignments</a:t>
            </a:r>
          </a:p>
        </p:txBody>
      </p:sp>
      <p:sp>
        <p:nvSpPr>
          <p:cNvPr id="11" name="TextBox 10">
            <a:extLst>
              <a:ext uri="{FF2B5EF4-FFF2-40B4-BE49-F238E27FC236}">
                <a16:creationId xmlns:a16="http://schemas.microsoft.com/office/drawing/2014/main" id="{6888C097-3C14-8B4C-1503-EF52367AF7DF}"/>
              </a:ext>
            </a:extLst>
          </p:cNvPr>
          <p:cNvSpPr txBox="1"/>
          <p:nvPr/>
        </p:nvSpPr>
        <p:spPr>
          <a:xfrm>
            <a:off x="2030278" y="5202936"/>
            <a:ext cx="10161722" cy="1015663"/>
          </a:xfrm>
          <a:prstGeom prst="rect">
            <a:avLst/>
          </a:prstGeom>
          <a:noFill/>
        </p:spPr>
        <p:txBody>
          <a:bodyPr wrap="square" rtlCol="0">
            <a:spAutoFit/>
          </a:bodyPr>
          <a:lstStyle/>
          <a:p>
            <a:r>
              <a:rPr lang="en-US" sz="2000" dirty="0"/>
              <a:t>Who? Any part-time educator working multiple assignments.</a:t>
            </a:r>
          </a:p>
          <a:p>
            <a:endParaRPr lang="en-US" sz="2000" dirty="0"/>
          </a:p>
          <a:p>
            <a:r>
              <a:rPr lang="en-US" sz="2000" dirty="0"/>
              <a:t>Why? Start planning to maximize your retirement benefit.</a:t>
            </a:r>
          </a:p>
        </p:txBody>
      </p:sp>
    </p:spTree>
    <p:extLst>
      <p:ext uri="{BB962C8B-B14F-4D97-AF65-F5344CB8AC3E}">
        <p14:creationId xmlns:p14="http://schemas.microsoft.com/office/powerpoint/2010/main" val="2785484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9229E757-7605-BFB3-08DC-A0B29D45B2A2}"/>
              </a:ext>
            </a:extLst>
          </p:cNvPr>
          <p:cNvGraphicFramePr/>
          <p:nvPr>
            <p:extLst>
              <p:ext uri="{D42A27DB-BD31-4B8C-83A1-F6EECF244321}">
                <p14:modId xmlns:p14="http://schemas.microsoft.com/office/powerpoint/2010/main" val="558221610"/>
              </p:ext>
            </p:extLst>
          </p:nvPr>
        </p:nvGraphicFramePr>
        <p:xfrm>
          <a:off x="2089016" y="1648197"/>
          <a:ext cx="3768859" cy="48586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Content Placeholder 2">
            <a:extLst>
              <a:ext uri="{FF2B5EF4-FFF2-40B4-BE49-F238E27FC236}">
                <a16:creationId xmlns:a16="http://schemas.microsoft.com/office/drawing/2014/main" id="{3B4B2AF2-EBC3-80CE-DFFC-8A38708DDDD4}"/>
              </a:ext>
            </a:extLst>
          </p:cNvPr>
          <p:cNvSpPr txBox="1">
            <a:spLocks/>
          </p:cNvSpPr>
          <p:nvPr/>
        </p:nvSpPr>
        <p:spPr>
          <a:xfrm>
            <a:off x="6025422" y="3379819"/>
            <a:ext cx="604221" cy="845128"/>
          </a:xfrm>
          <a:prstGeom prst="rect">
            <a:avLst/>
          </a:prstGeom>
        </p:spPr>
        <p:txBody>
          <a:bodyPr vert="horz" lIns="57598" tIns="28799" rIns="57598" bIns="28799" rtlCol="0">
            <a:normAutofit/>
          </a:bodyPr>
          <a:lstStyle>
            <a:lvl1pPr marL="215900" indent="-215900" algn="l" defTabSz="287338" rtl="0" fontAlgn="base">
              <a:lnSpc>
                <a:spcPct val="110000"/>
              </a:lnSpc>
              <a:spcBef>
                <a:spcPct val="20000"/>
              </a:spcBef>
              <a:spcAft>
                <a:spcPct val="0"/>
              </a:spcAft>
              <a:buFont typeface="Arial" pitchFamily="34" charset="0"/>
              <a:buChar char="•"/>
              <a:defRPr sz="2300" kern="1200" spc="-31">
                <a:solidFill>
                  <a:srgbClr val="404040"/>
                </a:solidFill>
                <a:latin typeface="+mn-lt"/>
                <a:ea typeface="ＭＳ Ｐゴシック" pitchFamily="34" charset="-128"/>
                <a:cs typeface="+mn-cs"/>
              </a:defRPr>
            </a:lvl1pPr>
            <a:lvl2pPr marL="466725" indent="-179388" algn="l" defTabSz="287338" rtl="0" fontAlgn="base">
              <a:lnSpc>
                <a:spcPct val="110000"/>
              </a:lnSpc>
              <a:spcBef>
                <a:spcPct val="20000"/>
              </a:spcBef>
              <a:spcAft>
                <a:spcPct val="0"/>
              </a:spcAft>
              <a:buFont typeface="Arial" pitchFamily="34" charset="0"/>
              <a:buChar char="–"/>
              <a:defRPr sz="2000" kern="1200" spc="-31">
                <a:solidFill>
                  <a:srgbClr val="404040"/>
                </a:solidFill>
                <a:latin typeface="+mn-lt"/>
                <a:ea typeface="ＭＳ Ｐゴシック" pitchFamily="34" charset="-128"/>
                <a:cs typeface="+mn-cs"/>
              </a:defRPr>
            </a:lvl2pPr>
            <a:lvl3pPr marL="719138" indent="-142875" algn="l" defTabSz="287338" rtl="0" fontAlgn="base">
              <a:lnSpc>
                <a:spcPct val="110000"/>
              </a:lnSpc>
              <a:spcBef>
                <a:spcPct val="20000"/>
              </a:spcBef>
              <a:spcAft>
                <a:spcPct val="0"/>
              </a:spcAft>
              <a:buFont typeface="Arial" pitchFamily="34" charset="0"/>
              <a:buChar char="•"/>
              <a:defRPr kern="1200" spc="-31">
                <a:solidFill>
                  <a:srgbClr val="404040"/>
                </a:solidFill>
                <a:latin typeface="+mn-lt"/>
                <a:ea typeface="ＭＳ Ｐゴシック" pitchFamily="34" charset="-128"/>
                <a:cs typeface="+mn-cs"/>
              </a:defRPr>
            </a:lvl3pPr>
            <a:lvl4pPr marL="1006475"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4pPr>
            <a:lvl5pPr marL="1295400"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5pPr>
            <a:lvl6pPr marL="1583947" indent="-143995" algn="l" defTabSz="287990" rtl="0" eaLnBrk="1" latinLnBrk="0" hangingPunct="1">
              <a:spcBef>
                <a:spcPct val="20000"/>
              </a:spcBef>
              <a:buFont typeface="Arial"/>
              <a:buChar char="•"/>
              <a:defRPr sz="1300" kern="1200">
                <a:solidFill>
                  <a:schemeClr val="tx1"/>
                </a:solidFill>
                <a:latin typeface="+mn-lt"/>
                <a:ea typeface="+mn-ea"/>
                <a:cs typeface="+mn-cs"/>
              </a:defRPr>
            </a:lvl6pPr>
            <a:lvl7pPr marL="1871937" indent="-143995" algn="l" defTabSz="287990" rtl="0" eaLnBrk="1" latinLnBrk="0" hangingPunct="1">
              <a:spcBef>
                <a:spcPct val="20000"/>
              </a:spcBef>
              <a:buFont typeface="Arial"/>
              <a:buChar char="•"/>
              <a:defRPr sz="1300" kern="1200">
                <a:solidFill>
                  <a:schemeClr val="tx1"/>
                </a:solidFill>
                <a:latin typeface="+mn-lt"/>
                <a:ea typeface="+mn-ea"/>
                <a:cs typeface="+mn-cs"/>
              </a:defRPr>
            </a:lvl7pPr>
            <a:lvl8pPr marL="2159927" indent="-143995" algn="l" defTabSz="287990" rtl="0" eaLnBrk="1" latinLnBrk="0" hangingPunct="1">
              <a:spcBef>
                <a:spcPct val="20000"/>
              </a:spcBef>
              <a:buFont typeface="Arial"/>
              <a:buChar char="•"/>
              <a:defRPr sz="1300" kern="1200">
                <a:solidFill>
                  <a:schemeClr val="tx1"/>
                </a:solidFill>
                <a:latin typeface="+mn-lt"/>
                <a:ea typeface="+mn-ea"/>
                <a:cs typeface="+mn-cs"/>
              </a:defRPr>
            </a:lvl8pPr>
            <a:lvl9pPr marL="2447917" indent="-143995" algn="l" defTabSz="287990" rtl="0" eaLnBrk="1" latinLnBrk="0" hangingPunct="1">
              <a:spcBef>
                <a:spcPct val="20000"/>
              </a:spcBef>
              <a:buFont typeface="Arial"/>
              <a:buChar char="•"/>
              <a:defRPr sz="1300" kern="1200">
                <a:solidFill>
                  <a:schemeClr val="tx1"/>
                </a:solidFill>
                <a:latin typeface="+mn-lt"/>
                <a:ea typeface="+mn-ea"/>
                <a:cs typeface="+mn-cs"/>
              </a:defRPr>
            </a:lvl9pPr>
          </a:lstStyle>
          <a:p>
            <a:pPr marL="0" indent="0">
              <a:buNone/>
            </a:pPr>
            <a:r>
              <a:rPr lang="en-US" sz="2800" dirty="0">
                <a:solidFill>
                  <a:schemeClr val="tx1"/>
                </a:solidFill>
                <a:sym typeface="Wingdings"/>
              </a:rPr>
              <a:t></a:t>
            </a:r>
            <a:endParaRPr lang="en-US" sz="2800" dirty="0">
              <a:solidFill>
                <a:schemeClr val="tx1"/>
              </a:solidFill>
            </a:endParaRPr>
          </a:p>
        </p:txBody>
      </p:sp>
      <p:sp>
        <p:nvSpPr>
          <p:cNvPr id="14" name="Content Placeholder 2">
            <a:extLst>
              <a:ext uri="{FF2B5EF4-FFF2-40B4-BE49-F238E27FC236}">
                <a16:creationId xmlns:a16="http://schemas.microsoft.com/office/drawing/2014/main" id="{CAD3C7B8-223D-38AE-0D60-B3490507AAFB}"/>
              </a:ext>
            </a:extLst>
          </p:cNvPr>
          <p:cNvSpPr>
            <a:spLocks noGrp="1"/>
          </p:cNvSpPr>
          <p:nvPr>
            <p:ph idx="1"/>
          </p:nvPr>
        </p:nvSpPr>
        <p:spPr>
          <a:xfrm>
            <a:off x="6462784" y="3429000"/>
            <a:ext cx="4913376" cy="1205189"/>
          </a:xfrm>
        </p:spPr>
        <p:txBody>
          <a:bodyPr>
            <a:normAutofit/>
          </a:bodyPr>
          <a:lstStyle/>
          <a:p>
            <a:pPr marL="0" indent="0">
              <a:lnSpc>
                <a:spcPct val="100000"/>
              </a:lnSpc>
              <a:buNone/>
            </a:pPr>
            <a:r>
              <a:rPr lang="en-US" sz="2400" dirty="0"/>
              <a:t>Visit Pension2.com for more information, educational videos and savings calculators.</a:t>
            </a:r>
            <a:endParaRPr lang="en-US" sz="2400" i="1" dirty="0"/>
          </a:p>
        </p:txBody>
      </p:sp>
      <p:sp>
        <p:nvSpPr>
          <p:cNvPr id="15" name="Content Placeholder 2">
            <a:extLst>
              <a:ext uri="{FF2B5EF4-FFF2-40B4-BE49-F238E27FC236}">
                <a16:creationId xmlns:a16="http://schemas.microsoft.com/office/drawing/2014/main" id="{AA6CB36C-4988-2CC6-F841-588793386844}"/>
              </a:ext>
            </a:extLst>
          </p:cNvPr>
          <p:cNvSpPr txBox="1">
            <a:spLocks/>
          </p:cNvSpPr>
          <p:nvPr/>
        </p:nvSpPr>
        <p:spPr>
          <a:xfrm>
            <a:off x="6462784" y="5232716"/>
            <a:ext cx="4395717" cy="1086928"/>
          </a:xfrm>
          <a:prstGeom prst="rect">
            <a:avLst/>
          </a:prstGeom>
        </p:spPr>
        <p:txBody>
          <a:bodyPr vert="horz" lIns="57598" tIns="28799" rIns="57598" bIns="28799" rtlCol="0">
            <a:noAutofit/>
          </a:bodyPr>
          <a:lstStyle>
            <a:lvl1pPr marL="215900" indent="-215900" algn="l" defTabSz="287338" rtl="0" fontAlgn="base">
              <a:lnSpc>
                <a:spcPct val="110000"/>
              </a:lnSpc>
              <a:spcBef>
                <a:spcPct val="20000"/>
              </a:spcBef>
              <a:spcAft>
                <a:spcPct val="0"/>
              </a:spcAft>
              <a:buFont typeface="Arial" pitchFamily="34" charset="0"/>
              <a:buChar char="•"/>
              <a:defRPr sz="2300" kern="1200" spc="-31">
                <a:solidFill>
                  <a:srgbClr val="404040"/>
                </a:solidFill>
                <a:latin typeface="+mn-lt"/>
                <a:ea typeface="ＭＳ Ｐゴシック" pitchFamily="34" charset="-128"/>
                <a:cs typeface="+mn-cs"/>
              </a:defRPr>
            </a:lvl1pPr>
            <a:lvl2pPr marL="466725" indent="-179388" algn="l" defTabSz="287338" rtl="0" fontAlgn="base">
              <a:lnSpc>
                <a:spcPct val="110000"/>
              </a:lnSpc>
              <a:spcBef>
                <a:spcPct val="20000"/>
              </a:spcBef>
              <a:spcAft>
                <a:spcPct val="0"/>
              </a:spcAft>
              <a:buFont typeface="Arial" pitchFamily="34" charset="0"/>
              <a:buChar char="–"/>
              <a:defRPr sz="2000" kern="1200" spc="-31">
                <a:solidFill>
                  <a:srgbClr val="404040"/>
                </a:solidFill>
                <a:latin typeface="+mn-lt"/>
                <a:ea typeface="ＭＳ Ｐゴシック" pitchFamily="34" charset="-128"/>
                <a:cs typeface="+mn-cs"/>
              </a:defRPr>
            </a:lvl2pPr>
            <a:lvl3pPr marL="719138" indent="-142875" algn="l" defTabSz="287338" rtl="0" fontAlgn="base">
              <a:lnSpc>
                <a:spcPct val="110000"/>
              </a:lnSpc>
              <a:spcBef>
                <a:spcPct val="20000"/>
              </a:spcBef>
              <a:spcAft>
                <a:spcPct val="0"/>
              </a:spcAft>
              <a:buFont typeface="Arial" pitchFamily="34" charset="0"/>
              <a:buChar char="•"/>
              <a:defRPr kern="1200" spc="-31">
                <a:solidFill>
                  <a:srgbClr val="404040"/>
                </a:solidFill>
                <a:latin typeface="+mn-lt"/>
                <a:ea typeface="ＭＳ Ｐゴシック" pitchFamily="34" charset="-128"/>
                <a:cs typeface="+mn-cs"/>
              </a:defRPr>
            </a:lvl3pPr>
            <a:lvl4pPr marL="1006475"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4pPr>
            <a:lvl5pPr marL="1295400"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5pPr>
            <a:lvl6pPr marL="1583947" indent="-143995" algn="l" defTabSz="287990" rtl="0" eaLnBrk="1" latinLnBrk="0" hangingPunct="1">
              <a:spcBef>
                <a:spcPct val="20000"/>
              </a:spcBef>
              <a:buFont typeface="Arial"/>
              <a:buChar char="•"/>
              <a:defRPr sz="1300" kern="1200">
                <a:solidFill>
                  <a:schemeClr val="tx1"/>
                </a:solidFill>
                <a:latin typeface="+mn-lt"/>
                <a:ea typeface="+mn-ea"/>
                <a:cs typeface="+mn-cs"/>
              </a:defRPr>
            </a:lvl6pPr>
            <a:lvl7pPr marL="1871937" indent="-143995" algn="l" defTabSz="287990" rtl="0" eaLnBrk="1" latinLnBrk="0" hangingPunct="1">
              <a:spcBef>
                <a:spcPct val="20000"/>
              </a:spcBef>
              <a:buFont typeface="Arial"/>
              <a:buChar char="•"/>
              <a:defRPr sz="1300" kern="1200">
                <a:solidFill>
                  <a:schemeClr val="tx1"/>
                </a:solidFill>
                <a:latin typeface="+mn-lt"/>
                <a:ea typeface="+mn-ea"/>
                <a:cs typeface="+mn-cs"/>
              </a:defRPr>
            </a:lvl7pPr>
            <a:lvl8pPr marL="2159927" indent="-143995" algn="l" defTabSz="287990" rtl="0" eaLnBrk="1" latinLnBrk="0" hangingPunct="1">
              <a:spcBef>
                <a:spcPct val="20000"/>
              </a:spcBef>
              <a:buFont typeface="Arial"/>
              <a:buChar char="•"/>
              <a:defRPr sz="1300" kern="1200">
                <a:solidFill>
                  <a:schemeClr val="tx1"/>
                </a:solidFill>
                <a:latin typeface="+mn-lt"/>
                <a:ea typeface="+mn-ea"/>
                <a:cs typeface="+mn-cs"/>
              </a:defRPr>
            </a:lvl8pPr>
            <a:lvl9pPr marL="2447917" indent="-143995" algn="l" defTabSz="287990" rtl="0" eaLnBrk="1" latinLnBrk="0" hangingPunct="1">
              <a:spcBef>
                <a:spcPct val="20000"/>
              </a:spcBef>
              <a:buFont typeface="Arial"/>
              <a:buChar char="•"/>
              <a:defRPr sz="1300" kern="1200">
                <a:solidFill>
                  <a:schemeClr val="tx1"/>
                </a:solidFill>
                <a:latin typeface="+mn-lt"/>
                <a:ea typeface="+mn-ea"/>
                <a:cs typeface="+mn-cs"/>
              </a:defRPr>
            </a:lvl9pPr>
          </a:lstStyle>
          <a:p>
            <a:pPr marL="0" indent="0">
              <a:lnSpc>
                <a:spcPct val="100000"/>
              </a:lnSpc>
              <a:buNone/>
            </a:pPr>
            <a:r>
              <a:rPr lang="en-US" sz="2400" dirty="0">
                <a:solidFill>
                  <a:schemeClr val="tx1"/>
                </a:solidFill>
              </a:rPr>
              <a:t>See your employer’s plans at 403bCompare.com</a:t>
            </a:r>
            <a:endParaRPr lang="en-US" sz="2400" i="1" dirty="0">
              <a:solidFill>
                <a:schemeClr val="tx1"/>
              </a:solidFill>
            </a:endParaRPr>
          </a:p>
        </p:txBody>
      </p:sp>
      <p:sp>
        <p:nvSpPr>
          <p:cNvPr id="16" name="Content Placeholder 2">
            <a:extLst>
              <a:ext uri="{FF2B5EF4-FFF2-40B4-BE49-F238E27FC236}">
                <a16:creationId xmlns:a16="http://schemas.microsoft.com/office/drawing/2014/main" id="{53EFBF8B-A7C0-F83D-B7E2-3314A7770DDF}"/>
              </a:ext>
            </a:extLst>
          </p:cNvPr>
          <p:cNvSpPr txBox="1">
            <a:spLocks/>
          </p:cNvSpPr>
          <p:nvPr/>
        </p:nvSpPr>
        <p:spPr>
          <a:xfrm>
            <a:off x="6026263" y="5232716"/>
            <a:ext cx="604221" cy="1086928"/>
          </a:xfrm>
          <a:prstGeom prst="rect">
            <a:avLst/>
          </a:prstGeom>
        </p:spPr>
        <p:txBody>
          <a:bodyPr vert="horz" lIns="57598" tIns="28799" rIns="57598" bIns="28799" rtlCol="0">
            <a:normAutofit/>
          </a:bodyPr>
          <a:lstStyle>
            <a:lvl1pPr marL="215900" indent="-215900" algn="l" defTabSz="287338" rtl="0" fontAlgn="base">
              <a:lnSpc>
                <a:spcPct val="110000"/>
              </a:lnSpc>
              <a:spcBef>
                <a:spcPct val="20000"/>
              </a:spcBef>
              <a:spcAft>
                <a:spcPct val="0"/>
              </a:spcAft>
              <a:buFont typeface="Arial" pitchFamily="34" charset="0"/>
              <a:buChar char="•"/>
              <a:defRPr sz="2300" kern="1200" spc="-31">
                <a:solidFill>
                  <a:srgbClr val="404040"/>
                </a:solidFill>
                <a:latin typeface="+mn-lt"/>
                <a:ea typeface="ＭＳ Ｐゴシック" pitchFamily="34" charset="-128"/>
                <a:cs typeface="+mn-cs"/>
              </a:defRPr>
            </a:lvl1pPr>
            <a:lvl2pPr marL="466725" indent="-179388" algn="l" defTabSz="287338" rtl="0" fontAlgn="base">
              <a:lnSpc>
                <a:spcPct val="110000"/>
              </a:lnSpc>
              <a:spcBef>
                <a:spcPct val="20000"/>
              </a:spcBef>
              <a:spcAft>
                <a:spcPct val="0"/>
              </a:spcAft>
              <a:buFont typeface="Arial" pitchFamily="34" charset="0"/>
              <a:buChar char="–"/>
              <a:defRPr sz="2000" kern="1200" spc="-31">
                <a:solidFill>
                  <a:srgbClr val="404040"/>
                </a:solidFill>
                <a:latin typeface="+mn-lt"/>
                <a:ea typeface="ＭＳ Ｐゴシック" pitchFamily="34" charset="-128"/>
                <a:cs typeface="+mn-cs"/>
              </a:defRPr>
            </a:lvl2pPr>
            <a:lvl3pPr marL="719138" indent="-142875" algn="l" defTabSz="287338" rtl="0" fontAlgn="base">
              <a:lnSpc>
                <a:spcPct val="110000"/>
              </a:lnSpc>
              <a:spcBef>
                <a:spcPct val="20000"/>
              </a:spcBef>
              <a:spcAft>
                <a:spcPct val="0"/>
              </a:spcAft>
              <a:buFont typeface="Arial" pitchFamily="34" charset="0"/>
              <a:buChar char="•"/>
              <a:defRPr kern="1200" spc="-31">
                <a:solidFill>
                  <a:srgbClr val="404040"/>
                </a:solidFill>
                <a:latin typeface="+mn-lt"/>
                <a:ea typeface="ＭＳ Ｐゴシック" pitchFamily="34" charset="-128"/>
                <a:cs typeface="+mn-cs"/>
              </a:defRPr>
            </a:lvl3pPr>
            <a:lvl4pPr marL="1006475"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4pPr>
            <a:lvl5pPr marL="1295400"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5pPr>
            <a:lvl6pPr marL="1583947" indent="-143995" algn="l" defTabSz="287990" rtl="0" eaLnBrk="1" latinLnBrk="0" hangingPunct="1">
              <a:spcBef>
                <a:spcPct val="20000"/>
              </a:spcBef>
              <a:buFont typeface="Arial"/>
              <a:buChar char="•"/>
              <a:defRPr sz="1300" kern="1200">
                <a:solidFill>
                  <a:schemeClr val="tx1"/>
                </a:solidFill>
                <a:latin typeface="+mn-lt"/>
                <a:ea typeface="+mn-ea"/>
                <a:cs typeface="+mn-cs"/>
              </a:defRPr>
            </a:lvl6pPr>
            <a:lvl7pPr marL="1871937" indent="-143995" algn="l" defTabSz="287990" rtl="0" eaLnBrk="1" latinLnBrk="0" hangingPunct="1">
              <a:spcBef>
                <a:spcPct val="20000"/>
              </a:spcBef>
              <a:buFont typeface="Arial"/>
              <a:buChar char="•"/>
              <a:defRPr sz="1300" kern="1200">
                <a:solidFill>
                  <a:schemeClr val="tx1"/>
                </a:solidFill>
                <a:latin typeface="+mn-lt"/>
                <a:ea typeface="+mn-ea"/>
                <a:cs typeface="+mn-cs"/>
              </a:defRPr>
            </a:lvl7pPr>
            <a:lvl8pPr marL="2159927" indent="-143995" algn="l" defTabSz="287990" rtl="0" eaLnBrk="1" latinLnBrk="0" hangingPunct="1">
              <a:spcBef>
                <a:spcPct val="20000"/>
              </a:spcBef>
              <a:buFont typeface="Arial"/>
              <a:buChar char="•"/>
              <a:defRPr sz="1300" kern="1200">
                <a:solidFill>
                  <a:schemeClr val="tx1"/>
                </a:solidFill>
                <a:latin typeface="+mn-lt"/>
                <a:ea typeface="+mn-ea"/>
                <a:cs typeface="+mn-cs"/>
              </a:defRPr>
            </a:lvl8pPr>
            <a:lvl9pPr marL="2447917" indent="-143995" algn="l" defTabSz="287990" rtl="0" eaLnBrk="1" latinLnBrk="0" hangingPunct="1">
              <a:spcBef>
                <a:spcPct val="20000"/>
              </a:spcBef>
              <a:buFont typeface="Arial"/>
              <a:buChar char="•"/>
              <a:defRPr sz="1300" kern="1200">
                <a:solidFill>
                  <a:schemeClr val="tx1"/>
                </a:solidFill>
                <a:latin typeface="+mn-lt"/>
                <a:ea typeface="+mn-ea"/>
                <a:cs typeface="+mn-cs"/>
              </a:defRPr>
            </a:lvl9pPr>
          </a:lstStyle>
          <a:p>
            <a:pPr marL="0" indent="0">
              <a:buNone/>
            </a:pPr>
            <a:r>
              <a:rPr lang="en-US" sz="2800" dirty="0">
                <a:solidFill>
                  <a:schemeClr val="tx1"/>
                </a:solidFill>
                <a:sym typeface="Wingdings"/>
              </a:rPr>
              <a:t></a:t>
            </a:r>
            <a:endParaRPr lang="en-US" sz="2800" dirty="0">
              <a:solidFill>
                <a:schemeClr val="tx1"/>
              </a:solidFill>
            </a:endParaRPr>
          </a:p>
        </p:txBody>
      </p:sp>
      <p:sp>
        <p:nvSpPr>
          <p:cNvPr id="17" name="Title 1">
            <a:extLst>
              <a:ext uri="{FF2B5EF4-FFF2-40B4-BE49-F238E27FC236}">
                <a16:creationId xmlns:a16="http://schemas.microsoft.com/office/drawing/2014/main" id="{BFD4E509-DEF4-77CA-537D-2FE3E66F1CE9}"/>
              </a:ext>
            </a:extLst>
          </p:cNvPr>
          <p:cNvSpPr>
            <a:spLocks noGrp="1"/>
          </p:cNvSpPr>
          <p:nvPr>
            <p:ph type="title"/>
          </p:nvPr>
        </p:nvSpPr>
        <p:spPr>
          <a:xfrm>
            <a:off x="832104" y="301752"/>
            <a:ext cx="10515600" cy="914400"/>
          </a:xfrm>
          <a:noFill/>
        </p:spPr>
        <p:txBody>
          <a:bodyPr/>
          <a:lstStyle/>
          <a:p>
            <a:r>
              <a:rPr lang="en-US" dirty="0"/>
              <a:t>Additional Income</a:t>
            </a:r>
          </a:p>
        </p:txBody>
      </p:sp>
      <p:sp>
        <p:nvSpPr>
          <p:cNvPr id="18" name="Rectangle: Rounded Corners 17">
            <a:extLst>
              <a:ext uri="{FF2B5EF4-FFF2-40B4-BE49-F238E27FC236}">
                <a16:creationId xmlns:a16="http://schemas.microsoft.com/office/drawing/2014/main" id="{FA856DF4-CC5B-1561-DC2E-8CEF2466ADBB}"/>
              </a:ext>
            </a:extLst>
          </p:cNvPr>
          <p:cNvSpPr/>
          <p:nvPr/>
        </p:nvSpPr>
        <p:spPr>
          <a:xfrm>
            <a:off x="6594262" y="1434066"/>
            <a:ext cx="3508722" cy="15027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id="{E30BD165-CAD3-8F2B-383B-4FBF69FA789D}"/>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781081" y="1499616"/>
            <a:ext cx="3135085" cy="1371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08515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1B5476A6-3005-CD0A-65FF-77B79838E410}"/>
              </a:ext>
            </a:extLst>
          </p:cNvPr>
          <p:cNvSpPr>
            <a:spLocks noGrp="1"/>
          </p:cNvSpPr>
          <p:nvPr>
            <p:ph idx="1"/>
          </p:nvPr>
        </p:nvSpPr>
        <p:spPr>
          <a:xfrm>
            <a:off x="6224734" y="1911096"/>
            <a:ext cx="5711233" cy="3859742"/>
          </a:xfrm>
        </p:spPr>
        <p:txBody>
          <a:bodyPr>
            <a:normAutofit/>
          </a:bodyPr>
          <a:lstStyle/>
          <a:p>
            <a:pPr indent="-274320">
              <a:lnSpc>
                <a:spcPct val="100000"/>
              </a:lnSpc>
              <a:spcBef>
                <a:spcPts val="0"/>
              </a:spcBef>
              <a:buFont typeface="Wingdings" panose="05000000000000000000" pitchFamily="2" charset="2"/>
              <a:buChar char="Ø"/>
            </a:pPr>
            <a:r>
              <a:rPr lang="en-US" sz="2400" dirty="0">
                <a:cs typeface="Arial" panose="020B0604020202020204" pitchFamily="34" charset="0"/>
              </a:rPr>
              <a:t> Tax-deferred retirement savings</a:t>
            </a:r>
          </a:p>
          <a:p>
            <a:pPr marL="285750" indent="-285750">
              <a:lnSpc>
                <a:spcPct val="100000"/>
              </a:lnSpc>
              <a:buFont typeface="Wingdings" panose="05000000000000000000" pitchFamily="2" charset="2"/>
              <a:buChar char="Ø"/>
            </a:pPr>
            <a:r>
              <a:rPr lang="en-US" sz="2400" dirty="0">
                <a:cs typeface="Arial" panose="020B0604020202020204" pitchFamily="34" charset="0"/>
              </a:rPr>
              <a:t> Low and transparent costs</a:t>
            </a:r>
          </a:p>
          <a:p>
            <a:pPr marL="342900" indent="-342900">
              <a:lnSpc>
                <a:spcPct val="100000"/>
              </a:lnSpc>
              <a:buFont typeface="Wingdings" panose="05000000000000000000" pitchFamily="2" charset="2"/>
              <a:buChar char="Ø"/>
            </a:pPr>
            <a:r>
              <a:rPr lang="en-US" sz="2400" dirty="0">
                <a:cs typeface="Arial" panose="020B0604020202020204" pitchFamily="34" charset="0"/>
              </a:rPr>
              <a:t>No commissions, load fees or surrender charges</a:t>
            </a:r>
          </a:p>
          <a:p>
            <a:pPr marL="342900" indent="-342900">
              <a:lnSpc>
                <a:spcPct val="100000"/>
              </a:lnSpc>
              <a:buFont typeface="Wingdings" panose="05000000000000000000" pitchFamily="2" charset="2"/>
              <a:buChar char="Ø"/>
            </a:pPr>
            <a:r>
              <a:rPr lang="en-US" sz="2400" dirty="0">
                <a:cs typeface="Arial" panose="020B0604020202020204" pitchFamily="34" charset="0"/>
              </a:rPr>
              <a:t> Flexible investment options</a:t>
            </a:r>
          </a:p>
        </p:txBody>
      </p:sp>
      <p:pic>
        <p:nvPicPr>
          <p:cNvPr id="16" name="Picture 2">
            <a:extLst>
              <a:ext uri="{FF2B5EF4-FFF2-40B4-BE49-F238E27FC236}">
                <a16:creationId xmlns:a16="http://schemas.microsoft.com/office/drawing/2014/main" id="{3CE4C93D-6185-AFE8-7E3C-6864CF74EC4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9466" y="1734069"/>
            <a:ext cx="5257800" cy="294591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60F20D5-5EFC-B989-A9E7-75EBDDC08D79}"/>
              </a:ext>
            </a:extLst>
          </p:cNvPr>
          <p:cNvSpPr txBox="1"/>
          <p:nvPr/>
        </p:nvSpPr>
        <p:spPr>
          <a:xfrm>
            <a:off x="709468" y="4679983"/>
            <a:ext cx="5257799" cy="861774"/>
          </a:xfrm>
          <a:prstGeom prst="rect">
            <a:avLst/>
          </a:prstGeom>
          <a:noFill/>
          <a:ln w="3175">
            <a:solidFill>
              <a:schemeClr val="tx1"/>
            </a:solidFill>
          </a:ln>
        </p:spPr>
        <p:txBody>
          <a:bodyPr wrap="square" rtlCol="0">
            <a:spAutoFit/>
          </a:bodyPr>
          <a:lstStyle/>
          <a:p>
            <a:r>
              <a:rPr lang="en-US" sz="2500" dirty="0">
                <a:cs typeface="Arial" panose="020B0604020202020204" pitchFamily="34" charset="0"/>
              </a:rPr>
              <a:t>Visit Pension2.com or call           </a:t>
            </a:r>
            <a:r>
              <a:rPr lang="en-US" sz="2500" b="1" dirty="0">
                <a:cs typeface="Arial" panose="020B0604020202020204" pitchFamily="34" charset="0"/>
              </a:rPr>
              <a:t>888-394-2060</a:t>
            </a:r>
            <a:r>
              <a:rPr lang="en-US" sz="2500" dirty="0">
                <a:cs typeface="Arial" panose="020B0604020202020204" pitchFamily="34" charset="0"/>
              </a:rPr>
              <a:t> for more information</a:t>
            </a:r>
            <a:r>
              <a:rPr lang="en-US" sz="2500" b="1" dirty="0">
                <a:cs typeface="Arial" panose="020B0604020202020204" pitchFamily="34" charset="0"/>
              </a:rPr>
              <a:t>.</a:t>
            </a:r>
          </a:p>
        </p:txBody>
      </p:sp>
      <p:sp>
        <p:nvSpPr>
          <p:cNvPr id="18" name="Title 1">
            <a:extLst>
              <a:ext uri="{FF2B5EF4-FFF2-40B4-BE49-F238E27FC236}">
                <a16:creationId xmlns:a16="http://schemas.microsoft.com/office/drawing/2014/main" id="{0AB937FB-B07E-1B0A-69DB-219FFDFCCEAB}"/>
              </a:ext>
            </a:extLst>
          </p:cNvPr>
          <p:cNvSpPr>
            <a:spLocks noGrp="1"/>
          </p:cNvSpPr>
          <p:nvPr>
            <p:ph type="title"/>
          </p:nvPr>
        </p:nvSpPr>
        <p:spPr>
          <a:xfrm>
            <a:off x="832104" y="301752"/>
            <a:ext cx="10515600" cy="914400"/>
          </a:xfrm>
          <a:noFill/>
        </p:spPr>
        <p:txBody>
          <a:bodyPr/>
          <a:lstStyle/>
          <a:p>
            <a:r>
              <a:rPr lang="en-US" dirty="0"/>
              <a:t>Additional Income</a:t>
            </a:r>
          </a:p>
        </p:txBody>
      </p:sp>
    </p:spTree>
    <p:custDataLst>
      <p:tags r:id="rId1"/>
    </p:custDataLst>
    <p:extLst>
      <p:ext uri="{BB962C8B-B14F-4D97-AF65-F5344CB8AC3E}">
        <p14:creationId xmlns:p14="http://schemas.microsoft.com/office/powerpoint/2010/main" val="3036840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981C3F4-5FC5-2FE4-0ED3-99886A049A56}"/>
              </a:ext>
            </a:extLst>
          </p:cNvPr>
          <p:cNvSpPr>
            <a:spLocks noGrp="1"/>
          </p:cNvSpPr>
          <p:nvPr>
            <p:ph type="title"/>
          </p:nvPr>
        </p:nvSpPr>
        <p:spPr>
          <a:xfrm>
            <a:off x="713232" y="246344"/>
            <a:ext cx="10515600" cy="914400"/>
          </a:xfrm>
          <a:noFill/>
        </p:spPr>
        <p:txBody>
          <a:bodyPr>
            <a:noAutofit/>
          </a:bodyPr>
          <a:lstStyle/>
          <a:p>
            <a:pPr algn="ctr">
              <a:defRPr/>
            </a:pPr>
            <a:r>
              <a:rPr lang="en-US" sz="3400" dirty="0">
                <a:solidFill>
                  <a:schemeClr val="tx1"/>
                </a:solidFill>
                <a:latin typeface="Arial" panose="020B0604020202020204" pitchFamily="34" charset="0"/>
                <a:ea typeface="MS PGothic" pitchFamily="34" charset="-128"/>
                <a:cs typeface="Arial" panose="020B0604020202020204" pitchFamily="34" charset="0"/>
              </a:rPr>
              <a:t>What if I already have an account?</a:t>
            </a:r>
          </a:p>
        </p:txBody>
      </p:sp>
      <p:sp>
        <p:nvSpPr>
          <p:cNvPr id="14" name="Rectangle 3">
            <a:extLst>
              <a:ext uri="{FF2B5EF4-FFF2-40B4-BE49-F238E27FC236}">
                <a16:creationId xmlns:a16="http://schemas.microsoft.com/office/drawing/2014/main" id="{9BC9BE8E-3F67-5F73-E286-82C9C27580B6}"/>
              </a:ext>
            </a:extLst>
          </p:cNvPr>
          <p:cNvSpPr txBox="1">
            <a:spLocks noChangeArrowheads="1"/>
          </p:cNvSpPr>
          <p:nvPr/>
        </p:nvSpPr>
        <p:spPr>
          <a:xfrm>
            <a:off x="161544" y="1400597"/>
            <a:ext cx="11618976" cy="927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400">
                <a:ea typeface="MS PGothic" pitchFamily="34" charset="-128"/>
              </a:rPr>
              <a:t>Other supplemental savings plan accounts can be rolled into Pension2</a:t>
            </a:r>
            <a:endParaRPr lang="en-US" altLang="en-US" sz="2400" dirty="0">
              <a:ea typeface="MS PGothic" pitchFamily="34" charset="-128"/>
            </a:endParaRPr>
          </a:p>
        </p:txBody>
      </p:sp>
      <p:pic>
        <p:nvPicPr>
          <p:cNvPr id="15" name="Picture 14">
            <a:extLst>
              <a:ext uri="{FF2B5EF4-FFF2-40B4-BE49-F238E27FC236}">
                <a16:creationId xmlns:a16="http://schemas.microsoft.com/office/drawing/2014/main" id="{A075E593-53FA-0AA6-18AD-44FFA791C058}"/>
              </a:ext>
            </a:extLst>
          </p:cNvPr>
          <p:cNvPicPr>
            <a:picLocks noChangeAspect="1"/>
          </p:cNvPicPr>
          <p:nvPr/>
        </p:nvPicPr>
        <p:blipFill>
          <a:blip r:embed="rId3">
            <a:duotone>
              <a:schemeClr val="bg2">
                <a:shade val="45000"/>
                <a:satMod val="135000"/>
              </a:schemeClr>
              <a:prstClr val="white"/>
            </a:duotone>
          </a:blip>
          <a:stretch>
            <a:fillRect/>
          </a:stretch>
        </p:blipFill>
        <p:spPr>
          <a:xfrm>
            <a:off x="4729375" y="3088440"/>
            <a:ext cx="2844378" cy="2089747"/>
          </a:xfrm>
          <a:prstGeom prst="rect">
            <a:avLst/>
          </a:prstGeom>
        </p:spPr>
      </p:pic>
      <p:sp>
        <p:nvSpPr>
          <p:cNvPr id="16" name="Isosceles Triangle 15">
            <a:extLst>
              <a:ext uri="{FF2B5EF4-FFF2-40B4-BE49-F238E27FC236}">
                <a16:creationId xmlns:a16="http://schemas.microsoft.com/office/drawing/2014/main" id="{A467BE18-8510-54F6-D0E0-9AE11BED145F}"/>
              </a:ext>
            </a:extLst>
          </p:cNvPr>
          <p:cNvSpPr/>
          <p:nvPr/>
        </p:nvSpPr>
        <p:spPr>
          <a:xfrm>
            <a:off x="4619777" y="3127025"/>
            <a:ext cx="857780" cy="729525"/>
          </a:xfrm>
          <a:prstGeom prst="triangle">
            <a:avLst/>
          </a:prstGeom>
          <a:solidFill>
            <a:srgbClr val="505F8B"/>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999B2B-390B-C896-8834-A0FC2106A32D}"/>
              </a:ext>
            </a:extLst>
          </p:cNvPr>
          <p:cNvSpPr/>
          <p:nvPr/>
        </p:nvSpPr>
        <p:spPr>
          <a:xfrm>
            <a:off x="6840261" y="3127025"/>
            <a:ext cx="843090" cy="729525"/>
          </a:xfrm>
          <a:prstGeom prst="rect">
            <a:avLst/>
          </a:prstGeom>
          <a:solidFill>
            <a:srgbClr val="7CC244"/>
          </a:solidFill>
          <a:ln>
            <a:noFill/>
          </a:ln>
          <a:effectLst>
            <a:reflection blurRad="6350" stA="52000" endA="300" endPos="3500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367699A-4CCA-ED89-B09C-5BCAA9119B8D}"/>
              </a:ext>
            </a:extLst>
          </p:cNvPr>
          <p:cNvPicPr>
            <a:picLocks noChangeAspect="1"/>
          </p:cNvPicPr>
          <p:nvPr/>
        </p:nvPicPr>
        <p:blipFill>
          <a:blip r:embed="rId4">
            <a:biLevel thresh="75000"/>
          </a:blip>
          <a:stretch>
            <a:fillRect/>
          </a:stretch>
        </p:blipFill>
        <p:spPr>
          <a:xfrm>
            <a:off x="5208536" y="2234804"/>
            <a:ext cx="1833799" cy="661417"/>
          </a:xfrm>
          <a:prstGeom prst="rect">
            <a:avLst/>
          </a:prstGeom>
        </p:spPr>
      </p:pic>
      <p:sp>
        <p:nvSpPr>
          <p:cNvPr id="19" name="TextBox 18">
            <a:extLst>
              <a:ext uri="{FF2B5EF4-FFF2-40B4-BE49-F238E27FC236}">
                <a16:creationId xmlns:a16="http://schemas.microsoft.com/office/drawing/2014/main" id="{61871576-54D9-EAC5-83F5-4FB1BCB8D7B0}"/>
              </a:ext>
            </a:extLst>
          </p:cNvPr>
          <p:cNvSpPr txBox="1"/>
          <p:nvPr/>
        </p:nvSpPr>
        <p:spPr>
          <a:xfrm>
            <a:off x="2401476" y="2890311"/>
            <a:ext cx="2942130" cy="1015663"/>
          </a:xfrm>
          <a:prstGeom prst="rect">
            <a:avLst/>
          </a:prstGeom>
          <a:noFill/>
        </p:spPr>
        <p:txBody>
          <a:bodyPr wrap="square" rtlCol="0">
            <a:spAutoFit/>
          </a:bodyPr>
          <a:lstStyle/>
          <a:p>
            <a:pPr algn="ctr"/>
            <a:r>
              <a:rPr lang="en-US" sz="2000" b="1" dirty="0">
                <a:solidFill>
                  <a:srgbClr val="505F8B"/>
                </a:solidFill>
              </a:rPr>
              <a:t>Your</a:t>
            </a:r>
          </a:p>
          <a:p>
            <a:pPr algn="ctr"/>
            <a:r>
              <a:rPr lang="en-US" sz="2000" b="1" dirty="0">
                <a:solidFill>
                  <a:srgbClr val="505F8B"/>
                </a:solidFill>
              </a:rPr>
              <a:t>Current</a:t>
            </a:r>
          </a:p>
          <a:p>
            <a:pPr algn="ctr"/>
            <a:r>
              <a:rPr lang="en-US" sz="2000" b="1" dirty="0">
                <a:solidFill>
                  <a:srgbClr val="505F8B"/>
                </a:solidFill>
              </a:rPr>
              <a:t>Account</a:t>
            </a:r>
          </a:p>
        </p:txBody>
      </p:sp>
      <p:sp>
        <p:nvSpPr>
          <p:cNvPr id="20" name="TextBox 19">
            <a:extLst>
              <a:ext uri="{FF2B5EF4-FFF2-40B4-BE49-F238E27FC236}">
                <a16:creationId xmlns:a16="http://schemas.microsoft.com/office/drawing/2014/main" id="{2A3B9EBC-69C0-FECF-FD8A-AE318F6ABD35}"/>
              </a:ext>
            </a:extLst>
          </p:cNvPr>
          <p:cNvSpPr txBox="1"/>
          <p:nvPr/>
        </p:nvSpPr>
        <p:spPr>
          <a:xfrm>
            <a:off x="6972029" y="3116475"/>
            <a:ext cx="2942130" cy="707886"/>
          </a:xfrm>
          <a:prstGeom prst="rect">
            <a:avLst/>
          </a:prstGeom>
          <a:noFill/>
        </p:spPr>
        <p:txBody>
          <a:bodyPr wrap="square" rtlCol="0">
            <a:spAutoFit/>
          </a:bodyPr>
          <a:lstStyle/>
          <a:p>
            <a:pPr algn="ctr"/>
            <a:r>
              <a:rPr lang="en-US" sz="2000" b="1" dirty="0">
                <a:solidFill>
                  <a:srgbClr val="7CC244"/>
                </a:solidFill>
              </a:rPr>
              <a:t>CalSTRS</a:t>
            </a:r>
          </a:p>
          <a:p>
            <a:pPr algn="ctr"/>
            <a:r>
              <a:rPr lang="en-US" sz="2000" b="1" dirty="0">
                <a:solidFill>
                  <a:srgbClr val="7CC244"/>
                </a:solidFill>
              </a:rPr>
              <a:t>Pension2</a:t>
            </a:r>
          </a:p>
        </p:txBody>
      </p:sp>
      <p:sp>
        <p:nvSpPr>
          <p:cNvPr id="21" name="Rectangle 20">
            <a:extLst>
              <a:ext uri="{FF2B5EF4-FFF2-40B4-BE49-F238E27FC236}">
                <a16:creationId xmlns:a16="http://schemas.microsoft.com/office/drawing/2014/main" id="{71BD1C15-856A-3313-EAFB-30FBA8CCE884}"/>
              </a:ext>
            </a:extLst>
          </p:cNvPr>
          <p:cNvSpPr/>
          <p:nvPr/>
        </p:nvSpPr>
        <p:spPr>
          <a:xfrm>
            <a:off x="2530217" y="4738391"/>
            <a:ext cx="7131567" cy="1015663"/>
          </a:xfrm>
          <a:prstGeom prst="rect">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LET US COMPARE!</a:t>
            </a:r>
          </a:p>
          <a:p>
            <a:pPr algn="ctr"/>
            <a:r>
              <a:rPr lang="en-US" sz="2400" b="1" dirty="0">
                <a:latin typeface="Arial" panose="020B0604020202020204" pitchFamily="34" charset="0"/>
                <a:cs typeface="Arial" panose="020B0604020202020204" pitchFamily="34" charset="0"/>
              </a:rPr>
              <a:t>Call 888-394-2060 for a statement comparison</a:t>
            </a:r>
          </a:p>
        </p:txBody>
      </p:sp>
      <p:sp>
        <p:nvSpPr>
          <p:cNvPr id="22" name="Rectangle 21">
            <a:extLst>
              <a:ext uri="{FF2B5EF4-FFF2-40B4-BE49-F238E27FC236}">
                <a16:creationId xmlns:a16="http://schemas.microsoft.com/office/drawing/2014/main" id="{3E34137D-265E-0E62-BCD4-3446BB2C5C25}"/>
              </a:ext>
            </a:extLst>
          </p:cNvPr>
          <p:cNvSpPr/>
          <p:nvPr/>
        </p:nvSpPr>
        <p:spPr>
          <a:xfrm>
            <a:off x="2006845" y="5812475"/>
            <a:ext cx="8289439" cy="1015663"/>
          </a:xfrm>
          <a:prstGeom prst="rect">
            <a:avLst/>
          </a:prstGeom>
        </p:spPr>
        <p:txBody>
          <a:bodyPr wrap="square">
            <a:spAutoFit/>
          </a:bodyPr>
          <a:lstStyle/>
          <a:p>
            <a:pPr algn="ctr"/>
            <a:r>
              <a:rPr lang="en-US" sz="2000" dirty="0"/>
              <a:t>Statement comparisons will be conducted by Voya Financial representatives working exclusively with Pension2</a:t>
            </a:r>
            <a:r>
              <a:rPr lang="en-US" sz="2000" baseline="30000" dirty="0"/>
              <a:t>®</a:t>
            </a:r>
            <a:r>
              <a:rPr lang="en-US" sz="2000" dirty="0"/>
              <a:t>. Their names and photos are listed at </a:t>
            </a:r>
            <a:r>
              <a:rPr lang="en-US" sz="2000" u="sng" dirty="0">
                <a:hlinkClick r:id="rId5">
                  <a:extLst>
                    <a:ext uri="{A12FA001-AC4F-418D-AE19-62706E023703}">
                      <ahyp:hlinkClr xmlns:ahyp="http://schemas.microsoft.com/office/drawing/2018/hyperlinkcolor" val="tx"/>
                    </a:ext>
                  </a:extLst>
                </a:hlinkClick>
              </a:rPr>
              <a:t>CalSTRS.com/Trust-CalSTRS</a:t>
            </a:r>
            <a:r>
              <a:rPr lang="en-US" sz="2000"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850DE2-261F-404D-AAB7-CCA9BF5EF56E}"/>
              </a:ext>
            </a:extLst>
          </p:cNvPr>
          <p:cNvSpPr>
            <a:spLocks noGrp="1"/>
          </p:cNvSpPr>
          <p:nvPr>
            <p:ph idx="1"/>
          </p:nvPr>
        </p:nvSpPr>
        <p:spPr>
          <a:xfrm>
            <a:off x="4627418" y="828675"/>
            <a:ext cx="6179127" cy="5200650"/>
          </a:xfrm>
        </p:spPr>
        <p:txBody>
          <a:bodyPr vert="horz" lIns="91440" tIns="45720" rIns="91440" bIns="45720" rtlCol="0">
            <a:normAutofit/>
          </a:bodyPr>
          <a:lstStyle/>
          <a:p>
            <a:pPr marL="228600" indent="-228600">
              <a:buChar char="•"/>
            </a:pPr>
            <a:r>
              <a:rPr lang="en-US" dirty="0"/>
              <a:t>Your “one stop shop” for retirement information.</a:t>
            </a:r>
          </a:p>
          <a:p>
            <a:pPr marL="228600" indent="-228600">
              <a:buChar char="•"/>
            </a:pPr>
            <a:endParaRPr lang="en-US" dirty="0"/>
          </a:p>
          <a:p>
            <a:pPr marL="228600" indent="-228600">
              <a:buFont typeface="Arial" panose="020B0604020202020204" pitchFamily="34" charset="0"/>
              <a:buChar char="•"/>
            </a:pPr>
            <a:r>
              <a:rPr lang="en-US" dirty="0"/>
              <a:t>Links resources associated with part-time employment.</a:t>
            </a:r>
          </a:p>
          <a:p>
            <a:pPr marL="228600" indent="-228600">
              <a:buFont typeface="Arial" panose="020B0604020202020204" pitchFamily="34" charset="0"/>
              <a:buChar char="•"/>
            </a:pPr>
            <a:endParaRPr lang="en-US" dirty="0"/>
          </a:p>
          <a:p>
            <a:pPr marL="228600" indent="-228600">
              <a:buFont typeface="Arial" panose="020B0604020202020204" pitchFamily="34" charset="0"/>
              <a:buChar char="•"/>
            </a:pPr>
            <a:r>
              <a:rPr lang="en-US" dirty="0"/>
              <a:t>Available to you 24 / 7 / 365.</a:t>
            </a:r>
          </a:p>
        </p:txBody>
      </p:sp>
      <p:sp>
        <p:nvSpPr>
          <p:cNvPr id="6" name="Title 5">
            <a:extLst>
              <a:ext uri="{FF2B5EF4-FFF2-40B4-BE49-F238E27FC236}">
                <a16:creationId xmlns:a16="http://schemas.microsoft.com/office/drawing/2014/main" id="{04AC0523-75E4-4D76-89C1-9621696EB006}"/>
              </a:ext>
            </a:extLst>
          </p:cNvPr>
          <p:cNvSpPr>
            <a:spLocks noGrp="1"/>
          </p:cNvSpPr>
          <p:nvPr>
            <p:ph type="title"/>
          </p:nvPr>
        </p:nvSpPr>
        <p:spPr/>
        <p:txBody>
          <a:bodyPr/>
          <a:lstStyle/>
          <a:p>
            <a:r>
              <a:rPr lang="en-US" dirty="0"/>
              <a:t>Part-time educator career webpage</a:t>
            </a:r>
          </a:p>
        </p:txBody>
      </p:sp>
    </p:spTree>
    <p:custDataLst>
      <p:tags r:id="rId1"/>
    </p:custDataLst>
    <p:extLst>
      <p:ext uri="{BB962C8B-B14F-4D97-AF65-F5344CB8AC3E}">
        <p14:creationId xmlns:p14="http://schemas.microsoft.com/office/powerpoint/2010/main" val="6316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10D076-8A5A-4C29-B66F-7AEEBE63A4D8}"/>
              </a:ext>
            </a:extLst>
          </p:cNvPr>
          <p:cNvSpPr/>
          <p:nvPr/>
        </p:nvSpPr>
        <p:spPr>
          <a:xfrm>
            <a:off x="885622" y="3284981"/>
            <a:ext cx="2832713" cy="2926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1" indent="0"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panose="020B0604020202020204" pitchFamily="34" charset="0"/>
                <a:cs typeface="Arial" panose="020B0604020202020204" pitchFamily="34" charset="0"/>
              </a:rPr>
              <a:t>Learn about:</a:t>
            </a:r>
          </a:p>
          <a:p>
            <a:pPr marL="0" marR="0" lvl="1" indent="0"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Arial" panose="020B0604020202020204" pitchFamily="34" charset="0"/>
              <a:cs typeface="Arial" panose="020B0604020202020204" pitchFamily="34" charset="0"/>
            </a:endParaRP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latin typeface="Arial" panose="020B0604020202020204" pitchFamily="34" charset="0"/>
                <a:cs typeface="Arial" panose="020B0604020202020204" pitchFamily="34" charset="0"/>
              </a:rPr>
              <a:t>Budgeting</a:t>
            </a: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white"/>
              </a:solidFill>
              <a:latin typeface="Arial" panose="020B0604020202020204" pitchFamily="34" charset="0"/>
              <a:cs typeface="Arial" panose="020B0604020202020204" pitchFamily="34" charset="0"/>
            </a:endParaRP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latin typeface="Arial" panose="020B0604020202020204" pitchFamily="34" charset="0"/>
                <a:cs typeface="Arial" panose="020B0604020202020204" pitchFamily="34" charset="0"/>
              </a:rPr>
              <a:t>Short-term and long-term savings and investing goals</a:t>
            </a: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white"/>
              </a:solidFill>
              <a:latin typeface="Arial" panose="020B0604020202020204" pitchFamily="34" charset="0"/>
              <a:cs typeface="Arial" panose="020B0604020202020204" pitchFamily="34" charset="0"/>
            </a:endParaRP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latin typeface="Arial" panose="020B0604020202020204" pitchFamily="34" charset="0"/>
                <a:cs typeface="Arial" panose="020B0604020202020204" pitchFamily="34" charset="0"/>
              </a:rPr>
              <a:t>Credit and debt</a:t>
            </a:r>
          </a:p>
          <a:p>
            <a:pPr marL="0" marR="0" lvl="1" indent="0"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DBCC0AB-471C-4312-BB53-F9B6A30491A7}"/>
              </a:ext>
            </a:extLst>
          </p:cNvPr>
          <p:cNvSpPr/>
          <p:nvPr/>
        </p:nvSpPr>
        <p:spPr>
          <a:xfrm>
            <a:off x="570369" y="2424183"/>
            <a:ext cx="3474720" cy="75499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C4D40"/>
                </a:solidFill>
                <a:uLnTx/>
                <a:uFillTx/>
                <a:latin typeface="Arial" panose="020B0604020202020204" pitchFamily="34" charset="0"/>
                <a:ea typeface="+mn-ea"/>
                <a:cs typeface="Arial" panose="020B0604020202020204" pitchFamily="34" charset="0"/>
              </a:rPr>
              <a:t>Save for Your Future</a:t>
            </a:r>
          </a:p>
        </p:txBody>
      </p:sp>
      <p:sp>
        <p:nvSpPr>
          <p:cNvPr id="29" name="Rectangle 28">
            <a:extLst>
              <a:ext uri="{FF2B5EF4-FFF2-40B4-BE49-F238E27FC236}">
                <a16:creationId xmlns:a16="http://schemas.microsoft.com/office/drawing/2014/main" id="{B4030B43-5C43-4CA0-A5BA-CDC5F77BFF13}"/>
              </a:ext>
            </a:extLst>
          </p:cNvPr>
          <p:cNvSpPr/>
          <p:nvPr/>
        </p:nvSpPr>
        <p:spPr>
          <a:xfrm>
            <a:off x="4364391" y="2424183"/>
            <a:ext cx="3474720" cy="754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C4D40"/>
                </a:solidFill>
                <a:uLnTx/>
                <a:uFillTx/>
                <a:latin typeface="Arial" panose="020B0604020202020204" pitchFamily="34" charset="0"/>
                <a:ea typeface="+mn-ea"/>
                <a:cs typeface="Arial" panose="020B0604020202020204" pitchFamily="34" charset="0"/>
              </a:rPr>
              <a:t>Plan for Your Future</a:t>
            </a:r>
          </a:p>
        </p:txBody>
      </p:sp>
      <p:sp>
        <p:nvSpPr>
          <p:cNvPr id="35" name="Rectangle 34">
            <a:extLst>
              <a:ext uri="{FF2B5EF4-FFF2-40B4-BE49-F238E27FC236}">
                <a16:creationId xmlns:a16="http://schemas.microsoft.com/office/drawing/2014/main" id="{7D23FB6F-D6D3-4BB4-B79D-CD011BC02879}"/>
              </a:ext>
            </a:extLst>
          </p:cNvPr>
          <p:cNvSpPr/>
          <p:nvPr/>
        </p:nvSpPr>
        <p:spPr>
          <a:xfrm>
            <a:off x="8158412" y="2424183"/>
            <a:ext cx="3474720" cy="754998"/>
          </a:xfrm>
          <a:prstGeom prst="rect">
            <a:avLst/>
          </a:prstGeom>
          <a:solidFill>
            <a:schemeClr val="bg1"/>
          </a:solidFill>
          <a:ln>
            <a:solidFill>
              <a:srgbClr val="693C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C4D40"/>
                </a:solidFill>
                <a:uLnTx/>
                <a:uFillTx/>
                <a:latin typeface="Arial" panose="020B0604020202020204" pitchFamily="34" charset="0"/>
                <a:ea typeface="+mn-ea"/>
                <a:cs typeface="Arial" panose="020B0604020202020204" pitchFamily="34" charset="0"/>
              </a:rPr>
              <a:t>Protect Your Future</a:t>
            </a:r>
          </a:p>
        </p:txBody>
      </p:sp>
      <p:sp>
        <p:nvSpPr>
          <p:cNvPr id="27" name="Rectangle: Rounded Corners 26">
            <a:extLst>
              <a:ext uri="{FF2B5EF4-FFF2-40B4-BE49-F238E27FC236}">
                <a16:creationId xmlns:a16="http://schemas.microsoft.com/office/drawing/2014/main" id="{BC711AA8-2A06-4CF4-9DC8-813FCC1A4CCA}"/>
              </a:ext>
            </a:extLst>
          </p:cNvPr>
          <p:cNvSpPr/>
          <p:nvPr/>
        </p:nvSpPr>
        <p:spPr>
          <a:xfrm>
            <a:off x="564619" y="1846943"/>
            <a:ext cx="3474720" cy="4470400"/>
          </a:xfrm>
          <a:prstGeom prst="round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8E9569F9-7B9C-469A-9DF0-4F3C955DDB7D}"/>
              </a:ext>
            </a:extLst>
          </p:cNvPr>
          <p:cNvSpPr/>
          <p:nvPr/>
        </p:nvSpPr>
        <p:spPr>
          <a:xfrm>
            <a:off x="4358641" y="1846943"/>
            <a:ext cx="3474720" cy="4470400"/>
          </a:xfrm>
          <a:prstGeom prst="round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5FB5F0B7-6526-4459-92A8-E82E989EFA61}"/>
              </a:ext>
            </a:extLst>
          </p:cNvPr>
          <p:cNvSpPr/>
          <p:nvPr/>
        </p:nvSpPr>
        <p:spPr>
          <a:xfrm>
            <a:off x="8152662" y="1833138"/>
            <a:ext cx="3474720" cy="4470400"/>
          </a:xfrm>
          <a:prstGeom prst="roundRect">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C3C5C94-31A2-41CD-9DAB-380B20F0B6EE}"/>
              </a:ext>
            </a:extLst>
          </p:cNvPr>
          <p:cNvSpPr/>
          <p:nvPr/>
        </p:nvSpPr>
        <p:spPr>
          <a:xfrm>
            <a:off x="4596899" y="3284981"/>
            <a:ext cx="3075653" cy="2926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1" indent="0"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panose="020B0604020202020204" pitchFamily="34" charset="0"/>
                <a:cs typeface="Arial" panose="020B0604020202020204" pitchFamily="34" charset="0"/>
              </a:rPr>
              <a:t>Learn about:</a:t>
            </a:r>
          </a:p>
          <a:p>
            <a:pPr marL="0" marR="0" lvl="1" indent="0"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Arial" panose="020B0604020202020204" pitchFamily="34" charset="0"/>
              <a:cs typeface="Arial" panose="020B0604020202020204" pitchFamily="34" charset="0"/>
            </a:endParaRP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latin typeface="Arial" panose="020B0604020202020204" pitchFamily="34" charset="0"/>
                <a:cs typeface="Arial" panose="020B0604020202020204" pitchFamily="34" charset="0"/>
              </a:rPr>
              <a:t>Picturing your retirement lifestyle</a:t>
            </a: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white"/>
              </a:solidFill>
              <a:latin typeface="Arial" panose="020B0604020202020204" pitchFamily="34" charset="0"/>
              <a:cs typeface="Arial" panose="020B0604020202020204" pitchFamily="34" charset="0"/>
            </a:endParaRP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latin typeface="Arial" panose="020B0604020202020204" pitchFamily="34" charset="0"/>
                <a:cs typeface="Arial" panose="020B0604020202020204" pitchFamily="34" charset="0"/>
              </a:rPr>
              <a:t>Income and expenses</a:t>
            </a: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white"/>
              </a:solidFill>
              <a:latin typeface="Arial" panose="020B0604020202020204" pitchFamily="34" charset="0"/>
              <a:cs typeface="Arial" panose="020B0604020202020204" pitchFamily="34" charset="0"/>
            </a:endParaRP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latin typeface="Arial" panose="020B0604020202020204" pitchFamily="34" charset="0"/>
                <a:cs typeface="Arial" panose="020B0604020202020204" pitchFamily="34" charset="0"/>
              </a:rPr>
              <a:t>Creating an action plan</a:t>
            </a:r>
          </a:p>
          <a:p>
            <a:pPr marL="0" marR="0" lvl="1" indent="0"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C2FD3D1-B962-475F-BCA7-F8C4BEE2C6F4}"/>
              </a:ext>
            </a:extLst>
          </p:cNvPr>
          <p:cNvSpPr/>
          <p:nvPr/>
        </p:nvSpPr>
        <p:spPr>
          <a:xfrm>
            <a:off x="8441970" y="3319140"/>
            <a:ext cx="3185411" cy="2926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1" indent="0"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panose="020B0604020202020204" pitchFamily="34" charset="0"/>
                <a:cs typeface="Arial" panose="020B0604020202020204" pitchFamily="34" charset="0"/>
              </a:rPr>
              <a:t>Learn about:</a:t>
            </a:r>
          </a:p>
          <a:p>
            <a:pPr marL="0" marR="0" lvl="1" indent="0"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Arial" panose="020B0604020202020204" pitchFamily="34" charset="0"/>
              <a:cs typeface="Arial" panose="020B0604020202020204" pitchFamily="34" charset="0"/>
            </a:endParaRP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latin typeface="Arial" panose="020B0604020202020204" pitchFamily="34" charset="0"/>
                <a:cs typeface="Arial" panose="020B0604020202020204" pitchFamily="34" charset="0"/>
              </a:rPr>
              <a:t>Retirement distributions</a:t>
            </a: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white"/>
              </a:solidFill>
              <a:latin typeface="Arial" panose="020B0604020202020204" pitchFamily="34" charset="0"/>
              <a:cs typeface="Arial" panose="020B0604020202020204" pitchFamily="34" charset="0"/>
            </a:endParaRP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latin typeface="Arial" panose="020B0604020202020204" pitchFamily="34" charset="0"/>
                <a:cs typeface="Arial" panose="020B0604020202020204" pitchFamily="34" charset="0"/>
              </a:rPr>
              <a:t>Maximizing income</a:t>
            </a: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white"/>
              </a:solidFill>
              <a:latin typeface="Arial" panose="020B0604020202020204" pitchFamily="34" charset="0"/>
              <a:cs typeface="Arial" panose="020B0604020202020204" pitchFamily="34" charset="0"/>
            </a:endParaRPr>
          </a:p>
          <a:p>
            <a:pPr marL="342900" marR="0" lvl="1"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solidFill>
                <a:latin typeface="Arial" panose="020B0604020202020204" pitchFamily="34" charset="0"/>
                <a:cs typeface="Arial" panose="020B0604020202020204" pitchFamily="34" charset="0"/>
              </a:rPr>
              <a:t>Strategies to protect your income</a:t>
            </a:r>
          </a:p>
          <a:p>
            <a:pPr marL="0" marR="0" lvl="1" indent="0"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15BD7867-A48D-D644-6780-0681E1238B42}"/>
              </a:ext>
            </a:extLst>
          </p:cNvPr>
          <p:cNvSpPr>
            <a:spLocks noGrp="1"/>
          </p:cNvSpPr>
          <p:nvPr>
            <p:ph type="title"/>
          </p:nvPr>
        </p:nvSpPr>
        <p:spPr>
          <a:xfrm>
            <a:off x="832104" y="301752"/>
            <a:ext cx="10515600" cy="914400"/>
          </a:xfrm>
        </p:spPr>
        <p:txBody>
          <a:bodyPr/>
          <a:lstStyle/>
          <a:p>
            <a:r>
              <a:rPr lang="en-US" dirty="0"/>
              <a:t>Financial Awareness Series</a:t>
            </a:r>
          </a:p>
        </p:txBody>
      </p:sp>
    </p:spTree>
    <p:custDataLst>
      <p:tags r:id="rId1"/>
    </p:custDataLst>
    <p:extLst>
      <p:ext uri="{BB962C8B-B14F-4D97-AF65-F5344CB8AC3E}">
        <p14:creationId xmlns:p14="http://schemas.microsoft.com/office/powerpoint/2010/main" val="218413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ld adult sitting on a couch">
            <a:extLst>
              <a:ext uri="{FF2B5EF4-FFF2-40B4-BE49-F238E27FC236}">
                <a16:creationId xmlns:a16="http://schemas.microsoft.com/office/drawing/2014/main" id="{EE8D0764-2199-814B-A531-879CF8EC3220}"/>
              </a:ext>
            </a:extLst>
          </p:cNvPr>
          <p:cNvPicPr>
            <a:picLocks noChangeAspect="1"/>
          </p:cNvPicPr>
          <p:nvPr/>
        </p:nvPicPr>
        <p:blipFill rotWithShape="1">
          <a:blip r:embed="rId4">
            <a:extLst>
              <a:ext uri="{28A0092B-C50C-407E-A947-70E740481C1C}">
                <a14:useLocalDpi xmlns:a14="http://schemas.microsoft.com/office/drawing/2010/main" val="0"/>
              </a:ext>
            </a:extLst>
          </a:blip>
          <a:srcRect t="15629" b="9560"/>
          <a:stretch/>
        </p:blipFill>
        <p:spPr>
          <a:xfrm>
            <a:off x="0" y="1"/>
            <a:ext cx="12222750" cy="6858000"/>
          </a:xfrm>
          <a:prstGeom prst="rect">
            <a:avLst/>
          </a:prstGeom>
        </p:spPr>
      </p:pic>
      <p:sp>
        <p:nvSpPr>
          <p:cNvPr id="3" name="Rectangle 2">
            <a:extLst>
              <a:ext uri="{FF2B5EF4-FFF2-40B4-BE49-F238E27FC236}">
                <a16:creationId xmlns:a16="http://schemas.microsoft.com/office/drawing/2014/main" id="{A3F6652E-4AF4-7142-907C-5469331C493C}"/>
              </a:ext>
            </a:extLst>
          </p:cNvPr>
          <p:cNvSpPr/>
          <p:nvPr/>
        </p:nvSpPr>
        <p:spPr>
          <a:xfrm>
            <a:off x="0" y="-1"/>
            <a:ext cx="5872223" cy="6858001"/>
          </a:xfrm>
          <a:prstGeom prst="rect">
            <a:avLst/>
          </a:prstGeom>
          <a:solidFill>
            <a:srgbClr val="803A2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AC63FA0-3A9F-3547-86B9-57794135F484}"/>
              </a:ext>
            </a:extLst>
          </p:cNvPr>
          <p:cNvSpPr/>
          <p:nvPr/>
        </p:nvSpPr>
        <p:spPr>
          <a:xfrm>
            <a:off x="514623" y="1706340"/>
            <a:ext cx="4922081" cy="4524315"/>
          </a:xfrm>
          <a:prstGeom prst="rect">
            <a:avLst/>
          </a:prstGeom>
          <a:noFill/>
          <a:ln>
            <a:noFill/>
          </a:ln>
          <a:effectLst>
            <a:outerShdw blurRad="50800" dist="50800" dir="5400000" sx="60000" sy="60000" algn="ctr" rotWithShape="0">
              <a:srgbClr val="000000">
                <a:alpha val="35000"/>
              </a:srgbClr>
            </a:outerShdw>
          </a:effectLst>
        </p:spPr>
        <p:style>
          <a:lnRef idx="0">
            <a:scrgbClr r="0" g="0" b="0"/>
          </a:lnRef>
          <a:fillRef idx="0">
            <a:scrgbClr r="0" g="0" b="0"/>
          </a:fillRef>
          <a:effectRef idx="0">
            <a:scrgbClr r="0" g="0" b="0"/>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Create your </a:t>
            </a:r>
            <a:r>
              <a:rPr kumimoji="0" lang="en-US" sz="2400" i="1"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my</a:t>
            </a:r>
            <a:r>
              <a:rPr kumimoji="0" lang="en-US" sz="240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CalSTRS</a:t>
            </a: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account.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Review your CalSTRS </a:t>
            </a:r>
            <a:r>
              <a:rPr kumimoji="0" lang="en-US" sz="240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Retirement Progress Report </a:t>
            </a: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Subscribe to CalSTRS’ online newsletter.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Verify your one-time death benefit information is correct.</a:t>
            </a:r>
          </a:p>
        </p:txBody>
      </p:sp>
      <p:sp>
        <p:nvSpPr>
          <p:cNvPr id="8" name="Rectangle: Rounded Corners 7">
            <a:extLst>
              <a:ext uri="{FF2B5EF4-FFF2-40B4-BE49-F238E27FC236}">
                <a16:creationId xmlns:a16="http://schemas.microsoft.com/office/drawing/2014/main" id="{FA17CB8B-10D7-0341-98DF-B5AA86844CCB}"/>
              </a:ext>
            </a:extLst>
          </p:cNvPr>
          <p:cNvSpPr/>
          <p:nvPr/>
        </p:nvSpPr>
        <p:spPr>
          <a:xfrm>
            <a:off x="164518" y="519860"/>
            <a:ext cx="5508471" cy="838830"/>
          </a:xfrm>
          <a:prstGeom prst="roundRect">
            <a:avLst/>
          </a:prstGeom>
          <a:noFill/>
          <a:ln w="38100">
            <a:solidFill>
              <a:schemeClr val="bg1"/>
            </a:solidFill>
          </a:ln>
          <a:effectLst>
            <a:outerShdw blurRad="76200" dist="12700" dir="378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3C5A5DA-168D-184C-BD09-AAA690B035E5}"/>
              </a:ext>
            </a:extLst>
          </p:cNvPr>
          <p:cNvSpPr>
            <a:spLocks noGrp="1"/>
          </p:cNvSpPr>
          <p:nvPr>
            <p:ph type="title"/>
          </p:nvPr>
        </p:nvSpPr>
        <p:spPr>
          <a:xfrm>
            <a:off x="194685" y="614663"/>
            <a:ext cx="5508471" cy="696919"/>
          </a:xfrm>
          <a:noFill/>
          <a:effectLst/>
        </p:spPr>
        <p:txBody>
          <a:bodyPr>
            <a:normAutofit fontScale="90000"/>
          </a:bodyPr>
          <a:lstStyle/>
          <a:p>
            <a:r>
              <a:rPr lang="en-US" sz="38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Be your own advocate</a:t>
            </a:r>
            <a:endParaRPr lang="en-US" sz="3800" dirty="0"/>
          </a:p>
        </p:txBody>
      </p:sp>
    </p:spTree>
    <p:custDataLst>
      <p:tags r:id="rId1"/>
    </p:custDataLst>
    <p:extLst>
      <p:ext uri="{BB962C8B-B14F-4D97-AF65-F5344CB8AC3E}">
        <p14:creationId xmlns:p14="http://schemas.microsoft.com/office/powerpoint/2010/main" val="3659376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10D076-8A5A-4C29-B66F-7AEEBE63A4D8}"/>
              </a:ext>
            </a:extLst>
          </p:cNvPr>
          <p:cNvSpPr/>
          <p:nvPr/>
        </p:nvSpPr>
        <p:spPr>
          <a:xfrm>
            <a:off x="726189" y="3601240"/>
            <a:ext cx="2378068" cy="2926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my</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CalSTRS</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12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Retirement Progress Report</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Educational videos</a:t>
            </a:r>
          </a:p>
        </p:txBody>
      </p:sp>
      <p:sp>
        <p:nvSpPr>
          <p:cNvPr id="9" name="Rectangle 8">
            <a:extLst>
              <a:ext uri="{FF2B5EF4-FFF2-40B4-BE49-F238E27FC236}">
                <a16:creationId xmlns:a16="http://schemas.microsoft.com/office/drawing/2014/main" id="{73D23EFE-425D-4DD7-A9FB-B7670D37762D}"/>
              </a:ext>
            </a:extLst>
          </p:cNvPr>
          <p:cNvSpPr/>
          <p:nvPr/>
        </p:nvSpPr>
        <p:spPr>
          <a:xfrm>
            <a:off x="7084282" y="3805892"/>
            <a:ext cx="4750018" cy="132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Part-time Educator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Additional Income Sources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Financial Awareness Series</a:t>
            </a:r>
          </a:p>
        </p:txBody>
      </p:sp>
      <p:sp>
        <p:nvSpPr>
          <p:cNvPr id="10" name="Rectangle 9">
            <a:extLst>
              <a:ext uri="{FF2B5EF4-FFF2-40B4-BE49-F238E27FC236}">
                <a16:creationId xmlns:a16="http://schemas.microsoft.com/office/drawing/2014/main" id="{921884DA-BD9B-4448-8E6B-79BB900DC921}"/>
              </a:ext>
            </a:extLst>
          </p:cNvPr>
          <p:cNvSpPr/>
          <p:nvPr/>
        </p:nvSpPr>
        <p:spPr>
          <a:xfrm>
            <a:off x="7024704" y="5328468"/>
            <a:ext cx="4750018" cy="1511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calstrs.com/webinars</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11" name="Rectangle 10">
            <a:extLst>
              <a:ext uri="{FF2B5EF4-FFF2-40B4-BE49-F238E27FC236}">
                <a16:creationId xmlns:a16="http://schemas.microsoft.com/office/drawing/2014/main" id="{1DBCC0AB-471C-4312-BB53-F9B6A30491A7}"/>
              </a:ext>
            </a:extLst>
          </p:cNvPr>
          <p:cNvSpPr/>
          <p:nvPr/>
        </p:nvSpPr>
        <p:spPr>
          <a:xfrm>
            <a:off x="726189" y="2770924"/>
            <a:ext cx="2378068" cy="75499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C4D40"/>
                </a:solidFill>
                <a:uLnTx/>
                <a:uFillTx/>
                <a:latin typeface="Arial" panose="020B0604020202020204" pitchFamily="34" charset="0"/>
                <a:ea typeface="+mn-ea"/>
                <a:cs typeface="Arial" panose="020B0604020202020204" pitchFamily="34" charset="0"/>
              </a:rPr>
              <a:t>Online resources</a:t>
            </a:r>
          </a:p>
        </p:txBody>
      </p:sp>
      <p:sp>
        <p:nvSpPr>
          <p:cNvPr id="27" name="Rectangle: Rounded Corners 26">
            <a:extLst>
              <a:ext uri="{FF2B5EF4-FFF2-40B4-BE49-F238E27FC236}">
                <a16:creationId xmlns:a16="http://schemas.microsoft.com/office/drawing/2014/main" id="{BC711AA8-2A06-4CF4-9DC8-813FCC1A4CCA}"/>
              </a:ext>
            </a:extLst>
          </p:cNvPr>
          <p:cNvSpPr/>
          <p:nvPr/>
        </p:nvSpPr>
        <p:spPr>
          <a:xfrm>
            <a:off x="726189" y="2100943"/>
            <a:ext cx="2378068" cy="4470400"/>
          </a:xfrm>
          <a:prstGeom prst="round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431F4436-C2B6-42AE-AF53-E2386CC1C254}"/>
              </a:ext>
            </a:extLst>
          </p:cNvPr>
          <p:cNvSpPr/>
          <p:nvPr/>
        </p:nvSpPr>
        <p:spPr>
          <a:xfrm>
            <a:off x="1270595" y="1429983"/>
            <a:ext cx="1324160" cy="13241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4E2A715-210A-492C-A89F-CB263EB5AFAF}"/>
              </a:ext>
            </a:extLst>
          </p:cNvPr>
          <p:cNvSpPr/>
          <p:nvPr/>
        </p:nvSpPr>
        <p:spPr>
          <a:xfrm>
            <a:off x="3674855" y="3601240"/>
            <a:ext cx="2780508" cy="1549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Benefits planning session over Zoom or in person</a:t>
            </a:r>
          </a:p>
        </p:txBody>
      </p:sp>
      <p:sp>
        <p:nvSpPr>
          <p:cNvPr id="29" name="Rectangle 28">
            <a:extLst>
              <a:ext uri="{FF2B5EF4-FFF2-40B4-BE49-F238E27FC236}">
                <a16:creationId xmlns:a16="http://schemas.microsoft.com/office/drawing/2014/main" id="{B4030B43-5C43-4CA0-A5BA-CDC5F77BFF13}"/>
              </a:ext>
            </a:extLst>
          </p:cNvPr>
          <p:cNvSpPr/>
          <p:nvPr/>
        </p:nvSpPr>
        <p:spPr>
          <a:xfrm>
            <a:off x="3674854" y="2770924"/>
            <a:ext cx="2780509" cy="754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8C4D40"/>
                </a:solidFill>
                <a:latin typeface="Arial" panose="020B0604020202020204" pitchFamily="34" charset="0"/>
                <a:cs typeface="Arial" panose="020B0604020202020204" pitchFamily="34" charset="0"/>
              </a:rPr>
              <a:t>B</a:t>
            </a:r>
            <a:r>
              <a:rPr kumimoji="0" lang="en-US" sz="2400" b="1" i="0" u="none" strike="noStrike" kern="1200" cap="none" spc="0" normalizeH="0" baseline="0" noProof="0" dirty="0" err="1">
                <a:ln>
                  <a:noFill/>
                </a:ln>
                <a:solidFill>
                  <a:srgbClr val="8C4D40"/>
                </a:solidFill>
                <a:uLnTx/>
                <a:uFillTx/>
                <a:latin typeface="Arial" panose="020B0604020202020204" pitchFamily="34" charset="0"/>
                <a:ea typeface="+mn-ea"/>
                <a:cs typeface="Arial" panose="020B0604020202020204" pitchFamily="34" charset="0"/>
              </a:rPr>
              <a:t>enefits</a:t>
            </a:r>
            <a:r>
              <a:rPr kumimoji="0" lang="en-US" sz="2400" b="1" i="0" u="none" strike="noStrike" kern="1200" cap="none" spc="0" normalizeH="0" baseline="0" noProof="0" dirty="0">
                <a:ln>
                  <a:noFill/>
                </a:ln>
                <a:solidFill>
                  <a:srgbClr val="8C4D40"/>
                </a:solidFill>
                <a:uLnTx/>
                <a:uFillTx/>
                <a:latin typeface="Arial" panose="020B0604020202020204" pitchFamily="34" charset="0"/>
                <a:ea typeface="+mn-ea"/>
                <a:cs typeface="Arial" panose="020B0604020202020204" pitchFamily="34" charset="0"/>
              </a:rPr>
              <a:t> planning session</a:t>
            </a:r>
          </a:p>
        </p:txBody>
      </p:sp>
      <p:sp>
        <p:nvSpPr>
          <p:cNvPr id="30" name="Rectangle: Rounded Corners 29">
            <a:extLst>
              <a:ext uri="{FF2B5EF4-FFF2-40B4-BE49-F238E27FC236}">
                <a16:creationId xmlns:a16="http://schemas.microsoft.com/office/drawing/2014/main" id="{8E9569F9-7B9C-469A-9DF0-4F3C955DDB7D}"/>
              </a:ext>
            </a:extLst>
          </p:cNvPr>
          <p:cNvSpPr/>
          <p:nvPr/>
        </p:nvSpPr>
        <p:spPr>
          <a:xfrm>
            <a:off x="3674855" y="2100943"/>
            <a:ext cx="2780508" cy="4470400"/>
          </a:xfrm>
          <a:prstGeom prst="round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D23FB6F-D6D3-4BB4-B79D-CD011BC02879}"/>
              </a:ext>
            </a:extLst>
          </p:cNvPr>
          <p:cNvSpPr/>
          <p:nvPr/>
        </p:nvSpPr>
        <p:spPr>
          <a:xfrm>
            <a:off x="7044090" y="2721032"/>
            <a:ext cx="4770824" cy="754998"/>
          </a:xfrm>
          <a:prstGeom prst="rect">
            <a:avLst/>
          </a:prstGeom>
          <a:solidFill>
            <a:schemeClr val="bg1"/>
          </a:solidFill>
          <a:ln>
            <a:solidFill>
              <a:srgbClr val="693C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C4D40"/>
                </a:solidFill>
                <a:uLnTx/>
                <a:uFillTx/>
                <a:latin typeface="Arial" panose="020B0604020202020204" pitchFamily="34" charset="0"/>
                <a:ea typeface="+mn-ea"/>
                <a:cs typeface="Arial" panose="020B0604020202020204" pitchFamily="34" charset="0"/>
              </a:rPr>
              <a:t>Attend a webinar</a:t>
            </a:r>
          </a:p>
        </p:txBody>
      </p:sp>
      <p:sp>
        <p:nvSpPr>
          <p:cNvPr id="36" name="Rectangle: Rounded Corners 35">
            <a:extLst>
              <a:ext uri="{FF2B5EF4-FFF2-40B4-BE49-F238E27FC236}">
                <a16:creationId xmlns:a16="http://schemas.microsoft.com/office/drawing/2014/main" id="{5FB5F0B7-6526-4459-92A8-E82E989EFA61}"/>
              </a:ext>
            </a:extLst>
          </p:cNvPr>
          <p:cNvSpPr/>
          <p:nvPr/>
        </p:nvSpPr>
        <p:spPr>
          <a:xfrm>
            <a:off x="7044090" y="2089151"/>
            <a:ext cx="4770824" cy="4470400"/>
          </a:xfrm>
          <a:prstGeom prst="roundRect">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lowchart: Connector 31">
            <a:extLst>
              <a:ext uri="{FF2B5EF4-FFF2-40B4-BE49-F238E27FC236}">
                <a16:creationId xmlns:a16="http://schemas.microsoft.com/office/drawing/2014/main" id="{F116DEFF-23D6-4DEC-B79A-3050E007D8EE}"/>
              </a:ext>
            </a:extLst>
          </p:cNvPr>
          <p:cNvSpPr/>
          <p:nvPr/>
        </p:nvSpPr>
        <p:spPr>
          <a:xfrm>
            <a:off x="4436973" y="1429983"/>
            <a:ext cx="1324160" cy="13241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D01136C-0F97-4102-A879-D87080E171D5}"/>
              </a:ext>
            </a:extLst>
          </p:cNvPr>
          <p:cNvSpPr/>
          <p:nvPr/>
        </p:nvSpPr>
        <p:spPr>
          <a:xfrm>
            <a:off x="8784111" y="1392791"/>
            <a:ext cx="1324160" cy="13241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descr="Laptop">
            <a:extLst>
              <a:ext uri="{FF2B5EF4-FFF2-40B4-BE49-F238E27FC236}">
                <a16:creationId xmlns:a16="http://schemas.microsoft.com/office/drawing/2014/main" id="{3CA539D1-5D6B-4E45-9931-E0449B084A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03293" y="1575035"/>
            <a:ext cx="885796" cy="885796"/>
          </a:xfrm>
          <a:prstGeom prst="rect">
            <a:avLst/>
          </a:prstGeom>
        </p:spPr>
      </p:pic>
      <p:pic>
        <p:nvPicPr>
          <p:cNvPr id="24" name="Graphic 23" descr="Call center">
            <a:extLst>
              <a:ext uri="{FF2B5EF4-FFF2-40B4-BE49-F238E27FC236}">
                <a16:creationId xmlns:a16="http://schemas.microsoft.com/office/drawing/2014/main" id="{A6F27753-55D3-164F-91D5-97762DAC16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3272" y="1548820"/>
            <a:ext cx="1004461" cy="1004461"/>
          </a:xfrm>
          <a:prstGeom prst="roundRect">
            <a:avLst/>
          </a:prstGeom>
        </p:spPr>
      </p:pic>
      <p:pic>
        <p:nvPicPr>
          <p:cNvPr id="19" name="Graphic 18" descr="Mouse outline">
            <a:extLst>
              <a:ext uri="{FF2B5EF4-FFF2-40B4-BE49-F238E27FC236}">
                <a16:creationId xmlns:a16="http://schemas.microsoft.com/office/drawing/2014/main" id="{BBDDA5AB-9A4F-4E40-AE33-BB75784B78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422060" y="1575035"/>
            <a:ext cx="1004461" cy="1004461"/>
          </a:xfrm>
          <a:prstGeom prst="rect">
            <a:avLst/>
          </a:prstGeom>
        </p:spPr>
      </p:pic>
      <p:sp>
        <p:nvSpPr>
          <p:cNvPr id="6" name="Title 4">
            <a:extLst>
              <a:ext uri="{FF2B5EF4-FFF2-40B4-BE49-F238E27FC236}">
                <a16:creationId xmlns:a16="http://schemas.microsoft.com/office/drawing/2014/main" id="{379879DD-2773-4953-9DDD-A29A10173780}"/>
              </a:ext>
            </a:extLst>
          </p:cNvPr>
          <p:cNvSpPr>
            <a:spLocks noGrp="1"/>
          </p:cNvSpPr>
          <p:nvPr>
            <p:ph type="title"/>
          </p:nvPr>
        </p:nvSpPr>
        <p:spPr>
          <a:xfrm>
            <a:off x="832104" y="301752"/>
            <a:ext cx="10515600" cy="914400"/>
          </a:xfrm>
        </p:spPr>
        <p:txBody>
          <a:bodyPr/>
          <a:lstStyle/>
          <a:p>
            <a:r>
              <a:rPr lang="en-US" dirty="0"/>
              <a:t>For more information</a:t>
            </a:r>
          </a:p>
        </p:txBody>
      </p:sp>
    </p:spTree>
    <p:custDataLst>
      <p:tags r:id="rId1"/>
    </p:custDataLst>
    <p:extLst>
      <p:ext uri="{BB962C8B-B14F-4D97-AF65-F5344CB8AC3E}">
        <p14:creationId xmlns:p14="http://schemas.microsoft.com/office/powerpoint/2010/main" val="23581591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finite question marks in 3D rendering">
            <a:extLst>
              <a:ext uri="{FF2B5EF4-FFF2-40B4-BE49-F238E27FC236}">
                <a16:creationId xmlns:a16="http://schemas.microsoft.com/office/drawing/2014/main" id="{4A3A8F0E-E230-4342-B0E2-22B2AFA30053}"/>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b="22745"/>
          <a:stretch/>
        </p:blipFill>
        <p:spPr>
          <a:xfrm>
            <a:off x="0" y="0"/>
            <a:ext cx="12192000" cy="6858001"/>
          </a:xfrm>
          <a:prstGeom prst="rect">
            <a:avLst/>
          </a:prstGeom>
        </p:spPr>
      </p:pic>
      <p:sp>
        <p:nvSpPr>
          <p:cNvPr id="7" name="Rectangle: Rounded Corners 6">
            <a:extLst>
              <a:ext uri="{FF2B5EF4-FFF2-40B4-BE49-F238E27FC236}">
                <a16:creationId xmlns:a16="http://schemas.microsoft.com/office/drawing/2014/main" id="{D592BC7B-5857-4516-A900-66F04C23A288}"/>
              </a:ext>
            </a:extLst>
          </p:cNvPr>
          <p:cNvSpPr/>
          <p:nvPr/>
        </p:nvSpPr>
        <p:spPr>
          <a:xfrm>
            <a:off x="731654" y="137160"/>
            <a:ext cx="5740321" cy="6583680"/>
          </a:xfrm>
          <a:prstGeom prst="roundRect">
            <a:avLst>
              <a:gd name="adj" fmla="val 12216"/>
            </a:avLst>
          </a:prstGeom>
          <a:solidFill>
            <a:srgbClr val="7E3C1B">
              <a:alpha val="903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437CCDE-6C4B-45BC-84DF-54833545A580}"/>
              </a:ext>
            </a:extLst>
          </p:cNvPr>
          <p:cNvGrpSpPr/>
          <p:nvPr/>
        </p:nvGrpSpPr>
        <p:grpSpPr>
          <a:xfrm>
            <a:off x="891774" y="2089779"/>
            <a:ext cx="5528058" cy="1407214"/>
            <a:chOff x="918320" y="3684107"/>
            <a:chExt cx="5528058" cy="1407214"/>
          </a:xfrm>
        </p:grpSpPr>
        <p:pic>
          <p:nvPicPr>
            <p:cNvPr id="9" name="Picture 8">
              <a:extLst>
                <a:ext uri="{FF2B5EF4-FFF2-40B4-BE49-F238E27FC236}">
                  <a16:creationId xmlns:a16="http://schemas.microsoft.com/office/drawing/2014/main" id="{5B06E79C-62E8-4C58-AB65-EA331F7A8B1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8320" y="3684107"/>
              <a:ext cx="1391215" cy="1248931"/>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BB91981F-5ECA-442B-85EC-4AB899F0093F}"/>
                </a:ext>
              </a:extLst>
            </p:cNvPr>
            <p:cNvSpPr txBox="1"/>
            <p:nvPr/>
          </p:nvSpPr>
          <p:spPr>
            <a:xfrm>
              <a:off x="2146976" y="3921770"/>
              <a:ext cx="429940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CalSTRS.com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CalSTRS</a:t>
              </a:r>
            </a:p>
          </p:txBody>
        </p:sp>
      </p:grpSp>
      <p:grpSp>
        <p:nvGrpSpPr>
          <p:cNvPr id="11" name="Group 10">
            <a:extLst>
              <a:ext uri="{FF2B5EF4-FFF2-40B4-BE49-F238E27FC236}">
                <a16:creationId xmlns:a16="http://schemas.microsoft.com/office/drawing/2014/main" id="{9B8A16F3-3BF7-47A2-9CA6-6D442530172F}"/>
              </a:ext>
            </a:extLst>
          </p:cNvPr>
          <p:cNvGrpSpPr/>
          <p:nvPr/>
        </p:nvGrpSpPr>
        <p:grpSpPr>
          <a:xfrm>
            <a:off x="936179" y="4290639"/>
            <a:ext cx="6275310" cy="2267356"/>
            <a:chOff x="5916690" y="4508177"/>
            <a:chExt cx="6275310" cy="2267356"/>
          </a:xfrm>
        </p:grpSpPr>
        <p:pic>
          <p:nvPicPr>
            <p:cNvPr id="12" name="Picture 11">
              <a:extLst>
                <a:ext uri="{FF2B5EF4-FFF2-40B4-BE49-F238E27FC236}">
                  <a16:creationId xmlns:a16="http://schemas.microsoft.com/office/drawing/2014/main" id="{1FA93F44-1955-4B91-B120-1C2B4ACC516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6690" y="4508177"/>
              <a:ext cx="1391215" cy="1245666"/>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AC197395-8738-4FE9-AD8A-0A16F285347C}"/>
                </a:ext>
              </a:extLst>
            </p:cNvPr>
            <p:cNvSpPr txBox="1"/>
            <p:nvPr/>
          </p:nvSpPr>
          <p:spPr>
            <a:xfrm>
              <a:off x="7145346" y="4744208"/>
              <a:ext cx="504665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800-228-5453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*Press 2 for Customer Service</a:t>
              </a:r>
              <a:endParaRPr kumimoji="0" lang="en-US" sz="3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lvl="0">
                <a:defRPr/>
              </a:pPr>
              <a:r>
                <a:rPr lang="en-US" sz="32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Monday – </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­Friday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8 a.m. – 5 p.m.</a:t>
              </a:r>
            </a:p>
          </p:txBody>
        </p:sp>
      </p:grpSp>
      <p:sp>
        <p:nvSpPr>
          <p:cNvPr id="15" name="Title 1">
            <a:extLst>
              <a:ext uri="{FF2B5EF4-FFF2-40B4-BE49-F238E27FC236}">
                <a16:creationId xmlns:a16="http://schemas.microsoft.com/office/drawing/2014/main" id="{19A73C66-C60E-4AC4-B111-152150DCD604}"/>
              </a:ext>
            </a:extLst>
          </p:cNvPr>
          <p:cNvSpPr txBox="1">
            <a:spLocks/>
          </p:cNvSpPr>
          <p:nvPr/>
        </p:nvSpPr>
        <p:spPr>
          <a:xfrm>
            <a:off x="1127506" y="451689"/>
            <a:ext cx="4502552" cy="1169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Questions?</a:t>
            </a:r>
            <a:endParaRPr lang="en-US" sz="4000" dirty="0"/>
          </a:p>
        </p:txBody>
      </p:sp>
    </p:spTree>
    <p:extLst>
      <p:ext uri="{BB962C8B-B14F-4D97-AF65-F5344CB8AC3E}">
        <p14:creationId xmlns:p14="http://schemas.microsoft.com/office/powerpoint/2010/main" val="392294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descr="Graphical user interface, website&#10;&#10;Description automatically generated">
            <a:extLst>
              <a:ext uri="{FF2B5EF4-FFF2-40B4-BE49-F238E27FC236}">
                <a16:creationId xmlns:a16="http://schemas.microsoft.com/office/drawing/2014/main" id="{DBDC5253-2D83-422B-8562-42EBEE1D60FC}"/>
              </a:ext>
            </a:extLst>
          </p:cNvPr>
          <p:cNvPicPr>
            <a:picLocks noChangeAspect="1"/>
          </p:cNvPicPr>
          <p:nvPr/>
        </p:nvPicPr>
        <p:blipFill rotWithShape="1">
          <a:blip r:embed="rId3"/>
          <a:srcRect l="7842" r="7842" b="3846"/>
          <a:stretch/>
        </p:blipFill>
        <p:spPr>
          <a:xfrm>
            <a:off x="0" y="0"/>
            <a:ext cx="12192000" cy="6858000"/>
          </a:xfrm>
          <a:prstGeom prst="rect">
            <a:avLst/>
          </a:prstGeom>
        </p:spPr>
      </p:pic>
      <p:sp>
        <p:nvSpPr>
          <p:cNvPr id="9" name="Arrow: Right 8">
            <a:extLst>
              <a:ext uri="{FF2B5EF4-FFF2-40B4-BE49-F238E27FC236}">
                <a16:creationId xmlns:a16="http://schemas.microsoft.com/office/drawing/2014/main" id="{AEF78A35-2277-44C3-ABF6-54875AA02CEC}"/>
              </a:ext>
            </a:extLst>
          </p:cNvPr>
          <p:cNvSpPr/>
          <p:nvPr/>
        </p:nvSpPr>
        <p:spPr>
          <a:xfrm rot="19516029">
            <a:off x="2966557" y="1163232"/>
            <a:ext cx="548640" cy="365760"/>
          </a:xfrm>
          <a:prstGeom prst="rightArrow">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251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521A14B4-68F7-4F1D-A902-61E380BB60B3}"/>
              </a:ext>
            </a:extLst>
          </p:cNvPr>
          <p:cNvPicPr>
            <a:picLocks noChangeAspect="1"/>
          </p:cNvPicPr>
          <p:nvPr/>
        </p:nvPicPr>
        <p:blipFill rotWithShape="1">
          <a:blip r:embed="rId4"/>
          <a:srcRect l="7844" r="7844" b="3846"/>
          <a:stretch/>
        </p:blipFill>
        <p:spPr>
          <a:xfrm>
            <a:off x="1" y="0"/>
            <a:ext cx="12192000" cy="6858000"/>
          </a:xfrm>
          <a:prstGeom prst="rect">
            <a:avLst/>
          </a:prstGeom>
        </p:spPr>
      </p:pic>
      <p:sp>
        <p:nvSpPr>
          <p:cNvPr id="6" name="Arrow: Right 5">
            <a:extLst>
              <a:ext uri="{FF2B5EF4-FFF2-40B4-BE49-F238E27FC236}">
                <a16:creationId xmlns:a16="http://schemas.microsoft.com/office/drawing/2014/main" id="{B16D7692-AAC3-4E1E-A370-5C3D6EDB5B65}"/>
              </a:ext>
            </a:extLst>
          </p:cNvPr>
          <p:cNvSpPr/>
          <p:nvPr/>
        </p:nvSpPr>
        <p:spPr>
          <a:xfrm rot="20971309">
            <a:off x="2876780" y="2190434"/>
            <a:ext cx="548640" cy="365760"/>
          </a:xfrm>
          <a:prstGeom prst="rightArrow">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82138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21107C-48D6-4A06-A7E7-D124F478050A}"/>
              </a:ext>
            </a:extLst>
          </p:cNvPr>
          <p:cNvPicPr>
            <a:picLocks noChangeAspect="1"/>
          </p:cNvPicPr>
          <p:nvPr/>
        </p:nvPicPr>
        <p:blipFill rotWithShape="1">
          <a:blip r:embed="rId4">
            <a:extLst>
              <a:ext uri="{28A0092B-C50C-407E-A947-70E740481C1C}">
                <a14:useLocalDpi xmlns:a14="http://schemas.microsoft.com/office/drawing/2010/main" val="0"/>
              </a:ext>
            </a:extLst>
          </a:blip>
          <a:srcRect l="5556" t="373" r="5556" b="498"/>
          <a:stretch/>
        </p:blipFill>
        <p:spPr>
          <a:xfrm>
            <a:off x="979355" y="709684"/>
            <a:ext cx="10233291" cy="5438632"/>
          </a:xfrm>
          <a:prstGeom prst="roundRect">
            <a:avLst>
              <a:gd name="adj" fmla="val 5224"/>
            </a:avLst>
          </a:prstGeom>
          <a:effectLst>
            <a:innerShdw blurRad="114300">
              <a:prstClr val="black"/>
            </a:innerShdw>
          </a:effectLst>
        </p:spPr>
      </p:pic>
      <p:pic>
        <p:nvPicPr>
          <p:cNvPr id="4" name="Graphic 3" descr="Back with solid fill">
            <a:extLst>
              <a:ext uri="{FF2B5EF4-FFF2-40B4-BE49-F238E27FC236}">
                <a16:creationId xmlns:a16="http://schemas.microsoft.com/office/drawing/2014/main" id="{72C55742-7625-4CEE-BCBB-E495EE654D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10298245" y="5516934"/>
            <a:ext cx="914400" cy="91440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262401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Dw8luMYp"/>
  <p:tag name="ARTICULATE_DESIGN_ID_1_OFFICE THEME" val="vbk7MZIU"/>
  <p:tag name="ARTICULATE_PROJECT_OPEN" val="0"/>
  <p:tag name="ARTICULATE_SLIDE_THUMBNAIL_REFRESH" val="1"/>
  <p:tag name="ARTICULATE_SLIDE_COUNT" val="7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Props1.xml><?xml version="1.0" encoding="utf-8"?>
<ds:datastoreItem xmlns:ds="http://schemas.openxmlformats.org/officeDocument/2006/customXml" ds:itemID="{15C5A3F7-4193-4E20-AA40-10F15BC3071E}"/>
</file>

<file path=customXml/itemProps2.xml><?xml version="1.0" encoding="utf-8"?>
<ds:datastoreItem xmlns:ds="http://schemas.openxmlformats.org/officeDocument/2006/customXml" ds:itemID="{3F6F2BCB-FBF8-4B73-B25A-F1110FA737A7}"/>
</file>

<file path=customXml/itemProps3.xml><?xml version="1.0" encoding="utf-8"?>
<ds:datastoreItem xmlns:ds="http://schemas.openxmlformats.org/officeDocument/2006/customXml" ds:itemID="{10F5BD8F-3435-4C13-A244-46146064B68B}">
  <ds:schemaRefs>
    <ds:schemaRef ds:uri="http://schemas.microsoft.com/office/2006/metadata/properties"/>
    <ds:schemaRef ds:uri="http://purl.org/dc/terms/"/>
    <ds:schemaRef ds:uri="185d446d-8075-4b8c-a1bd-3252dd21adcc"/>
    <ds:schemaRef ds:uri="http://schemas.openxmlformats.org/package/2006/metadata/core-properties"/>
    <ds:schemaRef ds:uri="http://purl.org/dc/dcmitype/"/>
    <ds:schemaRef ds:uri="eaca6531-de42-4d1a-9a99-812504dc1e74"/>
    <ds:schemaRef ds:uri="http://schemas.microsoft.com/office/2006/documentManagement/typ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25583</TotalTime>
  <Words>6269</Words>
  <Application>Microsoft Office PowerPoint</Application>
  <PresentationFormat>Widescreen</PresentationFormat>
  <Paragraphs>732</Paragraphs>
  <Slides>63</Slides>
  <Notes>63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MS PGothic</vt:lpstr>
      <vt:lpstr>Arial</vt:lpstr>
      <vt:lpstr>Calibri</vt:lpstr>
      <vt:lpstr>franklin-gothic-urw</vt:lpstr>
      <vt:lpstr>Wingdings</vt:lpstr>
      <vt:lpstr>1_Office Theme</vt:lpstr>
      <vt:lpstr>Part-time Educator</vt:lpstr>
      <vt:lpstr>Trust            ®, not impersonators  </vt:lpstr>
      <vt:lpstr>Trust            ®, not impersonators  </vt:lpstr>
      <vt:lpstr>Objectives</vt:lpstr>
      <vt:lpstr>CalSTRS.com</vt:lpstr>
      <vt:lpstr>Part-time educator career webpage</vt:lpstr>
      <vt:lpstr>PowerPoint Presentation</vt:lpstr>
      <vt:lpstr>PowerPoint Presentation</vt:lpstr>
      <vt:lpstr>PowerPoint Presentation</vt:lpstr>
      <vt:lpstr>PowerPoint Presentation</vt:lpstr>
      <vt:lpstr>PowerPoint Presentation</vt:lpstr>
      <vt:lpstr>myCalSTRS</vt:lpstr>
      <vt:lpstr>PowerPoint Presentation</vt:lpstr>
      <vt:lpstr>PowerPoint Presentation</vt:lpstr>
      <vt:lpstr>PowerPoint Presentation</vt:lpstr>
      <vt:lpstr>Retirement Progress Reports</vt:lpstr>
      <vt:lpstr>PowerPoint Presentation</vt:lpstr>
      <vt:lpstr>PowerPoint Presentation</vt:lpstr>
      <vt:lpstr>PowerPoint Presentation</vt:lpstr>
      <vt:lpstr>PowerPoint Presentation</vt:lpstr>
      <vt:lpstr>Part-time educator publications</vt:lpstr>
      <vt:lpstr>Part-time educator videos</vt:lpstr>
      <vt:lpstr>Part-time educator FAQ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 your beneficiary selections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CalSTRS.com/member-forms</vt:lpstr>
      <vt:lpstr>PowerPoint Presentation</vt:lpstr>
      <vt:lpstr>PowerPoint Presentation</vt:lpstr>
      <vt:lpstr>PowerPoint Presentation</vt:lpstr>
      <vt:lpstr>PowerPoint Presentation</vt:lpstr>
      <vt:lpstr>PowerPoint Presentation</vt:lpstr>
      <vt:lpstr>Attend another part-time educator webinar</vt:lpstr>
      <vt:lpstr>Part-Time Educator</vt:lpstr>
      <vt:lpstr>Cash Balance Benefit Program</vt:lpstr>
      <vt:lpstr>Consolidation of Benefits</vt:lpstr>
      <vt:lpstr>Additional income sources</vt:lpstr>
      <vt:lpstr>Working multiple assignments</vt:lpstr>
      <vt:lpstr>Additional Income</vt:lpstr>
      <vt:lpstr>Additional Income</vt:lpstr>
      <vt:lpstr>What if I already have an account?</vt:lpstr>
      <vt:lpstr>Financial Awareness Series</vt:lpstr>
      <vt:lpstr>Be your own advocate</vt:lpstr>
      <vt:lpstr>For 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Career Educator:  Learn and Discover</dc:title>
  <dc:creator>CalSTRS</dc:creator>
  <cp:lastModifiedBy>Nicole Wible</cp:lastModifiedBy>
  <cp:revision>300</cp:revision>
  <dcterms:created xsi:type="dcterms:W3CDTF">2021-06-16T00:05:21Z</dcterms:created>
  <dcterms:modified xsi:type="dcterms:W3CDTF">2024-09-27T23:44:48Z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05B5FC63-7D03-48F4-96F0-6B780A9339F1</vt:lpwstr>
  </property>
  <property fmtid="{D5CDD505-2E9C-101B-9397-08002B2CF9AE}" pid="3" name="ArticulatePath">
    <vt:lpwstr>Part-Time Learn &amp; Discover Rev. Feb 2023</vt:lpwstr>
  </property>
  <property fmtid="{D5CDD505-2E9C-101B-9397-08002B2CF9AE}" pid="4" name="ContentTypeId">
    <vt:lpwstr>0x0101003F94940101FC6A44A8E4B10AE948FA2B</vt:lpwstr>
  </property>
  <property fmtid="{D5CDD505-2E9C-101B-9397-08002B2CF9AE}" pid="5" name="Order">
    <vt:lpwstr>100.000000000000</vt:lpwstr>
  </property>
  <property fmtid="{D5CDD505-2E9C-101B-9397-08002B2CF9AE}" pid="6" name="MediaServiceImageTags">
    <vt:lpwstr/>
  </property>
</Properties>
</file>