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4" r:id="rId5"/>
    <p:sldMasterId id="2147483708" r:id="rId6"/>
    <p:sldMasterId id="2147483911" r:id="rId7"/>
    <p:sldMasterId id="2147483948" r:id="rId8"/>
    <p:sldMasterId id="2147483957" r:id="rId9"/>
  </p:sldMasterIdLst>
  <p:notesMasterIdLst>
    <p:notesMasterId r:id="rId34"/>
  </p:notesMasterIdLst>
  <p:sldIdLst>
    <p:sldId id="366" r:id="rId10"/>
    <p:sldId id="362" r:id="rId11"/>
    <p:sldId id="257" r:id="rId12"/>
    <p:sldId id="259" r:id="rId13"/>
    <p:sldId id="484" r:id="rId14"/>
    <p:sldId id="365" r:id="rId15"/>
    <p:sldId id="263" r:id="rId16"/>
    <p:sldId id="264" r:id="rId17"/>
    <p:sldId id="265" r:id="rId18"/>
    <p:sldId id="266" r:id="rId19"/>
    <p:sldId id="294" r:id="rId20"/>
    <p:sldId id="267" r:id="rId21"/>
    <p:sldId id="363" r:id="rId22"/>
    <p:sldId id="295" r:id="rId23"/>
    <p:sldId id="296" r:id="rId24"/>
    <p:sldId id="297" r:id="rId25"/>
    <p:sldId id="298" r:id="rId26"/>
    <p:sldId id="299" r:id="rId27"/>
    <p:sldId id="300" r:id="rId28"/>
    <p:sldId id="333" r:id="rId29"/>
    <p:sldId id="360" r:id="rId30"/>
    <p:sldId id="364" r:id="rId31"/>
    <p:sldId id="361" r:id="rId32"/>
    <p:sldId id="367" r:id="rId33"/>
  </p:sldIdLst>
  <p:sldSz cx="16257588" cy="9144000"/>
  <p:notesSz cx="6858000" cy="9144000"/>
  <p:defaultTextStyle>
    <a:defPPr>
      <a:defRPr lang="en-US"/>
    </a:defPPr>
    <a:lvl1pPr algn="l" defTabSz="704850" rtl="0" fontAlgn="base">
      <a:spcBef>
        <a:spcPct val="0"/>
      </a:spcBef>
      <a:spcAft>
        <a:spcPct val="0"/>
      </a:spcAft>
      <a:defRPr sz="2800" kern="1200">
        <a:solidFill>
          <a:schemeClr val="tx1"/>
        </a:solidFill>
        <a:latin typeface="Arial" pitchFamily="34" charset="0"/>
        <a:ea typeface="ＭＳ Ｐゴシック" pitchFamily="34" charset="-128"/>
        <a:cs typeface="+mn-cs"/>
      </a:defRPr>
    </a:lvl1pPr>
    <a:lvl2pPr marL="704850" indent="-247650" algn="l" defTabSz="704850" rtl="0" fontAlgn="base">
      <a:spcBef>
        <a:spcPct val="0"/>
      </a:spcBef>
      <a:spcAft>
        <a:spcPct val="0"/>
      </a:spcAft>
      <a:defRPr sz="2800" kern="1200">
        <a:solidFill>
          <a:schemeClr val="tx1"/>
        </a:solidFill>
        <a:latin typeface="Arial" pitchFamily="34" charset="0"/>
        <a:ea typeface="ＭＳ Ｐゴシック" pitchFamily="34" charset="-128"/>
        <a:cs typeface="+mn-cs"/>
      </a:defRPr>
    </a:lvl2pPr>
    <a:lvl3pPr marL="1409700" indent="-495300" algn="l" defTabSz="704850" rtl="0" fontAlgn="base">
      <a:spcBef>
        <a:spcPct val="0"/>
      </a:spcBef>
      <a:spcAft>
        <a:spcPct val="0"/>
      </a:spcAft>
      <a:defRPr sz="2800" kern="1200">
        <a:solidFill>
          <a:schemeClr val="tx1"/>
        </a:solidFill>
        <a:latin typeface="Arial" pitchFamily="34" charset="0"/>
        <a:ea typeface="ＭＳ Ｐゴシック" pitchFamily="34" charset="-128"/>
        <a:cs typeface="+mn-cs"/>
      </a:defRPr>
    </a:lvl3pPr>
    <a:lvl4pPr marL="2114550" indent="-742950" algn="l" defTabSz="704850" rtl="0" fontAlgn="base">
      <a:spcBef>
        <a:spcPct val="0"/>
      </a:spcBef>
      <a:spcAft>
        <a:spcPct val="0"/>
      </a:spcAft>
      <a:defRPr sz="2800" kern="1200">
        <a:solidFill>
          <a:schemeClr val="tx1"/>
        </a:solidFill>
        <a:latin typeface="Arial" pitchFamily="34" charset="0"/>
        <a:ea typeface="ＭＳ Ｐゴシック" pitchFamily="34" charset="-128"/>
        <a:cs typeface="+mn-cs"/>
      </a:defRPr>
    </a:lvl4pPr>
    <a:lvl5pPr marL="2820988" indent="-992188" algn="l" defTabSz="704850" rtl="0" fontAlgn="base">
      <a:spcBef>
        <a:spcPct val="0"/>
      </a:spcBef>
      <a:spcAft>
        <a:spcPct val="0"/>
      </a:spcAft>
      <a:defRPr sz="2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800" kern="1200">
        <a:solidFill>
          <a:schemeClr val="tx1"/>
        </a:solidFill>
        <a:latin typeface="Arial" pitchFamily="34" charset="0"/>
        <a:ea typeface="ＭＳ Ｐゴシック" pitchFamily="34" charset="-128"/>
        <a:cs typeface="+mn-cs"/>
      </a:defRPr>
    </a:lvl9pPr>
  </p:defaultTextStyle>
  <p:modifyVerifier cryptProviderType="rsaAES" cryptAlgorithmClass="hash" cryptAlgorithmType="typeAny" cryptAlgorithmSid="14" spinCount="100000" saltData="0XOqQr4VzVikPjUt1pCwRg==" hashData="hZSWgv8FfIO7vPLlgmb6p7Qh1aQPbLutvbgbHrSbpwI7na6DHj2RqGM8S4+x+vdKarFPsQr8++FBIGjpnHgwZg=="/>
  <p:extLst>
    <p:ext uri="{EFAFB233-063F-42B5-8137-9DF3F51BA10A}">
      <p15:sldGuideLst xmlns:p15="http://schemas.microsoft.com/office/powerpoint/2012/main">
        <p15:guide id="1" orient="horz" pos="2880">
          <p15:clr>
            <a:srgbClr val="A4A3A4"/>
          </p15:clr>
        </p15:guide>
        <p15:guide id="2" pos="51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D30"/>
    <a:srgbClr val="E94D03"/>
    <a:srgbClr val="E48312"/>
    <a:srgbClr val="BD582C"/>
    <a:srgbClr val="515151"/>
    <a:srgbClr val="8F6C25"/>
    <a:srgbClr val="747474"/>
    <a:srgbClr val="C96D2D"/>
    <a:srgbClr val="1B6C79"/>
    <a:srgbClr val="1B9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50881" autoAdjust="0"/>
  </p:normalViewPr>
  <p:slideViewPr>
    <p:cSldViewPr snapToGrid="0" snapToObjects="1">
      <p:cViewPr varScale="1">
        <p:scale>
          <a:sx n="41" d="100"/>
          <a:sy n="41" d="100"/>
        </p:scale>
        <p:origin x="2670" y="48"/>
      </p:cViewPr>
      <p:guideLst>
        <p:guide orient="horz" pos="2880"/>
        <p:guide pos="512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Doak" userId="d3224072-b1e9-4f41-8d60-2ce1573413d2" providerId="ADAL" clId="{C3D6CFE6-F9CA-42D6-A5AB-5FC88D24B5A6}"/>
    <pc:docChg chg="modSld">
      <pc:chgData name="James Doak" userId="d3224072-b1e9-4f41-8d60-2ce1573413d2" providerId="ADAL" clId="{C3D6CFE6-F9CA-42D6-A5AB-5FC88D24B5A6}" dt="2024-11-12T21:04:00.324" v="0" actId="14826"/>
      <pc:docMkLst>
        <pc:docMk/>
      </pc:docMkLst>
      <pc:sldChg chg="modSp">
        <pc:chgData name="James Doak" userId="d3224072-b1e9-4f41-8d60-2ce1573413d2" providerId="ADAL" clId="{C3D6CFE6-F9CA-42D6-A5AB-5FC88D24B5A6}" dt="2024-11-12T21:04:00.324" v="0" actId="14826"/>
        <pc:sldMkLst>
          <pc:docMk/>
          <pc:sldMk cId="979329045" sldId="362"/>
        </pc:sldMkLst>
        <pc:picChg chg="mod">
          <ac:chgData name="James Doak" userId="d3224072-b1e9-4f41-8d60-2ce1573413d2" providerId="ADAL" clId="{C3D6CFE6-F9CA-42D6-A5AB-5FC88D24B5A6}" dt="2024-11-12T21:04:00.324" v="0" actId="14826"/>
          <ac:picMkLst>
            <pc:docMk/>
            <pc:sldMk cId="979329045" sldId="362"/>
            <ac:picMk id="4" creationId="{CB8DC0F1-0CA7-4A92-BB16-BE53D9746DF5}"/>
          </ac:picMkLst>
        </pc:picChg>
      </pc:sldChg>
    </pc:docChg>
  </pc:docChgLst>
  <pc:docChgLst>
    <pc:chgData name="Dolly Vang" userId="fc2a6251-df01-4c41-a5eb-bd2c3dc4e609" providerId="ADAL" clId="{68517E98-281D-4AE8-A76E-EC1316668CF9}"/>
    <pc:docChg chg="undo custSel addSld delSld modSld">
      <pc:chgData name="Dolly Vang" userId="fc2a6251-df01-4c41-a5eb-bd2c3dc4e609" providerId="ADAL" clId="{68517E98-281D-4AE8-A76E-EC1316668CF9}" dt="2024-06-28T20:43:43.700" v="80"/>
      <pc:docMkLst>
        <pc:docMk/>
      </pc:docMkLst>
      <pc:sldChg chg="modNotesTx">
        <pc:chgData name="Dolly Vang" userId="fc2a6251-df01-4c41-a5eb-bd2c3dc4e609" providerId="ADAL" clId="{68517E98-281D-4AE8-A76E-EC1316668CF9}" dt="2024-06-28T20:42:49.829" v="72"/>
        <pc:sldMkLst>
          <pc:docMk/>
          <pc:sldMk cId="0" sldId="257"/>
        </pc:sldMkLst>
      </pc:sldChg>
      <pc:sldChg chg="modNotesTx">
        <pc:chgData name="Dolly Vang" userId="fc2a6251-df01-4c41-a5eb-bd2c3dc4e609" providerId="ADAL" clId="{68517E98-281D-4AE8-A76E-EC1316668CF9}" dt="2024-06-28T20:42:59.599" v="76"/>
        <pc:sldMkLst>
          <pc:docMk/>
          <pc:sldMk cId="0" sldId="259"/>
        </pc:sldMkLst>
      </pc:sldChg>
      <pc:sldChg chg="modNotesTx">
        <pc:chgData name="Dolly Vang" userId="fc2a6251-df01-4c41-a5eb-bd2c3dc4e609" providerId="ADAL" clId="{68517E98-281D-4AE8-A76E-EC1316668CF9}" dt="2024-06-28T20:43:19.949" v="78"/>
        <pc:sldMkLst>
          <pc:docMk/>
          <pc:sldMk cId="3295207988" sldId="263"/>
        </pc:sldMkLst>
      </pc:sldChg>
      <pc:sldChg chg="modNotesTx">
        <pc:chgData name="Dolly Vang" userId="fc2a6251-df01-4c41-a5eb-bd2c3dc4e609" providerId="ADAL" clId="{68517E98-281D-4AE8-A76E-EC1316668CF9}" dt="2024-06-28T20:43:34.847" v="79"/>
        <pc:sldMkLst>
          <pc:docMk/>
          <pc:sldMk cId="1248000057" sldId="265"/>
        </pc:sldMkLst>
      </pc:sldChg>
      <pc:sldChg chg="modNotesTx">
        <pc:chgData name="Dolly Vang" userId="fc2a6251-df01-4c41-a5eb-bd2c3dc4e609" providerId="ADAL" clId="{68517E98-281D-4AE8-A76E-EC1316668CF9}" dt="2024-06-28T20:43:43.700" v="80"/>
        <pc:sldMkLst>
          <pc:docMk/>
          <pc:sldMk cId="4232926742" sldId="266"/>
        </pc:sldMkLst>
      </pc:sldChg>
      <pc:sldChg chg="modNotesTx">
        <pc:chgData name="Dolly Vang" userId="fc2a6251-df01-4c41-a5eb-bd2c3dc4e609" providerId="ADAL" clId="{68517E98-281D-4AE8-A76E-EC1316668CF9}" dt="2024-06-28T20:19:30.988" v="7" actId="20577"/>
        <pc:sldMkLst>
          <pc:docMk/>
          <pc:sldMk cId="3087833060" sldId="267"/>
        </pc:sldMkLst>
      </pc:sldChg>
      <pc:sldChg chg="modNotesTx">
        <pc:chgData name="Dolly Vang" userId="fc2a6251-df01-4c41-a5eb-bd2c3dc4e609" providerId="ADAL" clId="{68517E98-281D-4AE8-A76E-EC1316668CF9}" dt="2024-06-28T20:19:49.353" v="9"/>
        <pc:sldMkLst>
          <pc:docMk/>
          <pc:sldMk cId="1081693371" sldId="295"/>
        </pc:sldMkLst>
      </pc:sldChg>
      <pc:sldChg chg="modNotesTx">
        <pc:chgData name="Dolly Vang" userId="fc2a6251-df01-4c41-a5eb-bd2c3dc4e609" providerId="ADAL" clId="{68517E98-281D-4AE8-A76E-EC1316668CF9}" dt="2024-06-28T20:19:57.451" v="10"/>
        <pc:sldMkLst>
          <pc:docMk/>
          <pc:sldMk cId="3362736189" sldId="296"/>
        </pc:sldMkLst>
      </pc:sldChg>
      <pc:sldChg chg="modNotesTx">
        <pc:chgData name="Dolly Vang" userId="fc2a6251-df01-4c41-a5eb-bd2c3dc4e609" providerId="ADAL" clId="{68517E98-281D-4AE8-A76E-EC1316668CF9}" dt="2024-06-28T20:20:03.453" v="11"/>
        <pc:sldMkLst>
          <pc:docMk/>
          <pc:sldMk cId="1832015489" sldId="297"/>
        </pc:sldMkLst>
      </pc:sldChg>
      <pc:sldChg chg="modNotesTx">
        <pc:chgData name="Dolly Vang" userId="fc2a6251-df01-4c41-a5eb-bd2c3dc4e609" providerId="ADAL" clId="{68517E98-281D-4AE8-A76E-EC1316668CF9}" dt="2024-06-28T20:20:10.123" v="12"/>
        <pc:sldMkLst>
          <pc:docMk/>
          <pc:sldMk cId="2903672809" sldId="298"/>
        </pc:sldMkLst>
      </pc:sldChg>
      <pc:sldChg chg="modNotesTx">
        <pc:chgData name="Dolly Vang" userId="fc2a6251-df01-4c41-a5eb-bd2c3dc4e609" providerId="ADAL" clId="{68517E98-281D-4AE8-A76E-EC1316668CF9}" dt="2024-06-28T20:20:17.432" v="13"/>
        <pc:sldMkLst>
          <pc:docMk/>
          <pc:sldMk cId="3586503856" sldId="299"/>
        </pc:sldMkLst>
      </pc:sldChg>
      <pc:sldChg chg="del">
        <pc:chgData name="Dolly Vang" userId="fc2a6251-df01-4c41-a5eb-bd2c3dc4e609" providerId="ADAL" clId="{68517E98-281D-4AE8-A76E-EC1316668CF9}" dt="2024-06-28T20:40:52.462" v="17" actId="2696"/>
        <pc:sldMkLst>
          <pc:docMk/>
          <pc:sldMk cId="3036840371" sldId="310"/>
        </pc:sldMkLst>
      </pc:sldChg>
      <pc:sldChg chg="add">
        <pc:chgData name="Dolly Vang" userId="fc2a6251-df01-4c41-a5eb-bd2c3dc4e609" providerId="ADAL" clId="{68517E98-281D-4AE8-A76E-EC1316668CF9}" dt="2024-06-28T20:40:47.246" v="16"/>
        <pc:sldMkLst>
          <pc:docMk/>
          <pc:sldMk cId="434659921" sldId="333"/>
        </pc:sldMkLst>
      </pc:sldChg>
      <pc:sldChg chg="modNotesTx">
        <pc:chgData name="Dolly Vang" userId="fc2a6251-df01-4c41-a5eb-bd2c3dc4e609" providerId="ADAL" clId="{68517E98-281D-4AE8-A76E-EC1316668CF9}" dt="2024-06-28T20:21:04.869" v="14"/>
        <pc:sldMkLst>
          <pc:docMk/>
          <pc:sldMk cId="121029221" sldId="360"/>
        </pc:sldMkLst>
      </pc:sldChg>
      <pc:sldChg chg="addSp delSp mod modNotesTx">
        <pc:chgData name="Dolly Vang" userId="fc2a6251-df01-4c41-a5eb-bd2c3dc4e609" providerId="ADAL" clId="{68517E98-281D-4AE8-A76E-EC1316668CF9}" dt="2024-06-28T20:42:39.250" v="71"/>
        <pc:sldMkLst>
          <pc:docMk/>
          <pc:sldMk cId="979329045" sldId="362"/>
        </pc:sldMkLst>
        <pc:spChg chg="add del">
          <ac:chgData name="Dolly Vang" userId="fc2a6251-df01-4c41-a5eb-bd2c3dc4e609" providerId="ADAL" clId="{68517E98-281D-4AE8-A76E-EC1316668CF9}" dt="2024-06-28T20:42:38.073" v="70" actId="22"/>
          <ac:spMkLst>
            <pc:docMk/>
            <pc:sldMk cId="979329045" sldId="362"/>
            <ac:spMk id="5" creationId="{02DEDC99-A36C-EFC9-303C-CFEC257B6B38}"/>
          </ac:spMkLst>
        </pc:spChg>
      </pc:sldChg>
      <pc:sldChg chg="modNotesTx">
        <pc:chgData name="Dolly Vang" userId="fc2a6251-df01-4c41-a5eb-bd2c3dc4e609" providerId="ADAL" clId="{68517E98-281D-4AE8-A76E-EC1316668CF9}" dt="2024-06-28T20:19:42.890" v="8"/>
        <pc:sldMkLst>
          <pc:docMk/>
          <pc:sldMk cId="246589796" sldId="363"/>
        </pc:sldMkLst>
      </pc:sldChg>
      <pc:sldChg chg="modNotesTx">
        <pc:chgData name="Dolly Vang" userId="fc2a6251-df01-4c41-a5eb-bd2c3dc4e609" providerId="ADAL" clId="{68517E98-281D-4AE8-A76E-EC1316668CF9}" dt="2024-06-28T20:21:09.944" v="15"/>
        <pc:sldMkLst>
          <pc:docMk/>
          <pc:sldMk cId="3487703239" sldId="364"/>
        </pc:sldMkLst>
      </pc:sldChg>
      <pc:sldChg chg="modNotesTx">
        <pc:chgData name="Dolly Vang" userId="fc2a6251-df01-4c41-a5eb-bd2c3dc4e609" providerId="ADAL" clId="{68517E98-281D-4AE8-A76E-EC1316668CF9}" dt="2024-06-28T20:43:13.105" v="77"/>
        <pc:sldMkLst>
          <pc:docMk/>
          <pc:sldMk cId="3335557434" sldId="365"/>
        </pc:sldMkLst>
      </pc:sldChg>
      <pc:sldChg chg="modNotesTx">
        <pc:chgData name="Dolly Vang" userId="fc2a6251-df01-4c41-a5eb-bd2c3dc4e609" providerId="ADAL" clId="{68517E98-281D-4AE8-A76E-EC1316668CF9}" dt="2024-06-28T20:42:28.171" v="68" actId="20577"/>
        <pc:sldMkLst>
          <pc:docMk/>
          <pc:sldMk cId="480058893" sldId="366"/>
        </pc:sldMkLst>
      </pc:sldChg>
      <pc:sldChg chg="addSp delSp add del setBg delDesignElem">
        <pc:chgData name="Dolly Vang" userId="fc2a6251-df01-4c41-a5eb-bd2c3dc4e609" providerId="ADAL" clId="{68517E98-281D-4AE8-A76E-EC1316668CF9}" dt="2024-06-28T20:42:56.287" v="75"/>
        <pc:sldMkLst>
          <pc:docMk/>
          <pc:sldMk cId="0" sldId="485"/>
        </pc:sldMkLst>
        <pc:spChg chg="add del">
          <ac:chgData name="Dolly Vang" userId="fc2a6251-df01-4c41-a5eb-bd2c3dc4e609" providerId="ADAL" clId="{68517E98-281D-4AE8-A76E-EC1316668CF9}" dt="2024-06-28T20:42:56.287" v="75"/>
          <ac:spMkLst>
            <pc:docMk/>
            <pc:sldMk cId="0" sldId="485"/>
            <ac:spMk id="35" creationId="{AE1AF813-2D2F-4B78-9216-388AF161EDAA}"/>
          </ac:spMkLst>
        </pc:spChg>
        <pc:spChg chg="add del">
          <ac:chgData name="Dolly Vang" userId="fc2a6251-df01-4c41-a5eb-bd2c3dc4e609" providerId="ADAL" clId="{68517E98-281D-4AE8-A76E-EC1316668CF9}" dt="2024-06-28T20:42:56.287" v="75"/>
          <ac:spMkLst>
            <pc:docMk/>
            <pc:sldMk cId="0" sldId="485"/>
            <ac:spMk id="37" creationId="{C47181D2-95D5-4439-9BDF-14D4FDC7BD80}"/>
          </ac:spMkLst>
        </pc:spChg>
      </pc:sldChg>
    </pc:docChg>
  </pc:docChgLst>
  <pc:docChgLst>
    <pc:chgData name="James Doak" userId="d3224072-b1e9-4f41-8d60-2ce1573413d2" providerId="ADAL" clId="{E4E82096-901D-415E-8D5B-6692E4C74CE3}"/>
    <pc:docChg chg="custSel modSld">
      <pc:chgData name="James Doak" userId="d3224072-b1e9-4f41-8d60-2ce1573413d2" providerId="ADAL" clId="{E4E82096-901D-415E-8D5B-6692E4C74CE3}" dt="2024-09-11T16:55:57.161" v="24"/>
      <pc:docMkLst>
        <pc:docMk/>
      </pc:docMkLst>
      <pc:sldChg chg="modSp">
        <pc:chgData name="James Doak" userId="d3224072-b1e9-4f41-8d60-2ce1573413d2" providerId="ADAL" clId="{E4E82096-901D-415E-8D5B-6692E4C74CE3}" dt="2024-09-11T16:55:57.161" v="24"/>
        <pc:sldMkLst>
          <pc:docMk/>
          <pc:sldMk cId="1081693371" sldId="295"/>
        </pc:sldMkLst>
        <pc:graphicFrameChg chg="mod">
          <ac:chgData name="James Doak" userId="d3224072-b1e9-4f41-8d60-2ce1573413d2" providerId="ADAL" clId="{E4E82096-901D-415E-8D5B-6692E4C74CE3}" dt="2024-09-11T16:55:57.161" v="24"/>
          <ac:graphicFrameMkLst>
            <pc:docMk/>
            <pc:sldMk cId="1081693371" sldId="295"/>
            <ac:graphicFrameMk id="5" creationId="{A4BB7EB5-0082-4AA6-A05C-02FFCE4A0A1F}"/>
          </ac:graphicFrameMkLst>
        </pc:graphicFrameChg>
      </pc:sldChg>
      <pc:sldChg chg="modSp mod modNotesTx">
        <pc:chgData name="James Doak" userId="d3224072-b1e9-4f41-8d60-2ce1573413d2" providerId="ADAL" clId="{E4E82096-901D-415E-8D5B-6692E4C74CE3}" dt="2024-09-11T16:54:23.627" v="19" actId="33524"/>
        <pc:sldMkLst>
          <pc:docMk/>
          <pc:sldMk cId="2720640317" sldId="484"/>
        </pc:sldMkLst>
        <pc:spChg chg="mod">
          <ac:chgData name="James Doak" userId="d3224072-b1e9-4f41-8d60-2ce1573413d2" providerId="ADAL" clId="{E4E82096-901D-415E-8D5B-6692E4C74CE3}" dt="2024-09-11T16:54:23.627" v="19" actId="33524"/>
          <ac:spMkLst>
            <pc:docMk/>
            <pc:sldMk cId="2720640317" sldId="484"/>
            <ac:spMk id="3" creationId="{9D9FB645-8E59-B91B-6D9C-B2142C125944}"/>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392BA9-DD34-4C88-B1A0-012EFD994007}"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39BEA01D-AE0E-49C4-8ADE-DA817C69787D}">
      <dgm:prSet custT="1"/>
      <dgm:spPr>
        <a:solidFill>
          <a:srgbClr val="ED6D30"/>
        </a:solidFill>
        <a:ln>
          <a:solidFill>
            <a:srgbClr val="ED6D30"/>
          </a:solidFill>
        </a:ln>
      </dgm:spPr>
      <dgm:t>
        <a:bodyPr/>
        <a:lstStyle/>
        <a:p>
          <a:r>
            <a:rPr lang="en-US" sz="2400">
              <a:latin typeface="Arial" panose="020B0604020202020204" pitchFamily="34" charset="0"/>
              <a:cs typeface="Arial" panose="020B0604020202020204" pitchFamily="34" charset="0"/>
            </a:rPr>
            <a:t>Open</a:t>
          </a:r>
        </a:p>
      </dgm:t>
    </dgm:pt>
    <dgm:pt modelId="{8C9443AC-B89B-4788-8648-96C68EE690EC}" type="parTrans" cxnId="{B204F539-7D38-4061-AE5F-00E2AFE58A83}">
      <dgm:prSet/>
      <dgm:spPr/>
      <dgm:t>
        <a:bodyPr/>
        <a:lstStyle/>
        <a:p>
          <a:endParaRPr lang="en-US" sz="2400">
            <a:latin typeface="Arial" panose="020B0604020202020204" pitchFamily="34" charset="0"/>
            <a:cs typeface="Arial" panose="020B0604020202020204" pitchFamily="34" charset="0"/>
          </a:endParaRPr>
        </a:p>
      </dgm:t>
    </dgm:pt>
    <dgm:pt modelId="{8D0D7C4E-9867-40A8-B41C-56FDF80968E9}" type="sibTrans" cxnId="{B204F539-7D38-4061-AE5F-00E2AFE58A83}">
      <dgm:prSet/>
      <dgm:spPr/>
      <dgm:t>
        <a:bodyPr/>
        <a:lstStyle/>
        <a:p>
          <a:endParaRPr lang="en-US" sz="2400">
            <a:latin typeface="Arial" panose="020B0604020202020204" pitchFamily="34" charset="0"/>
            <a:cs typeface="Arial" panose="020B0604020202020204" pitchFamily="34" charset="0"/>
          </a:endParaRPr>
        </a:p>
      </dgm:t>
    </dgm:pt>
    <dgm:pt modelId="{5B66B010-FD6D-4CE6-8B6F-87283764D873}">
      <dgm:prSet custT="1"/>
      <dgm:spPr>
        <a:solidFill>
          <a:schemeClr val="accent2">
            <a:lumMod val="40000"/>
            <a:lumOff val="60000"/>
            <a:alpha val="90000"/>
          </a:schemeClr>
        </a:solidFill>
        <a:ln>
          <a:solidFill>
            <a:schemeClr val="accent2">
              <a:lumMod val="60000"/>
              <a:lumOff val="40000"/>
              <a:alpha val="90000"/>
            </a:schemeClr>
          </a:solidFill>
        </a:ln>
      </dgm:spPr>
      <dgm:t>
        <a:bodyPr/>
        <a:lstStyle/>
        <a:p>
          <a:r>
            <a:rPr lang="en-US" sz="2400">
              <a:latin typeface="Arial" panose="020B0604020202020204" pitchFamily="34" charset="0"/>
              <a:cs typeface="Arial" panose="020B0604020202020204" pitchFamily="34" charset="0"/>
            </a:rPr>
            <a:t>Open your Newly Retired Member Kit</a:t>
          </a:r>
        </a:p>
      </dgm:t>
    </dgm:pt>
    <dgm:pt modelId="{9201918D-3601-4C93-81CB-E5EB43654CD0}" type="parTrans" cxnId="{F76D1939-8750-45B5-8BE0-C97ADBCA3066}">
      <dgm:prSet/>
      <dgm:spPr/>
      <dgm:t>
        <a:bodyPr/>
        <a:lstStyle/>
        <a:p>
          <a:endParaRPr lang="en-US" sz="2400">
            <a:latin typeface="Arial" panose="020B0604020202020204" pitchFamily="34" charset="0"/>
            <a:cs typeface="Arial" panose="020B0604020202020204" pitchFamily="34" charset="0"/>
          </a:endParaRPr>
        </a:p>
      </dgm:t>
    </dgm:pt>
    <dgm:pt modelId="{EE1BAC28-7081-44D6-8983-1308EBD567F7}" type="sibTrans" cxnId="{F76D1939-8750-45B5-8BE0-C97ADBCA3066}">
      <dgm:prSet/>
      <dgm:spPr/>
      <dgm:t>
        <a:bodyPr/>
        <a:lstStyle/>
        <a:p>
          <a:endParaRPr lang="en-US" sz="2400">
            <a:latin typeface="Arial" panose="020B0604020202020204" pitchFamily="34" charset="0"/>
            <a:cs typeface="Arial" panose="020B0604020202020204" pitchFamily="34" charset="0"/>
          </a:endParaRPr>
        </a:p>
      </dgm:t>
    </dgm:pt>
    <dgm:pt modelId="{EAF8F76A-EBAF-4745-B6A4-09D9BC09DFAB}">
      <dgm:prSet custT="1"/>
      <dgm:spPr>
        <a:solidFill>
          <a:srgbClr val="ED6D30"/>
        </a:solidFill>
        <a:ln>
          <a:solidFill>
            <a:srgbClr val="ED6D30"/>
          </a:solidFill>
        </a:ln>
      </dgm:spPr>
      <dgm:t>
        <a:bodyPr/>
        <a:lstStyle/>
        <a:p>
          <a:r>
            <a:rPr lang="en-US" sz="2400">
              <a:latin typeface="Arial" panose="020B0604020202020204" pitchFamily="34" charset="0"/>
              <a:cs typeface="Arial" panose="020B0604020202020204" pitchFamily="34" charset="0"/>
            </a:rPr>
            <a:t>Find out</a:t>
          </a:r>
        </a:p>
      </dgm:t>
    </dgm:pt>
    <dgm:pt modelId="{2F26C59F-6509-4210-9C63-56206B0727EB}" type="parTrans" cxnId="{B69CC01B-2084-4D60-B09B-ED43F2286353}">
      <dgm:prSet/>
      <dgm:spPr/>
      <dgm:t>
        <a:bodyPr/>
        <a:lstStyle/>
        <a:p>
          <a:endParaRPr lang="en-US" sz="2400">
            <a:latin typeface="Arial" panose="020B0604020202020204" pitchFamily="34" charset="0"/>
            <a:cs typeface="Arial" panose="020B0604020202020204" pitchFamily="34" charset="0"/>
          </a:endParaRPr>
        </a:p>
      </dgm:t>
    </dgm:pt>
    <dgm:pt modelId="{913927EF-2C41-42D5-BA46-2E00DAED79EF}" type="sibTrans" cxnId="{B69CC01B-2084-4D60-B09B-ED43F2286353}">
      <dgm:prSet/>
      <dgm:spPr/>
      <dgm:t>
        <a:bodyPr/>
        <a:lstStyle/>
        <a:p>
          <a:endParaRPr lang="en-US" sz="2400">
            <a:latin typeface="Arial" panose="020B0604020202020204" pitchFamily="34" charset="0"/>
            <a:cs typeface="Arial" panose="020B0604020202020204" pitchFamily="34" charset="0"/>
          </a:endParaRPr>
        </a:p>
      </dgm:t>
    </dgm:pt>
    <dgm:pt modelId="{CBBA6E84-AA6B-48C8-B7A6-CE6AC2072CDE}">
      <dgm:prSet custT="1"/>
      <dgm:spPr>
        <a:solidFill>
          <a:schemeClr val="accent2">
            <a:lumMod val="40000"/>
            <a:lumOff val="60000"/>
            <a:alpha val="90000"/>
          </a:schemeClr>
        </a:solidFill>
        <a:ln>
          <a:solidFill>
            <a:schemeClr val="accent2">
              <a:lumMod val="60000"/>
              <a:lumOff val="40000"/>
              <a:alpha val="90000"/>
            </a:schemeClr>
          </a:solidFill>
        </a:ln>
      </dgm:spPr>
      <dgm:t>
        <a:bodyPr/>
        <a:lstStyle/>
        <a:p>
          <a:r>
            <a:rPr lang="en-US" sz="2400">
              <a:latin typeface="Arial" panose="020B0604020202020204" pitchFamily="34" charset="0"/>
              <a:cs typeface="Arial" panose="020B0604020202020204" pitchFamily="34" charset="0"/>
            </a:rPr>
            <a:t>Find out how myCalSTRS can help you </a:t>
          </a:r>
        </a:p>
      </dgm:t>
    </dgm:pt>
    <dgm:pt modelId="{38B79042-09E6-424C-93B0-918335B1ADCE}" type="parTrans" cxnId="{40D13B96-2817-495A-AD77-B8F804F7C7C1}">
      <dgm:prSet/>
      <dgm:spPr/>
      <dgm:t>
        <a:bodyPr/>
        <a:lstStyle/>
        <a:p>
          <a:endParaRPr lang="en-US" sz="2400">
            <a:latin typeface="Arial" panose="020B0604020202020204" pitchFamily="34" charset="0"/>
            <a:cs typeface="Arial" panose="020B0604020202020204" pitchFamily="34" charset="0"/>
          </a:endParaRPr>
        </a:p>
      </dgm:t>
    </dgm:pt>
    <dgm:pt modelId="{7545D687-BAF5-4438-BF1B-96FAEB20015A}" type="sibTrans" cxnId="{40D13B96-2817-495A-AD77-B8F804F7C7C1}">
      <dgm:prSet/>
      <dgm:spPr/>
      <dgm:t>
        <a:bodyPr/>
        <a:lstStyle/>
        <a:p>
          <a:endParaRPr lang="en-US" sz="2400">
            <a:latin typeface="Arial" panose="020B0604020202020204" pitchFamily="34" charset="0"/>
            <a:cs typeface="Arial" panose="020B0604020202020204" pitchFamily="34" charset="0"/>
          </a:endParaRPr>
        </a:p>
      </dgm:t>
    </dgm:pt>
    <dgm:pt modelId="{F3AB4D3A-3EB2-45CB-A1C7-04A0CBD514F2}">
      <dgm:prSet custT="1"/>
      <dgm:spPr>
        <a:solidFill>
          <a:srgbClr val="ED6D30"/>
        </a:solidFill>
        <a:ln>
          <a:solidFill>
            <a:srgbClr val="ED6D30"/>
          </a:solidFill>
        </a:ln>
      </dgm:spPr>
      <dgm:t>
        <a:bodyPr/>
        <a:lstStyle/>
        <a:p>
          <a:r>
            <a:rPr lang="en-US" sz="2400">
              <a:latin typeface="Arial" panose="020B0604020202020204" pitchFamily="34" charset="0"/>
              <a:cs typeface="Arial" panose="020B0604020202020204" pitchFamily="34" charset="0"/>
            </a:rPr>
            <a:t>Get</a:t>
          </a:r>
        </a:p>
      </dgm:t>
    </dgm:pt>
    <dgm:pt modelId="{780119B8-6FF4-4609-ACDC-61D921566A29}" type="parTrans" cxnId="{F5C6AB16-5C78-4B04-B4C9-E936DD8A04DD}">
      <dgm:prSet/>
      <dgm:spPr/>
      <dgm:t>
        <a:bodyPr/>
        <a:lstStyle/>
        <a:p>
          <a:endParaRPr lang="en-US" sz="2400">
            <a:latin typeface="Arial" panose="020B0604020202020204" pitchFamily="34" charset="0"/>
            <a:cs typeface="Arial" panose="020B0604020202020204" pitchFamily="34" charset="0"/>
          </a:endParaRPr>
        </a:p>
      </dgm:t>
    </dgm:pt>
    <dgm:pt modelId="{6B118C5E-F88A-4D0A-BF1B-36BF8BFFC059}" type="sibTrans" cxnId="{F5C6AB16-5C78-4B04-B4C9-E936DD8A04DD}">
      <dgm:prSet/>
      <dgm:spPr/>
      <dgm:t>
        <a:bodyPr/>
        <a:lstStyle/>
        <a:p>
          <a:endParaRPr lang="en-US" sz="2400">
            <a:latin typeface="Arial" panose="020B0604020202020204" pitchFamily="34" charset="0"/>
            <a:cs typeface="Arial" panose="020B0604020202020204" pitchFamily="34" charset="0"/>
          </a:endParaRPr>
        </a:p>
      </dgm:t>
    </dgm:pt>
    <dgm:pt modelId="{E33A9CAE-05D2-49CF-8B37-76A278059A84}">
      <dgm:prSet custT="1"/>
      <dgm:spPr>
        <a:solidFill>
          <a:schemeClr val="accent2">
            <a:lumMod val="40000"/>
            <a:lumOff val="60000"/>
            <a:alpha val="90000"/>
          </a:schemeClr>
        </a:solidFill>
        <a:ln>
          <a:solidFill>
            <a:schemeClr val="accent2">
              <a:lumMod val="60000"/>
              <a:lumOff val="40000"/>
              <a:alpha val="90000"/>
            </a:schemeClr>
          </a:solidFill>
        </a:ln>
      </dgm:spPr>
      <dgm:t>
        <a:bodyPr/>
        <a:lstStyle/>
        <a:p>
          <a:r>
            <a:rPr lang="en-US" sz="2400">
              <a:latin typeface="Arial" panose="020B0604020202020204" pitchFamily="34" charset="0"/>
              <a:cs typeface="Arial" panose="020B0604020202020204" pitchFamily="34" charset="0"/>
            </a:rPr>
            <a:t>Get information about working in retirement  </a:t>
          </a:r>
        </a:p>
      </dgm:t>
    </dgm:pt>
    <dgm:pt modelId="{14441EFE-3982-4395-9B98-19B29CE9E7EC}" type="parTrans" cxnId="{ACD1EE82-9E9C-4089-B819-9840D9F76656}">
      <dgm:prSet/>
      <dgm:spPr/>
      <dgm:t>
        <a:bodyPr/>
        <a:lstStyle/>
        <a:p>
          <a:endParaRPr lang="en-US" sz="2400">
            <a:latin typeface="Arial" panose="020B0604020202020204" pitchFamily="34" charset="0"/>
            <a:cs typeface="Arial" panose="020B0604020202020204" pitchFamily="34" charset="0"/>
          </a:endParaRPr>
        </a:p>
      </dgm:t>
    </dgm:pt>
    <dgm:pt modelId="{E43FCFF7-94D0-41A3-AFAA-01E323B8D201}" type="sibTrans" cxnId="{ACD1EE82-9E9C-4089-B819-9840D9F76656}">
      <dgm:prSet/>
      <dgm:spPr/>
      <dgm:t>
        <a:bodyPr/>
        <a:lstStyle/>
        <a:p>
          <a:endParaRPr lang="en-US" sz="2400">
            <a:latin typeface="Arial" panose="020B0604020202020204" pitchFamily="34" charset="0"/>
            <a:cs typeface="Arial" panose="020B0604020202020204" pitchFamily="34" charset="0"/>
          </a:endParaRPr>
        </a:p>
      </dgm:t>
    </dgm:pt>
    <dgm:pt modelId="{D7E3F0EC-800E-4671-9F81-3FF7CF49328F}">
      <dgm:prSet custT="1"/>
      <dgm:spPr>
        <a:solidFill>
          <a:srgbClr val="ED6D30"/>
        </a:solidFill>
        <a:ln>
          <a:solidFill>
            <a:srgbClr val="ED6D30"/>
          </a:solidFill>
        </a:ln>
      </dgm:spPr>
      <dgm:t>
        <a:bodyPr/>
        <a:lstStyle/>
        <a:p>
          <a:r>
            <a:rPr lang="en-US" sz="2400">
              <a:latin typeface="Arial" panose="020B0604020202020204" pitchFamily="34" charset="0"/>
              <a:cs typeface="Arial" panose="020B0604020202020204" pitchFamily="34" charset="0"/>
            </a:rPr>
            <a:t>Prepare</a:t>
          </a:r>
        </a:p>
      </dgm:t>
    </dgm:pt>
    <dgm:pt modelId="{ACE44D8E-90EF-40F0-8719-414D25F894E7}" type="parTrans" cxnId="{6762500A-846C-4585-B241-3D6A97C602A4}">
      <dgm:prSet/>
      <dgm:spPr/>
      <dgm:t>
        <a:bodyPr/>
        <a:lstStyle/>
        <a:p>
          <a:endParaRPr lang="en-US" sz="2400">
            <a:latin typeface="Arial" panose="020B0604020202020204" pitchFamily="34" charset="0"/>
            <a:cs typeface="Arial" panose="020B0604020202020204" pitchFamily="34" charset="0"/>
          </a:endParaRPr>
        </a:p>
      </dgm:t>
    </dgm:pt>
    <dgm:pt modelId="{621A5785-F726-4802-90EC-C7C4043C0867}" type="sibTrans" cxnId="{6762500A-846C-4585-B241-3D6A97C602A4}">
      <dgm:prSet/>
      <dgm:spPr/>
      <dgm:t>
        <a:bodyPr/>
        <a:lstStyle/>
        <a:p>
          <a:endParaRPr lang="en-US" sz="2400">
            <a:latin typeface="Arial" panose="020B0604020202020204" pitchFamily="34" charset="0"/>
            <a:cs typeface="Arial" panose="020B0604020202020204" pitchFamily="34" charset="0"/>
          </a:endParaRPr>
        </a:p>
      </dgm:t>
    </dgm:pt>
    <dgm:pt modelId="{EDD3B71B-AC75-4186-A06E-D0F112B7716A}">
      <dgm:prSet custT="1"/>
      <dgm:spPr>
        <a:solidFill>
          <a:schemeClr val="accent2">
            <a:lumMod val="40000"/>
            <a:lumOff val="60000"/>
            <a:alpha val="90000"/>
          </a:schemeClr>
        </a:solidFill>
        <a:ln>
          <a:solidFill>
            <a:schemeClr val="accent2">
              <a:lumMod val="60000"/>
              <a:lumOff val="40000"/>
              <a:alpha val="90000"/>
            </a:schemeClr>
          </a:solidFill>
        </a:ln>
      </dgm:spPr>
      <dgm:t>
        <a:bodyPr/>
        <a:lstStyle/>
        <a:p>
          <a:r>
            <a:rPr lang="en-US" sz="2400">
              <a:latin typeface="Arial" panose="020B0604020202020204" pitchFamily="34" charset="0"/>
              <a:cs typeface="Arial" panose="020B0604020202020204" pitchFamily="34" charset="0"/>
            </a:rPr>
            <a:t>Prepare for the effect of inflation on your benefit</a:t>
          </a:r>
        </a:p>
      </dgm:t>
    </dgm:pt>
    <dgm:pt modelId="{A833779F-EFCB-499A-B011-84B231475349}" type="parTrans" cxnId="{52EFEC80-079B-450B-BC92-871C5C85DAB0}">
      <dgm:prSet/>
      <dgm:spPr/>
      <dgm:t>
        <a:bodyPr/>
        <a:lstStyle/>
        <a:p>
          <a:endParaRPr lang="en-US" sz="2400">
            <a:latin typeface="Arial" panose="020B0604020202020204" pitchFamily="34" charset="0"/>
            <a:cs typeface="Arial" panose="020B0604020202020204" pitchFamily="34" charset="0"/>
          </a:endParaRPr>
        </a:p>
      </dgm:t>
    </dgm:pt>
    <dgm:pt modelId="{17780962-3E82-428D-9244-CE2D3D65FE4A}" type="sibTrans" cxnId="{52EFEC80-079B-450B-BC92-871C5C85DAB0}">
      <dgm:prSet/>
      <dgm:spPr/>
      <dgm:t>
        <a:bodyPr/>
        <a:lstStyle/>
        <a:p>
          <a:endParaRPr lang="en-US" sz="2400">
            <a:latin typeface="Arial" panose="020B0604020202020204" pitchFamily="34" charset="0"/>
            <a:cs typeface="Arial" panose="020B0604020202020204" pitchFamily="34" charset="0"/>
          </a:endParaRPr>
        </a:p>
      </dgm:t>
    </dgm:pt>
    <dgm:pt modelId="{2A5BB1A9-3369-4822-988A-693F1B1FC711}">
      <dgm:prSet custT="1"/>
      <dgm:spPr>
        <a:solidFill>
          <a:srgbClr val="ED6D30"/>
        </a:solidFill>
        <a:ln>
          <a:solidFill>
            <a:srgbClr val="ED6D30"/>
          </a:solidFill>
        </a:ln>
      </dgm:spPr>
      <dgm:t>
        <a:bodyPr/>
        <a:lstStyle/>
        <a:p>
          <a:r>
            <a:rPr lang="en-US" sz="2400" dirty="0">
              <a:latin typeface="Arial" panose="020B0604020202020204" pitchFamily="34" charset="0"/>
              <a:cs typeface="Arial" panose="020B0604020202020204" pitchFamily="34" charset="0"/>
            </a:rPr>
            <a:t>Consider</a:t>
          </a:r>
        </a:p>
      </dgm:t>
    </dgm:pt>
    <dgm:pt modelId="{7FEB811D-2E95-49A2-BF27-AFAF5D0D39B1}" type="parTrans" cxnId="{0044F64B-6F91-461E-BB67-1BD9ECA289EE}">
      <dgm:prSet/>
      <dgm:spPr/>
      <dgm:t>
        <a:bodyPr/>
        <a:lstStyle/>
        <a:p>
          <a:endParaRPr lang="en-US" sz="2400">
            <a:latin typeface="Arial" panose="020B0604020202020204" pitchFamily="34" charset="0"/>
            <a:cs typeface="Arial" panose="020B0604020202020204" pitchFamily="34" charset="0"/>
          </a:endParaRPr>
        </a:p>
      </dgm:t>
    </dgm:pt>
    <dgm:pt modelId="{64CD3B96-BFEE-4318-A106-1A3CF61CD518}" type="sibTrans" cxnId="{0044F64B-6F91-461E-BB67-1BD9ECA289EE}">
      <dgm:prSet/>
      <dgm:spPr/>
      <dgm:t>
        <a:bodyPr/>
        <a:lstStyle/>
        <a:p>
          <a:endParaRPr lang="en-US" sz="2400">
            <a:latin typeface="Arial" panose="020B0604020202020204" pitchFamily="34" charset="0"/>
            <a:cs typeface="Arial" panose="020B0604020202020204" pitchFamily="34" charset="0"/>
          </a:endParaRPr>
        </a:p>
      </dgm:t>
    </dgm:pt>
    <dgm:pt modelId="{C1F9A7B8-D1CC-47D0-8417-6305004314F0}">
      <dgm:prSet custT="1"/>
      <dgm:spPr>
        <a:solidFill>
          <a:srgbClr val="ED6D30"/>
        </a:solidFill>
        <a:ln>
          <a:solidFill>
            <a:srgbClr val="ED6D30"/>
          </a:solidFill>
        </a:ln>
      </dgm:spPr>
      <dgm:t>
        <a:bodyPr/>
        <a:lstStyle/>
        <a:p>
          <a:r>
            <a:rPr lang="en-US" sz="2400" dirty="0">
              <a:latin typeface="Arial" panose="020B0604020202020204" pitchFamily="34" charset="0"/>
              <a:cs typeface="Arial" panose="020B0604020202020204" pitchFamily="34" charset="0"/>
            </a:rPr>
            <a:t>Get</a:t>
          </a:r>
        </a:p>
      </dgm:t>
    </dgm:pt>
    <dgm:pt modelId="{64D23282-0E11-46B1-A702-28A14707CA07}" type="parTrans" cxnId="{594157EF-A2A2-417F-B020-336577B82E6B}">
      <dgm:prSet/>
      <dgm:spPr/>
      <dgm:t>
        <a:bodyPr/>
        <a:lstStyle/>
        <a:p>
          <a:endParaRPr lang="en-US" sz="2400">
            <a:latin typeface="Arial" panose="020B0604020202020204" pitchFamily="34" charset="0"/>
            <a:cs typeface="Arial" panose="020B0604020202020204" pitchFamily="34" charset="0"/>
          </a:endParaRPr>
        </a:p>
      </dgm:t>
    </dgm:pt>
    <dgm:pt modelId="{6A89F8AE-5940-4272-9865-3970FF1F8822}" type="sibTrans" cxnId="{594157EF-A2A2-417F-B020-336577B82E6B}">
      <dgm:prSet/>
      <dgm:spPr/>
      <dgm:t>
        <a:bodyPr/>
        <a:lstStyle/>
        <a:p>
          <a:endParaRPr lang="en-US" sz="2400">
            <a:latin typeface="Arial" panose="020B0604020202020204" pitchFamily="34" charset="0"/>
            <a:cs typeface="Arial" panose="020B0604020202020204" pitchFamily="34" charset="0"/>
          </a:endParaRPr>
        </a:p>
      </dgm:t>
    </dgm:pt>
    <dgm:pt modelId="{2500714D-D501-4998-9854-D0EB1FF79AD0}">
      <dgm:prSet custT="1"/>
      <dgm:spPr>
        <a:solidFill>
          <a:schemeClr val="accent2">
            <a:lumMod val="40000"/>
            <a:lumOff val="60000"/>
            <a:alpha val="90000"/>
          </a:schemeClr>
        </a:solidFill>
        <a:ln>
          <a:solidFill>
            <a:schemeClr val="accent2">
              <a:lumMod val="60000"/>
              <a:lumOff val="40000"/>
              <a:alpha val="90000"/>
            </a:schemeClr>
          </a:solidFill>
        </a:ln>
      </dgm:spPr>
      <dgm:t>
        <a:bodyPr/>
        <a:lstStyle/>
        <a:p>
          <a:r>
            <a:rPr lang="en-US" sz="2400">
              <a:latin typeface="Arial" panose="020B0604020202020204" pitchFamily="34" charset="0"/>
              <a:cs typeface="Arial" panose="020B0604020202020204" pitchFamily="34" charset="0"/>
            </a:rPr>
            <a:t>Get the facts on Social Security </a:t>
          </a:r>
        </a:p>
      </dgm:t>
    </dgm:pt>
    <dgm:pt modelId="{5C18CE83-2475-49C7-9599-2DA570F6B1EF}" type="parTrans" cxnId="{B5BB123D-4080-45E7-A6C9-9E52CA8AFAD6}">
      <dgm:prSet/>
      <dgm:spPr/>
      <dgm:t>
        <a:bodyPr/>
        <a:lstStyle/>
        <a:p>
          <a:endParaRPr lang="en-US" sz="2400">
            <a:latin typeface="Arial" panose="020B0604020202020204" pitchFamily="34" charset="0"/>
            <a:cs typeface="Arial" panose="020B0604020202020204" pitchFamily="34" charset="0"/>
          </a:endParaRPr>
        </a:p>
      </dgm:t>
    </dgm:pt>
    <dgm:pt modelId="{E115C95C-64E1-4730-BA0D-726478EBD475}" type="sibTrans" cxnId="{B5BB123D-4080-45E7-A6C9-9E52CA8AFAD6}">
      <dgm:prSet/>
      <dgm:spPr/>
      <dgm:t>
        <a:bodyPr/>
        <a:lstStyle/>
        <a:p>
          <a:endParaRPr lang="en-US" sz="2400">
            <a:latin typeface="Arial" panose="020B0604020202020204" pitchFamily="34" charset="0"/>
            <a:cs typeface="Arial" panose="020B0604020202020204" pitchFamily="34" charset="0"/>
          </a:endParaRPr>
        </a:p>
      </dgm:t>
    </dgm:pt>
    <dgm:pt modelId="{DFF6D43D-7CEF-45E1-A297-6435A4A366AE}">
      <dgm:prSet custT="1"/>
      <dgm:spPr>
        <a:solidFill>
          <a:srgbClr val="ED6D30"/>
        </a:solidFill>
        <a:ln>
          <a:solidFill>
            <a:srgbClr val="ED6D30"/>
          </a:solidFill>
        </a:ln>
      </dgm:spPr>
      <dgm:t>
        <a:bodyPr/>
        <a:lstStyle/>
        <a:p>
          <a:r>
            <a:rPr lang="en-US" sz="2400">
              <a:latin typeface="Arial" panose="020B0604020202020204" pitchFamily="34" charset="0"/>
              <a:cs typeface="Arial" panose="020B0604020202020204" pitchFamily="34" charset="0"/>
            </a:rPr>
            <a:t>Understand</a:t>
          </a:r>
        </a:p>
      </dgm:t>
    </dgm:pt>
    <dgm:pt modelId="{0FFF6699-15B4-4FDF-ACBF-188E39D41D32}" type="parTrans" cxnId="{8240D0E5-3E34-4518-9DB0-6105FB533279}">
      <dgm:prSet/>
      <dgm:spPr/>
      <dgm:t>
        <a:bodyPr/>
        <a:lstStyle/>
        <a:p>
          <a:endParaRPr lang="en-US" sz="2400">
            <a:latin typeface="Arial" panose="020B0604020202020204" pitchFamily="34" charset="0"/>
            <a:cs typeface="Arial" panose="020B0604020202020204" pitchFamily="34" charset="0"/>
          </a:endParaRPr>
        </a:p>
      </dgm:t>
    </dgm:pt>
    <dgm:pt modelId="{F8A638E1-94B8-4632-9C7C-222D484737D4}" type="sibTrans" cxnId="{8240D0E5-3E34-4518-9DB0-6105FB533279}">
      <dgm:prSet/>
      <dgm:spPr/>
      <dgm:t>
        <a:bodyPr/>
        <a:lstStyle/>
        <a:p>
          <a:endParaRPr lang="en-US" sz="2400">
            <a:latin typeface="Arial" panose="020B0604020202020204" pitchFamily="34" charset="0"/>
            <a:cs typeface="Arial" panose="020B0604020202020204" pitchFamily="34" charset="0"/>
          </a:endParaRPr>
        </a:p>
      </dgm:t>
    </dgm:pt>
    <dgm:pt modelId="{3868EF1F-7D3E-49FB-969F-85ABB5F423AD}">
      <dgm:prSet custT="1"/>
      <dgm:spPr>
        <a:solidFill>
          <a:schemeClr val="accent2">
            <a:lumMod val="40000"/>
            <a:lumOff val="60000"/>
            <a:alpha val="90000"/>
          </a:schemeClr>
        </a:solidFill>
        <a:ln>
          <a:solidFill>
            <a:schemeClr val="accent2">
              <a:lumMod val="60000"/>
              <a:lumOff val="40000"/>
              <a:alpha val="90000"/>
            </a:schemeClr>
          </a:solidFill>
        </a:ln>
      </dgm:spPr>
      <dgm:t>
        <a:bodyPr/>
        <a:lstStyle/>
        <a:p>
          <a:r>
            <a:rPr lang="en-US" sz="2400" dirty="0">
              <a:latin typeface="Arial" panose="020B0604020202020204" pitchFamily="34" charset="0"/>
              <a:cs typeface="Arial" panose="020B0604020202020204" pitchFamily="34" charset="0"/>
            </a:rPr>
            <a:t>Understand how the federal required minimum distribution may affect you </a:t>
          </a:r>
        </a:p>
      </dgm:t>
    </dgm:pt>
    <dgm:pt modelId="{37B3E75B-9635-47D4-82C6-5FD974E31C44}" type="parTrans" cxnId="{C57A68CB-3A30-4C3E-8F02-52A8FC70238A}">
      <dgm:prSet/>
      <dgm:spPr/>
      <dgm:t>
        <a:bodyPr/>
        <a:lstStyle/>
        <a:p>
          <a:endParaRPr lang="en-US" sz="2400">
            <a:latin typeface="Arial" panose="020B0604020202020204" pitchFamily="34" charset="0"/>
            <a:cs typeface="Arial" panose="020B0604020202020204" pitchFamily="34" charset="0"/>
          </a:endParaRPr>
        </a:p>
      </dgm:t>
    </dgm:pt>
    <dgm:pt modelId="{8C302747-448F-48C0-BAF4-6E54E8F7C258}" type="sibTrans" cxnId="{C57A68CB-3A30-4C3E-8F02-52A8FC70238A}">
      <dgm:prSet/>
      <dgm:spPr/>
      <dgm:t>
        <a:bodyPr/>
        <a:lstStyle/>
        <a:p>
          <a:endParaRPr lang="en-US" sz="2400">
            <a:latin typeface="Arial" panose="020B0604020202020204" pitchFamily="34" charset="0"/>
            <a:cs typeface="Arial" panose="020B0604020202020204" pitchFamily="34" charset="0"/>
          </a:endParaRPr>
        </a:p>
      </dgm:t>
    </dgm:pt>
    <dgm:pt modelId="{420F02ED-A9FD-4BFC-9B04-66A6BC80295D}">
      <dgm:prSet custT="1"/>
      <dgm:spPr>
        <a:solidFill>
          <a:srgbClr val="ED6D30"/>
        </a:solidFill>
        <a:ln>
          <a:solidFill>
            <a:srgbClr val="ED6D30"/>
          </a:solidFill>
        </a:ln>
      </dgm:spPr>
      <dgm:t>
        <a:bodyPr/>
        <a:lstStyle/>
        <a:p>
          <a:r>
            <a:rPr lang="en-US" sz="2400">
              <a:latin typeface="Arial" panose="020B0604020202020204" pitchFamily="34" charset="0"/>
              <a:cs typeface="Arial" panose="020B0604020202020204" pitchFamily="34" charset="0"/>
            </a:rPr>
            <a:t>Organize</a:t>
          </a:r>
        </a:p>
      </dgm:t>
    </dgm:pt>
    <dgm:pt modelId="{D6445F0C-83BF-4C6F-9129-BFE7DC38215C}" type="parTrans" cxnId="{B89E69D0-D80E-4DB5-9304-DA598846DE4E}">
      <dgm:prSet/>
      <dgm:spPr/>
      <dgm:t>
        <a:bodyPr/>
        <a:lstStyle/>
        <a:p>
          <a:endParaRPr lang="en-US" sz="2400">
            <a:latin typeface="Arial" panose="020B0604020202020204" pitchFamily="34" charset="0"/>
            <a:cs typeface="Arial" panose="020B0604020202020204" pitchFamily="34" charset="0"/>
          </a:endParaRPr>
        </a:p>
      </dgm:t>
    </dgm:pt>
    <dgm:pt modelId="{DCDB88FC-8142-4366-93F7-D236411C8245}" type="sibTrans" cxnId="{B89E69D0-D80E-4DB5-9304-DA598846DE4E}">
      <dgm:prSet/>
      <dgm:spPr/>
      <dgm:t>
        <a:bodyPr/>
        <a:lstStyle/>
        <a:p>
          <a:endParaRPr lang="en-US" sz="2400">
            <a:latin typeface="Arial" panose="020B0604020202020204" pitchFamily="34" charset="0"/>
            <a:cs typeface="Arial" panose="020B0604020202020204" pitchFamily="34" charset="0"/>
          </a:endParaRPr>
        </a:p>
      </dgm:t>
    </dgm:pt>
    <dgm:pt modelId="{23AA6C94-B0A4-482E-89A4-90A59F9DBFEE}">
      <dgm:prSet custT="1"/>
      <dgm:spPr>
        <a:solidFill>
          <a:schemeClr val="accent2">
            <a:lumMod val="40000"/>
            <a:lumOff val="60000"/>
            <a:alpha val="90000"/>
          </a:schemeClr>
        </a:solidFill>
        <a:ln>
          <a:solidFill>
            <a:schemeClr val="accent2">
              <a:lumMod val="60000"/>
              <a:lumOff val="40000"/>
              <a:alpha val="90000"/>
            </a:schemeClr>
          </a:solidFill>
        </a:ln>
      </dgm:spPr>
      <dgm:t>
        <a:bodyPr/>
        <a:lstStyle/>
        <a:p>
          <a:r>
            <a:rPr lang="en-US" sz="2400">
              <a:latin typeface="Arial" panose="020B0604020202020204" pitchFamily="34" charset="0"/>
              <a:cs typeface="Arial" panose="020B0604020202020204" pitchFamily="34" charset="0"/>
            </a:rPr>
            <a:t>Organize your important documents </a:t>
          </a:r>
        </a:p>
      </dgm:t>
    </dgm:pt>
    <dgm:pt modelId="{A66E3D90-3DFC-4882-8C9C-2C13E7511FF0}" type="parTrans" cxnId="{5DD893CF-54B3-46BD-9490-E685BE412305}">
      <dgm:prSet/>
      <dgm:spPr/>
      <dgm:t>
        <a:bodyPr/>
        <a:lstStyle/>
        <a:p>
          <a:endParaRPr lang="en-US" sz="2400">
            <a:latin typeface="Arial" panose="020B0604020202020204" pitchFamily="34" charset="0"/>
            <a:cs typeface="Arial" panose="020B0604020202020204" pitchFamily="34" charset="0"/>
          </a:endParaRPr>
        </a:p>
      </dgm:t>
    </dgm:pt>
    <dgm:pt modelId="{0A9E9DAA-9E44-4C99-B4EA-23862DDC4709}" type="sibTrans" cxnId="{5DD893CF-54B3-46BD-9490-E685BE412305}">
      <dgm:prSet/>
      <dgm:spPr/>
      <dgm:t>
        <a:bodyPr/>
        <a:lstStyle/>
        <a:p>
          <a:endParaRPr lang="en-US" sz="2400">
            <a:latin typeface="Arial" panose="020B0604020202020204" pitchFamily="34" charset="0"/>
            <a:cs typeface="Arial" panose="020B0604020202020204" pitchFamily="34" charset="0"/>
          </a:endParaRPr>
        </a:p>
      </dgm:t>
    </dgm:pt>
    <dgm:pt modelId="{D4001E2A-DBDD-4CF8-AFEA-474DF5FDB50A}">
      <dgm:prSet custT="1"/>
      <dgm:spPr>
        <a:solidFill>
          <a:srgbClr val="ED6D30"/>
        </a:solidFill>
        <a:ln>
          <a:solidFill>
            <a:srgbClr val="ED6D30"/>
          </a:solidFill>
        </a:ln>
      </dgm:spPr>
      <dgm:t>
        <a:bodyPr/>
        <a:lstStyle/>
        <a:p>
          <a:r>
            <a:rPr lang="en-US" sz="2400">
              <a:latin typeface="Arial" panose="020B0604020202020204" pitchFamily="34" charset="0"/>
              <a:cs typeface="Arial" panose="020B0604020202020204" pitchFamily="34" charset="0"/>
            </a:rPr>
            <a:t>Enjoy</a:t>
          </a:r>
        </a:p>
      </dgm:t>
    </dgm:pt>
    <dgm:pt modelId="{FAFFE545-33D5-4FE3-80CF-B5BF990F53F4}" type="parTrans" cxnId="{6A30A7CE-D865-43BA-8F6E-B7082602DB14}">
      <dgm:prSet/>
      <dgm:spPr/>
      <dgm:t>
        <a:bodyPr/>
        <a:lstStyle/>
        <a:p>
          <a:endParaRPr lang="en-US" sz="2400">
            <a:latin typeface="Arial" panose="020B0604020202020204" pitchFamily="34" charset="0"/>
            <a:cs typeface="Arial" panose="020B0604020202020204" pitchFamily="34" charset="0"/>
          </a:endParaRPr>
        </a:p>
      </dgm:t>
    </dgm:pt>
    <dgm:pt modelId="{262D7369-3A93-4F49-B891-793802D6F52D}" type="sibTrans" cxnId="{6A30A7CE-D865-43BA-8F6E-B7082602DB14}">
      <dgm:prSet/>
      <dgm:spPr/>
      <dgm:t>
        <a:bodyPr/>
        <a:lstStyle/>
        <a:p>
          <a:endParaRPr lang="en-US" sz="2400">
            <a:latin typeface="Arial" panose="020B0604020202020204" pitchFamily="34" charset="0"/>
            <a:cs typeface="Arial" panose="020B0604020202020204" pitchFamily="34" charset="0"/>
          </a:endParaRPr>
        </a:p>
      </dgm:t>
    </dgm:pt>
    <dgm:pt modelId="{1D277DA2-9EA7-4C3A-8768-ADF89BECD382}">
      <dgm:prSet custT="1"/>
      <dgm:spPr>
        <a:solidFill>
          <a:schemeClr val="accent2">
            <a:lumMod val="40000"/>
            <a:lumOff val="60000"/>
            <a:alpha val="90000"/>
          </a:schemeClr>
        </a:solidFill>
        <a:ln>
          <a:solidFill>
            <a:schemeClr val="accent2">
              <a:lumMod val="60000"/>
              <a:lumOff val="40000"/>
              <a:alpha val="90000"/>
            </a:schemeClr>
          </a:solidFill>
        </a:ln>
      </dgm:spPr>
      <dgm:t>
        <a:bodyPr/>
        <a:lstStyle/>
        <a:p>
          <a:r>
            <a:rPr lang="en-US" sz="2400" dirty="0">
              <a:latin typeface="Arial" panose="020B0604020202020204" pitchFamily="34" charset="0"/>
              <a:cs typeface="Arial" panose="020B0604020202020204" pitchFamily="34" charset="0"/>
            </a:rPr>
            <a:t>Enjoy your retirement! </a:t>
          </a:r>
        </a:p>
      </dgm:t>
    </dgm:pt>
    <dgm:pt modelId="{F4382A4C-FBF8-4D18-9DE9-82807DF0A8BE}" type="parTrans" cxnId="{3AD44501-F9A1-48E7-AE5D-50EC6345CC44}">
      <dgm:prSet/>
      <dgm:spPr/>
      <dgm:t>
        <a:bodyPr/>
        <a:lstStyle/>
        <a:p>
          <a:endParaRPr lang="en-US" sz="2400">
            <a:latin typeface="Arial" panose="020B0604020202020204" pitchFamily="34" charset="0"/>
            <a:cs typeface="Arial" panose="020B0604020202020204" pitchFamily="34" charset="0"/>
          </a:endParaRPr>
        </a:p>
      </dgm:t>
    </dgm:pt>
    <dgm:pt modelId="{0A14A15E-CA80-41D1-B850-B8D57F7B01C4}" type="sibTrans" cxnId="{3AD44501-F9A1-48E7-AE5D-50EC6345CC44}">
      <dgm:prSet/>
      <dgm:spPr/>
      <dgm:t>
        <a:bodyPr/>
        <a:lstStyle/>
        <a:p>
          <a:endParaRPr lang="en-US" sz="2400">
            <a:latin typeface="Arial" panose="020B0604020202020204" pitchFamily="34" charset="0"/>
            <a:cs typeface="Arial" panose="020B0604020202020204" pitchFamily="34" charset="0"/>
          </a:endParaRPr>
        </a:p>
      </dgm:t>
    </dgm:pt>
    <dgm:pt modelId="{1A142107-730B-4053-92BE-ED6B016C0269}">
      <dgm:prSet custT="1"/>
      <dgm:spPr>
        <a:solidFill>
          <a:schemeClr val="accent2">
            <a:lumMod val="40000"/>
            <a:lumOff val="60000"/>
            <a:alpha val="90000"/>
          </a:schemeClr>
        </a:solidFill>
        <a:ln>
          <a:solidFill>
            <a:schemeClr val="accent2">
              <a:lumMod val="60000"/>
              <a:lumOff val="40000"/>
              <a:alpha val="90000"/>
            </a:schemeClr>
          </a:solidFill>
        </a:ln>
      </dgm:spPr>
      <dgm:t>
        <a:bodyPr/>
        <a:lstStyle/>
        <a:p>
          <a:r>
            <a:rPr lang="en-US" sz="2400" dirty="0">
              <a:latin typeface="Arial" panose="020B0604020202020204" pitchFamily="34" charset="0"/>
              <a:cs typeface="Arial" panose="020B0604020202020204" pitchFamily="34" charset="0"/>
            </a:rPr>
            <a:t>Consider health care coverage </a:t>
          </a:r>
        </a:p>
      </dgm:t>
    </dgm:pt>
    <dgm:pt modelId="{96B11269-3E0F-42B9-B05E-22BFDDF3D062}" type="sibTrans" cxnId="{0DA4FE40-A2ED-43EA-9780-5D5C12405599}">
      <dgm:prSet/>
      <dgm:spPr/>
      <dgm:t>
        <a:bodyPr/>
        <a:lstStyle/>
        <a:p>
          <a:endParaRPr lang="en-US" sz="2400">
            <a:latin typeface="Arial" panose="020B0604020202020204" pitchFamily="34" charset="0"/>
            <a:cs typeface="Arial" panose="020B0604020202020204" pitchFamily="34" charset="0"/>
          </a:endParaRPr>
        </a:p>
      </dgm:t>
    </dgm:pt>
    <dgm:pt modelId="{A66C3C1E-2505-4DD9-B2B7-480532D56CB2}" type="parTrans" cxnId="{0DA4FE40-A2ED-43EA-9780-5D5C12405599}">
      <dgm:prSet/>
      <dgm:spPr/>
      <dgm:t>
        <a:bodyPr/>
        <a:lstStyle/>
        <a:p>
          <a:endParaRPr lang="en-US" sz="2400">
            <a:latin typeface="Arial" panose="020B0604020202020204" pitchFamily="34" charset="0"/>
            <a:cs typeface="Arial" panose="020B0604020202020204" pitchFamily="34" charset="0"/>
          </a:endParaRPr>
        </a:p>
      </dgm:t>
    </dgm:pt>
    <dgm:pt modelId="{07A5B219-6A9C-4AE5-B16F-5E82B9C8F60B}" type="pres">
      <dgm:prSet presAssocID="{C1392BA9-DD34-4C88-B1A0-012EFD994007}" presName="Name0" presStyleCnt="0">
        <dgm:presLayoutVars>
          <dgm:dir/>
          <dgm:animLvl val="lvl"/>
          <dgm:resizeHandles val="exact"/>
        </dgm:presLayoutVars>
      </dgm:prSet>
      <dgm:spPr/>
    </dgm:pt>
    <dgm:pt modelId="{3BA9943E-166A-4F1E-BA53-BEB6F9BA140F}" type="pres">
      <dgm:prSet presAssocID="{D4001E2A-DBDD-4CF8-AFEA-474DF5FDB50A}" presName="boxAndChildren" presStyleCnt="0"/>
      <dgm:spPr/>
    </dgm:pt>
    <dgm:pt modelId="{09EA0001-319F-4418-A3AC-E5AC34982A21}" type="pres">
      <dgm:prSet presAssocID="{D4001E2A-DBDD-4CF8-AFEA-474DF5FDB50A}" presName="parentTextBox" presStyleLbl="alignNode1" presStyleIdx="0" presStyleCnt="9"/>
      <dgm:spPr/>
    </dgm:pt>
    <dgm:pt modelId="{27E622BB-8108-4268-9233-3FA64A79676F}" type="pres">
      <dgm:prSet presAssocID="{D4001E2A-DBDD-4CF8-AFEA-474DF5FDB50A}" presName="descendantBox" presStyleLbl="bgAccFollowNode1" presStyleIdx="0" presStyleCnt="9"/>
      <dgm:spPr/>
    </dgm:pt>
    <dgm:pt modelId="{B1914776-2B04-406E-BC70-E68C200C769D}" type="pres">
      <dgm:prSet presAssocID="{DCDB88FC-8142-4366-93F7-D236411C8245}" presName="sp" presStyleCnt="0"/>
      <dgm:spPr/>
    </dgm:pt>
    <dgm:pt modelId="{BAE23158-B43D-4562-95B1-E9BDC1687903}" type="pres">
      <dgm:prSet presAssocID="{420F02ED-A9FD-4BFC-9B04-66A6BC80295D}" presName="arrowAndChildren" presStyleCnt="0"/>
      <dgm:spPr/>
    </dgm:pt>
    <dgm:pt modelId="{7ECCA6D8-0815-47B7-9EB1-DBA8E5E3BB6E}" type="pres">
      <dgm:prSet presAssocID="{420F02ED-A9FD-4BFC-9B04-66A6BC80295D}" presName="parentTextArrow" presStyleLbl="node1" presStyleIdx="0" presStyleCnt="0"/>
      <dgm:spPr/>
    </dgm:pt>
    <dgm:pt modelId="{F6B77A68-DD96-4305-A26F-A8215D1DAD02}" type="pres">
      <dgm:prSet presAssocID="{420F02ED-A9FD-4BFC-9B04-66A6BC80295D}" presName="arrow" presStyleLbl="alignNode1" presStyleIdx="1" presStyleCnt="9"/>
      <dgm:spPr/>
    </dgm:pt>
    <dgm:pt modelId="{F14235D8-4D89-4A84-B9AD-EDFD4D3644F7}" type="pres">
      <dgm:prSet presAssocID="{420F02ED-A9FD-4BFC-9B04-66A6BC80295D}" presName="descendantArrow" presStyleLbl="bgAccFollowNode1" presStyleIdx="1" presStyleCnt="9"/>
      <dgm:spPr/>
    </dgm:pt>
    <dgm:pt modelId="{22ABF05A-1A7E-4030-8232-043F97D7CD71}" type="pres">
      <dgm:prSet presAssocID="{F8A638E1-94B8-4632-9C7C-222D484737D4}" presName="sp" presStyleCnt="0"/>
      <dgm:spPr/>
    </dgm:pt>
    <dgm:pt modelId="{A0DD5C10-A610-4E7C-A354-5E995C0A00C7}" type="pres">
      <dgm:prSet presAssocID="{DFF6D43D-7CEF-45E1-A297-6435A4A366AE}" presName="arrowAndChildren" presStyleCnt="0"/>
      <dgm:spPr/>
    </dgm:pt>
    <dgm:pt modelId="{023589A7-7977-44F0-87F4-06FB6FFE874E}" type="pres">
      <dgm:prSet presAssocID="{DFF6D43D-7CEF-45E1-A297-6435A4A366AE}" presName="parentTextArrow" presStyleLbl="node1" presStyleIdx="0" presStyleCnt="0"/>
      <dgm:spPr/>
    </dgm:pt>
    <dgm:pt modelId="{11C5F58D-660C-47AF-BE78-BBAD05A06C45}" type="pres">
      <dgm:prSet presAssocID="{DFF6D43D-7CEF-45E1-A297-6435A4A366AE}" presName="arrow" presStyleLbl="alignNode1" presStyleIdx="2" presStyleCnt="9"/>
      <dgm:spPr/>
    </dgm:pt>
    <dgm:pt modelId="{EC782053-E7A0-4BF6-BAAA-BC5CADF6EFB8}" type="pres">
      <dgm:prSet presAssocID="{DFF6D43D-7CEF-45E1-A297-6435A4A366AE}" presName="descendantArrow" presStyleLbl="bgAccFollowNode1" presStyleIdx="2" presStyleCnt="9"/>
      <dgm:spPr/>
    </dgm:pt>
    <dgm:pt modelId="{9C548303-1403-41BF-BE6F-B5DA5A4A3AE3}" type="pres">
      <dgm:prSet presAssocID="{6A89F8AE-5940-4272-9865-3970FF1F8822}" presName="sp" presStyleCnt="0"/>
      <dgm:spPr/>
    </dgm:pt>
    <dgm:pt modelId="{0744E69D-8C2B-4943-BC70-39E28CDE099F}" type="pres">
      <dgm:prSet presAssocID="{C1F9A7B8-D1CC-47D0-8417-6305004314F0}" presName="arrowAndChildren" presStyleCnt="0"/>
      <dgm:spPr/>
    </dgm:pt>
    <dgm:pt modelId="{DFCC70C2-668D-4530-B9C9-557A491846A0}" type="pres">
      <dgm:prSet presAssocID="{C1F9A7B8-D1CC-47D0-8417-6305004314F0}" presName="parentTextArrow" presStyleLbl="node1" presStyleIdx="0" presStyleCnt="0"/>
      <dgm:spPr/>
    </dgm:pt>
    <dgm:pt modelId="{4E4526FA-080C-4283-9573-ADEC704BFB6B}" type="pres">
      <dgm:prSet presAssocID="{C1F9A7B8-D1CC-47D0-8417-6305004314F0}" presName="arrow" presStyleLbl="alignNode1" presStyleIdx="3" presStyleCnt="9"/>
      <dgm:spPr/>
    </dgm:pt>
    <dgm:pt modelId="{3B22EDB0-4772-4F3A-A270-A33F47B4142C}" type="pres">
      <dgm:prSet presAssocID="{C1F9A7B8-D1CC-47D0-8417-6305004314F0}" presName="descendantArrow" presStyleLbl="bgAccFollowNode1" presStyleIdx="3" presStyleCnt="9"/>
      <dgm:spPr/>
    </dgm:pt>
    <dgm:pt modelId="{1EE53D69-05B7-4E8D-8821-82EB785DB9E7}" type="pres">
      <dgm:prSet presAssocID="{64CD3B96-BFEE-4318-A106-1A3CF61CD518}" presName="sp" presStyleCnt="0"/>
      <dgm:spPr/>
    </dgm:pt>
    <dgm:pt modelId="{26269F01-9115-46AD-BBC5-1FBA1D10C20C}" type="pres">
      <dgm:prSet presAssocID="{2A5BB1A9-3369-4822-988A-693F1B1FC711}" presName="arrowAndChildren" presStyleCnt="0"/>
      <dgm:spPr/>
    </dgm:pt>
    <dgm:pt modelId="{FDFA7BEF-929F-4265-964B-D764A9108B8E}" type="pres">
      <dgm:prSet presAssocID="{2A5BB1A9-3369-4822-988A-693F1B1FC711}" presName="parentTextArrow" presStyleLbl="node1" presStyleIdx="0" presStyleCnt="0"/>
      <dgm:spPr/>
    </dgm:pt>
    <dgm:pt modelId="{5DB6F1A8-B59C-4FC1-B44C-5694213BAA30}" type="pres">
      <dgm:prSet presAssocID="{2A5BB1A9-3369-4822-988A-693F1B1FC711}" presName="arrow" presStyleLbl="alignNode1" presStyleIdx="4" presStyleCnt="9"/>
      <dgm:spPr/>
    </dgm:pt>
    <dgm:pt modelId="{F2EA86DC-2621-48EA-8F00-0DF0E86E86D7}" type="pres">
      <dgm:prSet presAssocID="{2A5BB1A9-3369-4822-988A-693F1B1FC711}" presName="descendantArrow" presStyleLbl="bgAccFollowNode1" presStyleIdx="4" presStyleCnt="9"/>
      <dgm:spPr/>
    </dgm:pt>
    <dgm:pt modelId="{04019918-719C-4724-B6E2-7AABBFB8A0C1}" type="pres">
      <dgm:prSet presAssocID="{621A5785-F726-4802-90EC-C7C4043C0867}" presName="sp" presStyleCnt="0"/>
      <dgm:spPr/>
    </dgm:pt>
    <dgm:pt modelId="{2D81AB70-A1E8-4A75-A394-F3C13DECC326}" type="pres">
      <dgm:prSet presAssocID="{D7E3F0EC-800E-4671-9F81-3FF7CF49328F}" presName="arrowAndChildren" presStyleCnt="0"/>
      <dgm:spPr/>
    </dgm:pt>
    <dgm:pt modelId="{5BA56D19-182D-4E84-994C-9EDCA6B1654D}" type="pres">
      <dgm:prSet presAssocID="{D7E3F0EC-800E-4671-9F81-3FF7CF49328F}" presName="parentTextArrow" presStyleLbl="node1" presStyleIdx="0" presStyleCnt="0"/>
      <dgm:spPr/>
    </dgm:pt>
    <dgm:pt modelId="{29C780B2-1901-418D-BB84-90D46F0B4EED}" type="pres">
      <dgm:prSet presAssocID="{D7E3F0EC-800E-4671-9F81-3FF7CF49328F}" presName="arrow" presStyleLbl="alignNode1" presStyleIdx="5" presStyleCnt="9"/>
      <dgm:spPr/>
    </dgm:pt>
    <dgm:pt modelId="{17B30A68-2F67-4258-A0F3-BE87553B3FE9}" type="pres">
      <dgm:prSet presAssocID="{D7E3F0EC-800E-4671-9F81-3FF7CF49328F}" presName="descendantArrow" presStyleLbl="bgAccFollowNode1" presStyleIdx="5" presStyleCnt="9"/>
      <dgm:spPr/>
    </dgm:pt>
    <dgm:pt modelId="{88DCAF57-CB98-4F0F-80E0-BA82828FD438}" type="pres">
      <dgm:prSet presAssocID="{6B118C5E-F88A-4D0A-BF1B-36BF8BFFC059}" presName="sp" presStyleCnt="0"/>
      <dgm:spPr/>
    </dgm:pt>
    <dgm:pt modelId="{562B112C-6BC1-45F0-9DCD-B2798F666812}" type="pres">
      <dgm:prSet presAssocID="{F3AB4D3A-3EB2-45CB-A1C7-04A0CBD514F2}" presName="arrowAndChildren" presStyleCnt="0"/>
      <dgm:spPr/>
    </dgm:pt>
    <dgm:pt modelId="{275B0A1C-AC60-4A51-A3C1-3C45D78F500E}" type="pres">
      <dgm:prSet presAssocID="{F3AB4D3A-3EB2-45CB-A1C7-04A0CBD514F2}" presName="parentTextArrow" presStyleLbl="node1" presStyleIdx="0" presStyleCnt="0"/>
      <dgm:spPr/>
    </dgm:pt>
    <dgm:pt modelId="{93FD9A81-AA06-40CC-AAF5-E723C6B1E945}" type="pres">
      <dgm:prSet presAssocID="{F3AB4D3A-3EB2-45CB-A1C7-04A0CBD514F2}" presName="arrow" presStyleLbl="alignNode1" presStyleIdx="6" presStyleCnt="9"/>
      <dgm:spPr/>
    </dgm:pt>
    <dgm:pt modelId="{7E9BA75A-096D-4662-822A-4F65FE26BB41}" type="pres">
      <dgm:prSet presAssocID="{F3AB4D3A-3EB2-45CB-A1C7-04A0CBD514F2}" presName="descendantArrow" presStyleLbl="bgAccFollowNode1" presStyleIdx="6" presStyleCnt="9"/>
      <dgm:spPr/>
    </dgm:pt>
    <dgm:pt modelId="{56FB0358-7EC3-4F0E-B219-D30556664839}" type="pres">
      <dgm:prSet presAssocID="{913927EF-2C41-42D5-BA46-2E00DAED79EF}" presName="sp" presStyleCnt="0"/>
      <dgm:spPr/>
    </dgm:pt>
    <dgm:pt modelId="{587004CB-B2EB-4326-B8B1-7E7B6D1D259D}" type="pres">
      <dgm:prSet presAssocID="{EAF8F76A-EBAF-4745-B6A4-09D9BC09DFAB}" presName="arrowAndChildren" presStyleCnt="0"/>
      <dgm:spPr/>
    </dgm:pt>
    <dgm:pt modelId="{28BE8087-23FF-4016-8816-0AA70C3AF57E}" type="pres">
      <dgm:prSet presAssocID="{EAF8F76A-EBAF-4745-B6A4-09D9BC09DFAB}" presName="parentTextArrow" presStyleLbl="node1" presStyleIdx="0" presStyleCnt="0"/>
      <dgm:spPr/>
    </dgm:pt>
    <dgm:pt modelId="{2E698B76-DE79-451F-9D6D-399FCC3E6B37}" type="pres">
      <dgm:prSet presAssocID="{EAF8F76A-EBAF-4745-B6A4-09D9BC09DFAB}" presName="arrow" presStyleLbl="alignNode1" presStyleIdx="7" presStyleCnt="9"/>
      <dgm:spPr/>
    </dgm:pt>
    <dgm:pt modelId="{632B95BF-016F-4210-BA6E-6652C067CAE9}" type="pres">
      <dgm:prSet presAssocID="{EAF8F76A-EBAF-4745-B6A4-09D9BC09DFAB}" presName="descendantArrow" presStyleLbl="bgAccFollowNode1" presStyleIdx="7" presStyleCnt="9"/>
      <dgm:spPr/>
    </dgm:pt>
    <dgm:pt modelId="{EA6F0178-AC68-4451-A40A-5A4376C0FB6F}" type="pres">
      <dgm:prSet presAssocID="{8D0D7C4E-9867-40A8-B41C-56FDF80968E9}" presName="sp" presStyleCnt="0"/>
      <dgm:spPr/>
    </dgm:pt>
    <dgm:pt modelId="{3ACFF1D7-CA41-45E3-842C-26C4661BA0F6}" type="pres">
      <dgm:prSet presAssocID="{39BEA01D-AE0E-49C4-8ADE-DA817C69787D}" presName="arrowAndChildren" presStyleCnt="0"/>
      <dgm:spPr/>
    </dgm:pt>
    <dgm:pt modelId="{4A382E19-CA0A-486E-A9DD-8DCC52FD8BEA}" type="pres">
      <dgm:prSet presAssocID="{39BEA01D-AE0E-49C4-8ADE-DA817C69787D}" presName="parentTextArrow" presStyleLbl="node1" presStyleIdx="0" presStyleCnt="0"/>
      <dgm:spPr/>
    </dgm:pt>
    <dgm:pt modelId="{8ABF16A3-2B33-40F5-B5E7-5DF64A503802}" type="pres">
      <dgm:prSet presAssocID="{39BEA01D-AE0E-49C4-8ADE-DA817C69787D}" presName="arrow" presStyleLbl="alignNode1" presStyleIdx="8" presStyleCnt="9"/>
      <dgm:spPr/>
    </dgm:pt>
    <dgm:pt modelId="{3A12CC66-9CB3-46CE-95C5-DD30A5EAA571}" type="pres">
      <dgm:prSet presAssocID="{39BEA01D-AE0E-49C4-8ADE-DA817C69787D}" presName="descendantArrow" presStyleLbl="bgAccFollowNode1" presStyleIdx="8" presStyleCnt="9"/>
      <dgm:spPr/>
    </dgm:pt>
  </dgm:ptLst>
  <dgm:cxnLst>
    <dgm:cxn modelId="{3AD44501-F9A1-48E7-AE5D-50EC6345CC44}" srcId="{D4001E2A-DBDD-4CF8-AFEA-474DF5FDB50A}" destId="{1D277DA2-9EA7-4C3A-8768-ADF89BECD382}" srcOrd="0" destOrd="0" parTransId="{F4382A4C-FBF8-4D18-9DE9-82807DF0A8BE}" sibTransId="{0A14A15E-CA80-41D1-B850-B8D57F7B01C4}"/>
    <dgm:cxn modelId="{6762500A-846C-4585-B241-3D6A97C602A4}" srcId="{C1392BA9-DD34-4C88-B1A0-012EFD994007}" destId="{D7E3F0EC-800E-4671-9F81-3FF7CF49328F}" srcOrd="3" destOrd="0" parTransId="{ACE44D8E-90EF-40F0-8719-414D25F894E7}" sibTransId="{621A5785-F726-4802-90EC-C7C4043C0867}"/>
    <dgm:cxn modelId="{D3A9D013-3DBE-4F81-BA25-6467A705D846}" type="presOf" srcId="{39BEA01D-AE0E-49C4-8ADE-DA817C69787D}" destId="{8ABF16A3-2B33-40F5-B5E7-5DF64A503802}" srcOrd="1" destOrd="0" presId="urn:microsoft.com/office/officeart/2016/7/layout/VerticalDownArrowProcess"/>
    <dgm:cxn modelId="{F5C6AB16-5C78-4B04-B4C9-E936DD8A04DD}" srcId="{C1392BA9-DD34-4C88-B1A0-012EFD994007}" destId="{F3AB4D3A-3EB2-45CB-A1C7-04A0CBD514F2}" srcOrd="2" destOrd="0" parTransId="{780119B8-6FF4-4609-ACDC-61D921566A29}" sibTransId="{6B118C5E-F88A-4D0A-BF1B-36BF8BFFC059}"/>
    <dgm:cxn modelId="{9125F41A-6221-43DF-93BB-508E5446402F}" type="presOf" srcId="{5B66B010-FD6D-4CE6-8B6F-87283764D873}" destId="{3A12CC66-9CB3-46CE-95C5-DD30A5EAA571}" srcOrd="0" destOrd="0" presId="urn:microsoft.com/office/officeart/2016/7/layout/VerticalDownArrowProcess"/>
    <dgm:cxn modelId="{B69CC01B-2084-4D60-B09B-ED43F2286353}" srcId="{C1392BA9-DD34-4C88-B1A0-012EFD994007}" destId="{EAF8F76A-EBAF-4745-B6A4-09D9BC09DFAB}" srcOrd="1" destOrd="0" parTransId="{2F26C59F-6509-4210-9C63-56206B0727EB}" sibTransId="{913927EF-2C41-42D5-BA46-2E00DAED79EF}"/>
    <dgm:cxn modelId="{D024761C-5840-4383-9501-15CC8AD17DA3}" type="presOf" srcId="{3868EF1F-7D3E-49FB-969F-85ABB5F423AD}" destId="{EC782053-E7A0-4BF6-BAAA-BC5CADF6EFB8}" srcOrd="0" destOrd="0" presId="urn:microsoft.com/office/officeart/2016/7/layout/VerticalDownArrowProcess"/>
    <dgm:cxn modelId="{9A83051F-B43F-4285-B06E-4A4A681401F6}" type="presOf" srcId="{C1F9A7B8-D1CC-47D0-8417-6305004314F0}" destId="{4E4526FA-080C-4283-9573-ADEC704BFB6B}" srcOrd="1" destOrd="0" presId="urn:microsoft.com/office/officeart/2016/7/layout/VerticalDownArrowProcess"/>
    <dgm:cxn modelId="{77013F1F-BD41-4C14-AC4B-3424DF65E767}" type="presOf" srcId="{DFF6D43D-7CEF-45E1-A297-6435A4A366AE}" destId="{023589A7-7977-44F0-87F4-06FB6FFE874E}" srcOrd="0" destOrd="0" presId="urn:microsoft.com/office/officeart/2016/7/layout/VerticalDownArrowProcess"/>
    <dgm:cxn modelId="{ADF7B71F-8475-4937-A0FF-72E76B6E176B}" type="presOf" srcId="{EAF8F76A-EBAF-4745-B6A4-09D9BC09DFAB}" destId="{28BE8087-23FF-4016-8816-0AA70C3AF57E}" srcOrd="0" destOrd="0" presId="urn:microsoft.com/office/officeart/2016/7/layout/VerticalDownArrowProcess"/>
    <dgm:cxn modelId="{11D3D422-D459-435F-BA5B-285AF834CD57}" type="presOf" srcId="{E33A9CAE-05D2-49CF-8B37-76A278059A84}" destId="{7E9BA75A-096D-4662-822A-4F65FE26BB41}" srcOrd="0" destOrd="0" presId="urn:microsoft.com/office/officeart/2016/7/layout/VerticalDownArrowProcess"/>
    <dgm:cxn modelId="{0B62F929-46DE-4FBA-A807-F63E61B05752}" type="presOf" srcId="{39BEA01D-AE0E-49C4-8ADE-DA817C69787D}" destId="{4A382E19-CA0A-486E-A9DD-8DCC52FD8BEA}" srcOrd="0" destOrd="0" presId="urn:microsoft.com/office/officeart/2016/7/layout/VerticalDownArrowProcess"/>
    <dgm:cxn modelId="{F76D1939-8750-45B5-8BE0-C97ADBCA3066}" srcId="{39BEA01D-AE0E-49C4-8ADE-DA817C69787D}" destId="{5B66B010-FD6D-4CE6-8B6F-87283764D873}" srcOrd="0" destOrd="0" parTransId="{9201918D-3601-4C93-81CB-E5EB43654CD0}" sibTransId="{EE1BAC28-7081-44D6-8983-1308EBD567F7}"/>
    <dgm:cxn modelId="{B204F539-7D38-4061-AE5F-00E2AFE58A83}" srcId="{C1392BA9-DD34-4C88-B1A0-012EFD994007}" destId="{39BEA01D-AE0E-49C4-8ADE-DA817C69787D}" srcOrd="0" destOrd="0" parTransId="{8C9443AC-B89B-4788-8648-96C68EE690EC}" sibTransId="{8D0D7C4E-9867-40A8-B41C-56FDF80968E9}"/>
    <dgm:cxn modelId="{B5BB123D-4080-45E7-A6C9-9E52CA8AFAD6}" srcId="{C1F9A7B8-D1CC-47D0-8417-6305004314F0}" destId="{2500714D-D501-4998-9854-D0EB1FF79AD0}" srcOrd="0" destOrd="0" parTransId="{5C18CE83-2475-49C7-9599-2DA570F6B1EF}" sibTransId="{E115C95C-64E1-4730-BA0D-726478EBD475}"/>
    <dgm:cxn modelId="{21549E3E-2C6D-439A-8048-E9C61C30E9E2}" type="presOf" srcId="{1A142107-730B-4053-92BE-ED6B016C0269}" destId="{F2EA86DC-2621-48EA-8F00-0DF0E86E86D7}" srcOrd="0" destOrd="0" presId="urn:microsoft.com/office/officeart/2016/7/layout/VerticalDownArrowProcess"/>
    <dgm:cxn modelId="{0DA4FE40-A2ED-43EA-9780-5D5C12405599}" srcId="{2A5BB1A9-3369-4822-988A-693F1B1FC711}" destId="{1A142107-730B-4053-92BE-ED6B016C0269}" srcOrd="0" destOrd="0" parTransId="{A66C3C1E-2505-4DD9-B2B7-480532D56CB2}" sibTransId="{96B11269-3E0F-42B9-B05E-22BFDDF3D062}"/>
    <dgm:cxn modelId="{1F41B848-36CF-462B-B0AE-6829DE950A6C}" type="presOf" srcId="{CBBA6E84-AA6B-48C8-B7A6-CE6AC2072CDE}" destId="{632B95BF-016F-4210-BA6E-6652C067CAE9}" srcOrd="0" destOrd="0" presId="urn:microsoft.com/office/officeart/2016/7/layout/VerticalDownArrowProcess"/>
    <dgm:cxn modelId="{3C3DEF68-543B-4B7D-BE81-F59C4EC634A6}" type="presOf" srcId="{C1F9A7B8-D1CC-47D0-8417-6305004314F0}" destId="{DFCC70C2-668D-4530-B9C9-557A491846A0}" srcOrd="0" destOrd="0" presId="urn:microsoft.com/office/officeart/2016/7/layout/VerticalDownArrowProcess"/>
    <dgm:cxn modelId="{0044F64B-6F91-461E-BB67-1BD9ECA289EE}" srcId="{C1392BA9-DD34-4C88-B1A0-012EFD994007}" destId="{2A5BB1A9-3369-4822-988A-693F1B1FC711}" srcOrd="4" destOrd="0" parTransId="{7FEB811D-2E95-49A2-BF27-AFAF5D0D39B1}" sibTransId="{64CD3B96-BFEE-4318-A106-1A3CF61CD518}"/>
    <dgm:cxn modelId="{77A2C550-A8B1-4054-BF60-151E30E6A128}" type="presOf" srcId="{420F02ED-A9FD-4BFC-9B04-66A6BC80295D}" destId="{F6B77A68-DD96-4305-A26F-A8215D1DAD02}" srcOrd="1" destOrd="0" presId="urn:microsoft.com/office/officeart/2016/7/layout/VerticalDownArrowProcess"/>
    <dgm:cxn modelId="{0D917074-FB8F-44EA-BEBA-E4A70A96CE6A}" type="presOf" srcId="{C1392BA9-DD34-4C88-B1A0-012EFD994007}" destId="{07A5B219-6A9C-4AE5-B16F-5E82B9C8F60B}" srcOrd="0" destOrd="0" presId="urn:microsoft.com/office/officeart/2016/7/layout/VerticalDownArrowProcess"/>
    <dgm:cxn modelId="{AFC3A659-F210-431C-86F3-CA9CDD2F539F}" type="presOf" srcId="{F3AB4D3A-3EB2-45CB-A1C7-04A0CBD514F2}" destId="{93FD9A81-AA06-40CC-AAF5-E723C6B1E945}" srcOrd="1" destOrd="0" presId="urn:microsoft.com/office/officeart/2016/7/layout/VerticalDownArrowProcess"/>
    <dgm:cxn modelId="{52EFEC80-079B-450B-BC92-871C5C85DAB0}" srcId="{D7E3F0EC-800E-4671-9F81-3FF7CF49328F}" destId="{EDD3B71B-AC75-4186-A06E-D0F112B7716A}" srcOrd="0" destOrd="0" parTransId="{A833779F-EFCB-499A-B011-84B231475349}" sibTransId="{17780962-3E82-428D-9244-CE2D3D65FE4A}"/>
    <dgm:cxn modelId="{ACD1EE82-9E9C-4089-B819-9840D9F76656}" srcId="{F3AB4D3A-3EB2-45CB-A1C7-04A0CBD514F2}" destId="{E33A9CAE-05D2-49CF-8B37-76A278059A84}" srcOrd="0" destOrd="0" parTransId="{14441EFE-3982-4395-9B98-19B29CE9E7EC}" sibTransId="{E43FCFF7-94D0-41A3-AFAA-01E323B8D201}"/>
    <dgm:cxn modelId="{B05EDD8F-9DB6-4BD5-9A51-2FF51CC5467A}" type="presOf" srcId="{23AA6C94-B0A4-482E-89A4-90A59F9DBFEE}" destId="{F14235D8-4D89-4A84-B9AD-EDFD4D3644F7}" srcOrd="0" destOrd="0" presId="urn:microsoft.com/office/officeart/2016/7/layout/VerticalDownArrowProcess"/>
    <dgm:cxn modelId="{40D13B96-2817-495A-AD77-B8F804F7C7C1}" srcId="{EAF8F76A-EBAF-4745-B6A4-09D9BC09DFAB}" destId="{CBBA6E84-AA6B-48C8-B7A6-CE6AC2072CDE}" srcOrd="0" destOrd="0" parTransId="{38B79042-09E6-424C-93B0-918335B1ADCE}" sibTransId="{7545D687-BAF5-4438-BF1B-96FAEB20015A}"/>
    <dgm:cxn modelId="{9369D497-B061-48DD-8B17-98C26B0DBF1B}" type="presOf" srcId="{D4001E2A-DBDD-4CF8-AFEA-474DF5FDB50A}" destId="{09EA0001-319F-4418-A3AC-E5AC34982A21}" srcOrd="0" destOrd="0" presId="urn:microsoft.com/office/officeart/2016/7/layout/VerticalDownArrowProcess"/>
    <dgm:cxn modelId="{6AD94D9A-7B21-493C-A879-D41FDC3E310C}" type="presOf" srcId="{EDD3B71B-AC75-4186-A06E-D0F112B7716A}" destId="{17B30A68-2F67-4258-A0F3-BE87553B3FE9}" srcOrd="0" destOrd="0" presId="urn:microsoft.com/office/officeart/2016/7/layout/VerticalDownArrowProcess"/>
    <dgm:cxn modelId="{D771F49F-2292-405B-AB9C-E9F9597B5965}" type="presOf" srcId="{D7E3F0EC-800E-4671-9F81-3FF7CF49328F}" destId="{29C780B2-1901-418D-BB84-90D46F0B4EED}" srcOrd="1" destOrd="0" presId="urn:microsoft.com/office/officeart/2016/7/layout/VerticalDownArrowProcess"/>
    <dgm:cxn modelId="{BC9E12A6-8AD7-40F6-A8DB-F09281F41331}" type="presOf" srcId="{F3AB4D3A-3EB2-45CB-A1C7-04A0CBD514F2}" destId="{275B0A1C-AC60-4A51-A3C1-3C45D78F500E}" srcOrd="0" destOrd="0" presId="urn:microsoft.com/office/officeart/2016/7/layout/VerticalDownArrowProcess"/>
    <dgm:cxn modelId="{6AC275BC-172D-4655-9356-24FB3C4F8DA7}" type="presOf" srcId="{2A5BB1A9-3369-4822-988A-693F1B1FC711}" destId="{FDFA7BEF-929F-4265-964B-D764A9108B8E}" srcOrd="0" destOrd="0" presId="urn:microsoft.com/office/officeart/2016/7/layout/VerticalDownArrowProcess"/>
    <dgm:cxn modelId="{3EF52ABD-5833-4151-BB18-59A1A243CEA2}" type="presOf" srcId="{D7E3F0EC-800E-4671-9F81-3FF7CF49328F}" destId="{5BA56D19-182D-4E84-994C-9EDCA6B1654D}" srcOrd="0" destOrd="0" presId="urn:microsoft.com/office/officeart/2016/7/layout/VerticalDownArrowProcess"/>
    <dgm:cxn modelId="{C57A68CB-3A30-4C3E-8F02-52A8FC70238A}" srcId="{DFF6D43D-7CEF-45E1-A297-6435A4A366AE}" destId="{3868EF1F-7D3E-49FB-969F-85ABB5F423AD}" srcOrd="0" destOrd="0" parTransId="{37B3E75B-9635-47D4-82C6-5FD974E31C44}" sibTransId="{8C302747-448F-48C0-BAF4-6E54E8F7C258}"/>
    <dgm:cxn modelId="{6A30A7CE-D865-43BA-8F6E-B7082602DB14}" srcId="{C1392BA9-DD34-4C88-B1A0-012EFD994007}" destId="{D4001E2A-DBDD-4CF8-AFEA-474DF5FDB50A}" srcOrd="8" destOrd="0" parTransId="{FAFFE545-33D5-4FE3-80CF-B5BF990F53F4}" sibTransId="{262D7369-3A93-4F49-B891-793802D6F52D}"/>
    <dgm:cxn modelId="{5DD893CF-54B3-46BD-9490-E685BE412305}" srcId="{420F02ED-A9FD-4BFC-9B04-66A6BC80295D}" destId="{23AA6C94-B0A4-482E-89A4-90A59F9DBFEE}" srcOrd="0" destOrd="0" parTransId="{A66E3D90-3DFC-4882-8C9C-2C13E7511FF0}" sibTransId="{0A9E9DAA-9E44-4C99-B4EA-23862DDC4709}"/>
    <dgm:cxn modelId="{B89E69D0-D80E-4DB5-9304-DA598846DE4E}" srcId="{C1392BA9-DD34-4C88-B1A0-012EFD994007}" destId="{420F02ED-A9FD-4BFC-9B04-66A6BC80295D}" srcOrd="7" destOrd="0" parTransId="{D6445F0C-83BF-4C6F-9129-BFE7DC38215C}" sibTransId="{DCDB88FC-8142-4366-93F7-D236411C8245}"/>
    <dgm:cxn modelId="{B793EFD2-207F-4B29-B642-110210250FB1}" type="presOf" srcId="{420F02ED-A9FD-4BFC-9B04-66A6BC80295D}" destId="{7ECCA6D8-0815-47B7-9EB1-DBA8E5E3BB6E}" srcOrd="0" destOrd="0" presId="urn:microsoft.com/office/officeart/2016/7/layout/VerticalDownArrowProcess"/>
    <dgm:cxn modelId="{AD358CD8-4ED0-42C0-A20B-14921264A468}" type="presOf" srcId="{2500714D-D501-4998-9854-D0EB1FF79AD0}" destId="{3B22EDB0-4772-4F3A-A270-A33F47B4142C}" srcOrd="0" destOrd="0" presId="urn:microsoft.com/office/officeart/2016/7/layout/VerticalDownArrowProcess"/>
    <dgm:cxn modelId="{2BE56EE3-20E9-4DDF-BE37-66D4A4BD02BB}" type="presOf" srcId="{1D277DA2-9EA7-4C3A-8768-ADF89BECD382}" destId="{27E622BB-8108-4268-9233-3FA64A79676F}" srcOrd="0" destOrd="0" presId="urn:microsoft.com/office/officeart/2016/7/layout/VerticalDownArrowProcess"/>
    <dgm:cxn modelId="{8240D0E5-3E34-4518-9DB0-6105FB533279}" srcId="{C1392BA9-DD34-4C88-B1A0-012EFD994007}" destId="{DFF6D43D-7CEF-45E1-A297-6435A4A366AE}" srcOrd="6" destOrd="0" parTransId="{0FFF6699-15B4-4FDF-ACBF-188E39D41D32}" sibTransId="{F8A638E1-94B8-4632-9C7C-222D484737D4}"/>
    <dgm:cxn modelId="{3A0C62E6-0C56-46A2-AF20-C795F95F3286}" type="presOf" srcId="{DFF6D43D-7CEF-45E1-A297-6435A4A366AE}" destId="{11C5F58D-660C-47AF-BE78-BBAD05A06C45}" srcOrd="1" destOrd="0" presId="urn:microsoft.com/office/officeart/2016/7/layout/VerticalDownArrowProcess"/>
    <dgm:cxn modelId="{594157EF-A2A2-417F-B020-336577B82E6B}" srcId="{C1392BA9-DD34-4C88-B1A0-012EFD994007}" destId="{C1F9A7B8-D1CC-47D0-8417-6305004314F0}" srcOrd="5" destOrd="0" parTransId="{64D23282-0E11-46B1-A702-28A14707CA07}" sibTransId="{6A89F8AE-5940-4272-9865-3970FF1F8822}"/>
    <dgm:cxn modelId="{BA2C53F6-AC07-4D51-9942-77CBBFE43C13}" type="presOf" srcId="{2A5BB1A9-3369-4822-988A-693F1B1FC711}" destId="{5DB6F1A8-B59C-4FC1-B44C-5694213BAA30}" srcOrd="1" destOrd="0" presId="urn:microsoft.com/office/officeart/2016/7/layout/VerticalDownArrowProcess"/>
    <dgm:cxn modelId="{C0CAA9FB-9DC7-4CF4-A221-9D6020CDD419}" type="presOf" srcId="{EAF8F76A-EBAF-4745-B6A4-09D9BC09DFAB}" destId="{2E698B76-DE79-451F-9D6D-399FCC3E6B37}" srcOrd="1" destOrd="0" presId="urn:microsoft.com/office/officeart/2016/7/layout/VerticalDownArrowProcess"/>
    <dgm:cxn modelId="{C21F7116-4A0A-4168-831C-4D1B32A3D220}" type="presParOf" srcId="{07A5B219-6A9C-4AE5-B16F-5E82B9C8F60B}" destId="{3BA9943E-166A-4F1E-BA53-BEB6F9BA140F}" srcOrd="0" destOrd="0" presId="urn:microsoft.com/office/officeart/2016/7/layout/VerticalDownArrowProcess"/>
    <dgm:cxn modelId="{45118F82-A46F-4EF6-BDBC-3EF95CBAB4BF}" type="presParOf" srcId="{3BA9943E-166A-4F1E-BA53-BEB6F9BA140F}" destId="{09EA0001-319F-4418-A3AC-E5AC34982A21}" srcOrd="0" destOrd="0" presId="urn:microsoft.com/office/officeart/2016/7/layout/VerticalDownArrowProcess"/>
    <dgm:cxn modelId="{B4FFE245-F39E-4F7F-BA7C-428FECEA4E4E}" type="presParOf" srcId="{3BA9943E-166A-4F1E-BA53-BEB6F9BA140F}" destId="{27E622BB-8108-4268-9233-3FA64A79676F}" srcOrd="1" destOrd="0" presId="urn:microsoft.com/office/officeart/2016/7/layout/VerticalDownArrowProcess"/>
    <dgm:cxn modelId="{9CBD0956-C67A-4B29-AC3B-5AB642D82952}" type="presParOf" srcId="{07A5B219-6A9C-4AE5-B16F-5E82B9C8F60B}" destId="{B1914776-2B04-406E-BC70-E68C200C769D}" srcOrd="1" destOrd="0" presId="urn:microsoft.com/office/officeart/2016/7/layout/VerticalDownArrowProcess"/>
    <dgm:cxn modelId="{56729D88-D125-41E8-8BEC-5D6FEBAD4BDD}" type="presParOf" srcId="{07A5B219-6A9C-4AE5-B16F-5E82B9C8F60B}" destId="{BAE23158-B43D-4562-95B1-E9BDC1687903}" srcOrd="2" destOrd="0" presId="urn:microsoft.com/office/officeart/2016/7/layout/VerticalDownArrowProcess"/>
    <dgm:cxn modelId="{2B79F713-9E8A-4FB9-9157-436EF767BE78}" type="presParOf" srcId="{BAE23158-B43D-4562-95B1-E9BDC1687903}" destId="{7ECCA6D8-0815-47B7-9EB1-DBA8E5E3BB6E}" srcOrd="0" destOrd="0" presId="urn:microsoft.com/office/officeart/2016/7/layout/VerticalDownArrowProcess"/>
    <dgm:cxn modelId="{0198F750-3967-484C-992B-02C1637F1BEE}" type="presParOf" srcId="{BAE23158-B43D-4562-95B1-E9BDC1687903}" destId="{F6B77A68-DD96-4305-A26F-A8215D1DAD02}" srcOrd="1" destOrd="0" presId="urn:microsoft.com/office/officeart/2016/7/layout/VerticalDownArrowProcess"/>
    <dgm:cxn modelId="{41D95492-E081-4869-A6E4-6B03407B07C3}" type="presParOf" srcId="{BAE23158-B43D-4562-95B1-E9BDC1687903}" destId="{F14235D8-4D89-4A84-B9AD-EDFD4D3644F7}" srcOrd="2" destOrd="0" presId="urn:microsoft.com/office/officeart/2016/7/layout/VerticalDownArrowProcess"/>
    <dgm:cxn modelId="{A8CF5C62-C528-4E41-BAFA-34E8BC1BDE64}" type="presParOf" srcId="{07A5B219-6A9C-4AE5-B16F-5E82B9C8F60B}" destId="{22ABF05A-1A7E-4030-8232-043F97D7CD71}" srcOrd="3" destOrd="0" presId="urn:microsoft.com/office/officeart/2016/7/layout/VerticalDownArrowProcess"/>
    <dgm:cxn modelId="{08392B8C-BF43-4616-8F0F-DEE9283B7A8A}" type="presParOf" srcId="{07A5B219-6A9C-4AE5-B16F-5E82B9C8F60B}" destId="{A0DD5C10-A610-4E7C-A354-5E995C0A00C7}" srcOrd="4" destOrd="0" presId="urn:microsoft.com/office/officeart/2016/7/layout/VerticalDownArrowProcess"/>
    <dgm:cxn modelId="{1EE800DF-94A5-4EA2-88F1-0A3B95CB751A}" type="presParOf" srcId="{A0DD5C10-A610-4E7C-A354-5E995C0A00C7}" destId="{023589A7-7977-44F0-87F4-06FB6FFE874E}" srcOrd="0" destOrd="0" presId="urn:microsoft.com/office/officeart/2016/7/layout/VerticalDownArrowProcess"/>
    <dgm:cxn modelId="{B6FBB737-7F3D-4B72-9EA4-9151C139288E}" type="presParOf" srcId="{A0DD5C10-A610-4E7C-A354-5E995C0A00C7}" destId="{11C5F58D-660C-47AF-BE78-BBAD05A06C45}" srcOrd="1" destOrd="0" presId="urn:microsoft.com/office/officeart/2016/7/layout/VerticalDownArrowProcess"/>
    <dgm:cxn modelId="{1A93FEB8-C422-4368-AA65-578426CFC712}" type="presParOf" srcId="{A0DD5C10-A610-4E7C-A354-5E995C0A00C7}" destId="{EC782053-E7A0-4BF6-BAAA-BC5CADF6EFB8}" srcOrd="2" destOrd="0" presId="urn:microsoft.com/office/officeart/2016/7/layout/VerticalDownArrowProcess"/>
    <dgm:cxn modelId="{EC485181-6CDD-4459-9E21-FBA4B45ADCB1}" type="presParOf" srcId="{07A5B219-6A9C-4AE5-B16F-5E82B9C8F60B}" destId="{9C548303-1403-41BF-BE6F-B5DA5A4A3AE3}" srcOrd="5" destOrd="0" presId="urn:microsoft.com/office/officeart/2016/7/layout/VerticalDownArrowProcess"/>
    <dgm:cxn modelId="{9D82A668-ECA1-4541-90D9-16B565C09B71}" type="presParOf" srcId="{07A5B219-6A9C-4AE5-B16F-5E82B9C8F60B}" destId="{0744E69D-8C2B-4943-BC70-39E28CDE099F}" srcOrd="6" destOrd="0" presId="urn:microsoft.com/office/officeart/2016/7/layout/VerticalDownArrowProcess"/>
    <dgm:cxn modelId="{35E93433-770B-4852-9939-A090A6259F7D}" type="presParOf" srcId="{0744E69D-8C2B-4943-BC70-39E28CDE099F}" destId="{DFCC70C2-668D-4530-B9C9-557A491846A0}" srcOrd="0" destOrd="0" presId="urn:microsoft.com/office/officeart/2016/7/layout/VerticalDownArrowProcess"/>
    <dgm:cxn modelId="{B49D0ACD-427A-4D20-8B2A-351549C634F2}" type="presParOf" srcId="{0744E69D-8C2B-4943-BC70-39E28CDE099F}" destId="{4E4526FA-080C-4283-9573-ADEC704BFB6B}" srcOrd="1" destOrd="0" presId="urn:microsoft.com/office/officeart/2016/7/layout/VerticalDownArrowProcess"/>
    <dgm:cxn modelId="{2F00238C-26EB-40C6-A85F-F208C21F3F7A}" type="presParOf" srcId="{0744E69D-8C2B-4943-BC70-39E28CDE099F}" destId="{3B22EDB0-4772-4F3A-A270-A33F47B4142C}" srcOrd="2" destOrd="0" presId="urn:microsoft.com/office/officeart/2016/7/layout/VerticalDownArrowProcess"/>
    <dgm:cxn modelId="{9001C2E9-9008-4FBD-8552-21A7338865CA}" type="presParOf" srcId="{07A5B219-6A9C-4AE5-B16F-5E82B9C8F60B}" destId="{1EE53D69-05B7-4E8D-8821-82EB785DB9E7}" srcOrd="7" destOrd="0" presId="urn:microsoft.com/office/officeart/2016/7/layout/VerticalDownArrowProcess"/>
    <dgm:cxn modelId="{AA5F21C6-E797-45A0-9C67-0E4F44915A35}" type="presParOf" srcId="{07A5B219-6A9C-4AE5-B16F-5E82B9C8F60B}" destId="{26269F01-9115-46AD-BBC5-1FBA1D10C20C}" srcOrd="8" destOrd="0" presId="urn:microsoft.com/office/officeart/2016/7/layout/VerticalDownArrowProcess"/>
    <dgm:cxn modelId="{9D61D293-CB26-4CBE-AFD7-6E7F85E85141}" type="presParOf" srcId="{26269F01-9115-46AD-BBC5-1FBA1D10C20C}" destId="{FDFA7BEF-929F-4265-964B-D764A9108B8E}" srcOrd="0" destOrd="0" presId="urn:microsoft.com/office/officeart/2016/7/layout/VerticalDownArrowProcess"/>
    <dgm:cxn modelId="{9A574413-E190-492A-97A4-EFF8A67DE39A}" type="presParOf" srcId="{26269F01-9115-46AD-BBC5-1FBA1D10C20C}" destId="{5DB6F1A8-B59C-4FC1-B44C-5694213BAA30}" srcOrd="1" destOrd="0" presId="urn:microsoft.com/office/officeart/2016/7/layout/VerticalDownArrowProcess"/>
    <dgm:cxn modelId="{0066C5BA-A0FC-48C2-9606-B8D977A81A33}" type="presParOf" srcId="{26269F01-9115-46AD-BBC5-1FBA1D10C20C}" destId="{F2EA86DC-2621-48EA-8F00-0DF0E86E86D7}" srcOrd="2" destOrd="0" presId="urn:microsoft.com/office/officeart/2016/7/layout/VerticalDownArrowProcess"/>
    <dgm:cxn modelId="{96D3763B-49D4-4513-AEE1-CD6B283A85D2}" type="presParOf" srcId="{07A5B219-6A9C-4AE5-B16F-5E82B9C8F60B}" destId="{04019918-719C-4724-B6E2-7AABBFB8A0C1}" srcOrd="9" destOrd="0" presId="urn:microsoft.com/office/officeart/2016/7/layout/VerticalDownArrowProcess"/>
    <dgm:cxn modelId="{C12806C7-91D3-4C3F-B5F8-38E03DE59E50}" type="presParOf" srcId="{07A5B219-6A9C-4AE5-B16F-5E82B9C8F60B}" destId="{2D81AB70-A1E8-4A75-A394-F3C13DECC326}" srcOrd="10" destOrd="0" presId="urn:microsoft.com/office/officeart/2016/7/layout/VerticalDownArrowProcess"/>
    <dgm:cxn modelId="{4535C9E9-9CE3-4F6F-91A9-8E815E37BB04}" type="presParOf" srcId="{2D81AB70-A1E8-4A75-A394-F3C13DECC326}" destId="{5BA56D19-182D-4E84-994C-9EDCA6B1654D}" srcOrd="0" destOrd="0" presId="urn:microsoft.com/office/officeart/2016/7/layout/VerticalDownArrowProcess"/>
    <dgm:cxn modelId="{7293864D-028C-4CFB-9A64-6A7BA31EA9F4}" type="presParOf" srcId="{2D81AB70-A1E8-4A75-A394-F3C13DECC326}" destId="{29C780B2-1901-418D-BB84-90D46F0B4EED}" srcOrd="1" destOrd="0" presId="urn:microsoft.com/office/officeart/2016/7/layout/VerticalDownArrowProcess"/>
    <dgm:cxn modelId="{FF391460-3083-4B0D-9777-1A9EA33BB895}" type="presParOf" srcId="{2D81AB70-A1E8-4A75-A394-F3C13DECC326}" destId="{17B30A68-2F67-4258-A0F3-BE87553B3FE9}" srcOrd="2" destOrd="0" presId="urn:microsoft.com/office/officeart/2016/7/layout/VerticalDownArrowProcess"/>
    <dgm:cxn modelId="{D5BA6BB5-BF1C-45BB-8AD8-751C8A35A8C9}" type="presParOf" srcId="{07A5B219-6A9C-4AE5-B16F-5E82B9C8F60B}" destId="{88DCAF57-CB98-4F0F-80E0-BA82828FD438}" srcOrd="11" destOrd="0" presId="urn:microsoft.com/office/officeart/2016/7/layout/VerticalDownArrowProcess"/>
    <dgm:cxn modelId="{199E555D-19CB-48EE-BDC9-E6ACF2355F95}" type="presParOf" srcId="{07A5B219-6A9C-4AE5-B16F-5E82B9C8F60B}" destId="{562B112C-6BC1-45F0-9DCD-B2798F666812}" srcOrd="12" destOrd="0" presId="urn:microsoft.com/office/officeart/2016/7/layout/VerticalDownArrowProcess"/>
    <dgm:cxn modelId="{6F5301F3-DE3B-44BB-BECA-399C6D46816C}" type="presParOf" srcId="{562B112C-6BC1-45F0-9DCD-B2798F666812}" destId="{275B0A1C-AC60-4A51-A3C1-3C45D78F500E}" srcOrd="0" destOrd="0" presId="urn:microsoft.com/office/officeart/2016/7/layout/VerticalDownArrowProcess"/>
    <dgm:cxn modelId="{4CED3952-CF47-4BE7-B954-E420763B7763}" type="presParOf" srcId="{562B112C-6BC1-45F0-9DCD-B2798F666812}" destId="{93FD9A81-AA06-40CC-AAF5-E723C6B1E945}" srcOrd="1" destOrd="0" presId="urn:microsoft.com/office/officeart/2016/7/layout/VerticalDownArrowProcess"/>
    <dgm:cxn modelId="{7A5DF5BE-2F5F-4BC3-A032-3272EDEB97E2}" type="presParOf" srcId="{562B112C-6BC1-45F0-9DCD-B2798F666812}" destId="{7E9BA75A-096D-4662-822A-4F65FE26BB41}" srcOrd="2" destOrd="0" presId="urn:microsoft.com/office/officeart/2016/7/layout/VerticalDownArrowProcess"/>
    <dgm:cxn modelId="{E4B98D9C-DD11-41B4-A1A1-8D6533ECCD2C}" type="presParOf" srcId="{07A5B219-6A9C-4AE5-B16F-5E82B9C8F60B}" destId="{56FB0358-7EC3-4F0E-B219-D30556664839}" srcOrd="13" destOrd="0" presId="urn:microsoft.com/office/officeart/2016/7/layout/VerticalDownArrowProcess"/>
    <dgm:cxn modelId="{2540F50C-99ED-48C5-A678-9290E941180A}" type="presParOf" srcId="{07A5B219-6A9C-4AE5-B16F-5E82B9C8F60B}" destId="{587004CB-B2EB-4326-B8B1-7E7B6D1D259D}" srcOrd="14" destOrd="0" presId="urn:microsoft.com/office/officeart/2016/7/layout/VerticalDownArrowProcess"/>
    <dgm:cxn modelId="{D4DE0E41-82C3-415B-9758-B49BFE9D63B8}" type="presParOf" srcId="{587004CB-B2EB-4326-B8B1-7E7B6D1D259D}" destId="{28BE8087-23FF-4016-8816-0AA70C3AF57E}" srcOrd="0" destOrd="0" presId="urn:microsoft.com/office/officeart/2016/7/layout/VerticalDownArrowProcess"/>
    <dgm:cxn modelId="{CE16FA19-8F19-434B-A4AE-B8D38916D91A}" type="presParOf" srcId="{587004CB-B2EB-4326-B8B1-7E7B6D1D259D}" destId="{2E698B76-DE79-451F-9D6D-399FCC3E6B37}" srcOrd="1" destOrd="0" presId="urn:microsoft.com/office/officeart/2016/7/layout/VerticalDownArrowProcess"/>
    <dgm:cxn modelId="{92858772-81F3-491A-9E9D-66A3EDE658A6}" type="presParOf" srcId="{587004CB-B2EB-4326-B8B1-7E7B6D1D259D}" destId="{632B95BF-016F-4210-BA6E-6652C067CAE9}" srcOrd="2" destOrd="0" presId="urn:microsoft.com/office/officeart/2016/7/layout/VerticalDownArrowProcess"/>
    <dgm:cxn modelId="{431A6490-087A-4287-9200-0677C236ECF8}" type="presParOf" srcId="{07A5B219-6A9C-4AE5-B16F-5E82B9C8F60B}" destId="{EA6F0178-AC68-4451-A40A-5A4376C0FB6F}" srcOrd="15" destOrd="0" presId="urn:microsoft.com/office/officeart/2016/7/layout/VerticalDownArrowProcess"/>
    <dgm:cxn modelId="{BD273839-7AC0-446F-8AE9-D97F68488E44}" type="presParOf" srcId="{07A5B219-6A9C-4AE5-B16F-5E82B9C8F60B}" destId="{3ACFF1D7-CA41-45E3-842C-26C4661BA0F6}" srcOrd="16" destOrd="0" presId="urn:microsoft.com/office/officeart/2016/7/layout/VerticalDownArrowProcess"/>
    <dgm:cxn modelId="{8EF7C84A-0481-404D-81F5-03D3907FF845}" type="presParOf" srcId="{3ACFF1D7-CA41-45E3-842C-26C4661BA0F6}" destId="{4A382E19-CA0A-486E-A9DD-8DCC52FD8BEA}" srcOrd="0" destOrd="0" presId="urn:microsoft.com/office/officeart/2016/7/layout/VerticalDownArrowProcess"/>
    <dgm:cxn modelId="{4F117362-BB0E-40BC-B767-B2230146288A}" type="presParOf" srcId="{3ACFF1D7-CA41-45E3-842C-26C4661BA0F6}" destId="{8ABF16A3-2B33-40F5-B5E7-5DF64A503802}" srcOrd="1" destOrd="0" presId="urn:microsoft.com/office/officeart/2016/7/layout/VerticalDownArrowProcess"/>
    <dgm:cxn modelId="{E16B0E35-627D-4FE2-9D93-191EDD1B286C}" type="presParOf" srcId="{3ACFF1D7-CA41-45E3-842C-26C4661BA0F6}" destId="{3A12CC66-9CB3-46CE-95C5-DD30A5EAA571}"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6A67C9-8503-4F93-8262-54E804DE8CB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CA0F6B4-4A24-456E-B3B3-B367386ED5E6}">
      <dgm:prSet custT="1"/>
      <dgm:spPr/>
      <dgm:t>
        <a:bodyPr/>
        <a:lstStyle/>
        <a:p>
          <a:r>
            <a:rPr lang="en-US" sz="3600" dirty="0">
              <a:solidFill>
                <a:schemeClr val="tx1">
                  <a:lumMod val="75000"/>
                  <a:lumOff val="25000"/>
                </a:schemeClr>
              </a:solidFill>
              <a:latin typeface="Arial" panose="020B0604020202020204" pitchFamily="34" charset="0"/>
              <a:cs typeface="Arial" panose="020B0604020202020204" pitchFamily="34" charset="0"/>
            </a:rPr>
            <a:t>Extra income for travel, luxuries or entertainment</a:t>
          </a:r>
        </a:p>
      </dgm:t>
    </dgm:pt>
    <dgm:pt modelId="{03C6389E-7374-47A2-82CF-DEC9375A3E27}" type="parTrans" cxnId="{3AD925EC-3161-4D7E-B71D-45653EC98F05}">
      <dgm:prSet/>
      <dgm:spPr/>
      <dgm:t>
        <a:bodyPr/>
        <a:lstStyle/>
        <a:p>
          <a:endParaRPr lang="en-US" sz="3600">
            <a:solidFill>
              <a:schemeClr val="tx1">
                <a:lumMod val="75000"/>
                <a:lumOff val="25000"/>
              </a:schemeClr>
            </a:solidFill>
            <a:latin typeface="Arial" panose="020B0604020202020204" pitchFamily="34" charset="0"/>
            <a:cs typeface="Arial" panose="020B0604020202020204" pitchFamily="34" charset="0"/>
          </a:endParaRPr>
        </a:p>
      </dgm:t>
    </dgm:pt>
    <dgm:pt modelId="{2ACF8FD0-FD2E-491D-8959-C17F5541BFBE}" type="sibTrans" cxnId="{3AD925EC-3161-4D7E-B71D-45653EC98F05}">
      <dgm:prSet/>
      <dgm:spPr/>
      <dgm:t>
        <a:bodyPr/>
        <a:lstStyle/>
        <a:p>
          <a:endParaRPr lang="en-US" sz="3600">
            <a:solidFill>
              <a:schemeClr val="tx1">
                <a:lumMod val="75000"/>
                <a:lumOff val="25000"/>
              </a:schemeClr>
            </a:solidFill>
            <a:latin typeface="Arial" panose="020B0604020202020204" pitchFamily="34" charset="0"/>
            <a:cs typeface="Arial" panose="020B0604020202020204" pitchFamily="34" charset="0"/>
          </a:endParaRPr>
        </a:p>
      </dgm:t>
    </dgm:pt>
    <dgm:pt modelId="{343EC791-D951-498F-900F-FFE3B0430D14}">
      <dgm:prSet custT="1"/>
      <dgm:spPr/>
      <dgm:t>
        <a:bodyPr/>
        <a:lstStyle/>
        <a:p>
          <a:r>
            <a:rPr lang="en-US" sz="3600" dirty="0">
              <a:solidFill>
                <a:schemeClr val="tx1">
                  <a:lumMod val="75000"/>
                  <a:lumOff val="25000"/>
                </a:schemeClr>
              </a:solidFill>
              <a:latin typeface="Arial" panose="020B0604020202020204" pitchFamily="34" charset="0"/>
              <a:cs typeface="Arial" panose="020B0604020202020204" pitchFamily="34" charset="0"/>
            </a:rPr>
            <a:t>To stay mentally active</a:t>
          </a:r>
        </a:p>
      </dgm:t>
    </dgm:pt>
    <dgm:pt modelId="{E9977BCE-0916-4F5C-B58C-E8BDD4DB2C30}" type="parTrans" cxnId="{8986111A-C408-40DC-BDDD-CCFC34B3670D}">
      <dgm:prSet/>
      <dgm:spPr/>
      <dgm:t>
        <a:bodyPr/>
        <a:lstStyle/>
        <a:p>
          <a:endParaRPr lang="en-US" sz="3600">
            <a:solidFill>
              <a:schemeClr val="tx1">
                <a:lumMod val="75000"/>
                <a:lumOff val="25000"/>
              </a:schemeClr>
            </a:solidFill>
            <a:latin typeface="Arial" panose="020B0604020202020204" pitchFamily="34" charset="0"/>
            <a:cs typeface="Arial" panose="020B0604020202020204" pitchFamily="34" charset="0"/>
          </a:endParaRPr>
        </a:p>
      </dgm:t>
    </dgm:pt>
    <dgm:pt modelId="{549E4817-3C09-4380-BA46-61C8B16C7C4D}" type="sibTrans" cxnId="{8986111A-C408-40DC-BDDD-CCFC34B3670D}">
      <dgm:prSet/>
      <dgm:spPr/>
      <dgm:t>
        <a:bodyPr/>
        <a:lstStyle/>
        <a:p>
          <a:endParaRPr lang="en-US" sz="3600">
            <a:solidFill>
              <a:schemeClr val="tx1">
                <a:lumMod val="75000"/>
                <a:lumOff val="25000"/>
              </a:schemeClr>
            </a:solidFill>
            <a:latin typeface="Arial" panose="020B0604020202020204" pitchFamily="34" charset="0"/>
            <a:cs typeface="Arial" panose="020B0604020202020204" pitchFamily="34" charset="0"/>
          </a:endParaRPr>
        </a:p>
      </dgm:t>
    </dgm:pt>
    <dgm:pt modelId="{72D8F652-8D3A-4A27-98CE-526A3011AA09}">
      <dgm:prSet custT="1"/>
      <dgm:spPr/>
      <dgm:t>
        <a:bodyPr/>
        <a:lstStyle/>
        <a:p>
          <a:r>
            <a:rPr lang="en-US" sz="3600">
              <a:solidFill>
                <a:schemeClr val="tx1">
                  <a:lumMod val="75000"/>
                  <a:lumOff val="25000"/>
                </a:schemeClr>
              </a:solidFill>
              <a:latin typeface="Arial" panose="020B0604020202020204" pitchFamily="34" charset="0"/>
              <a:cs typeface="Arial" panose="020B0604020202020204" pitchFamily="34" charset="0"/>
            </a:rPr>
            <a:t>To maintain social connections</a:t>
          </a:r>
        </a:p>
      </dgm:t>
    </dgm:pt>
    <dgm:pt modelId="{D62F0928-AD7A-476E-8E1C-56D47D8B110F}" type="parTrans" cxnId="{8D5A6EC1-D46C-4102-A40A-56D50A411108}">
      <dgm:prSet/>
      <dgm:spPr/>
      <dgm:t>
        <a:bodyPr/>
        <a:lstStyle/>
        <a:p>
          <a:endParaRPr lang="en-US" sz="3600">
            <a:solidFill>
              <a:schemeClr val="tx1">
                <a:lumMod val="75000"/>
                <a:lumOff val="25000"/>
              </a:schemeClr>
            </a:solidFill>
            <a:latin typeface="Arial" panose="020B0604020202020204" pitchFamily="34" charset="0"/>
            <a:cs typeface="Arial" panose="020B0604020202020204" pitchFamily="34" charset="0"/>
          </a:endParaRPr>
        </a:p>
      </dgm:t>
    </dgm:pt>
    <dgm:pt modelId="{D1550668-3319-416C-9409-6F0A3964A58F}" type="sibTrans" cxnId="{8D5A6EC1-D46C-4102-A40A-56D50A411108}">
      <dgm:prSet/>
      <dgm:spPr/>
      <dgm:t>
        <a:bodyPr/>
        <a:lstStyle/>
        <a:p>
          <a:endParaRPr lang="en-US" sz="3600">
            <a:solidFill>
              <a:schemeClr val="tx1">
                <a:lumMod val="75000"/>
                <a:lumOff val="25000"/>
              </a:schemeClr>
            </a:solidFill>
            <a:latin typeface="Arial" panose="020B0604020202020204" pitchFamily="34" charset="0"/>
            <a:cs typeface="Arial" panose="020B0604020202020204" pitchFamily="34" charset="0"/>
          </a:endParaRPr>
        </a:p>
      </dgm:t>
    </dgm:pt>
    <dgm:pt modelId="{4BA7F31E-840A-4E42-A37E-8857D20354F9}">
      <dgm:prSet custT="1"/>
      <dgm:spPr/>
      <dgm:t>
        <a:bodyPr/>
        <a:lstStyle/>
        <a:p>
          <a:r>
            <a:rPr lang="en-US" sz="3600">
              <a:solidFill>
                <a:schemeClr val="tx1">
                  <a:lumMod val="75000"/>
                  <a:lumOff val="25000"/>
                </a:schemeClr>
              </a:solidFill>
              <a:latin typeface="Arial" panose="020B0604020202020204" pitchFamily="34" charset="0"/>
              <a:cs typeface="Arial" panose="020B0604020202020204" pitchFamily="34" charset="0"/>
            </a:rPr>
            <a:t>To stay physically active</a:t>
          </a:r>
        </a:p>
      </dgm:t>
    </dgm:pt>
    <dgm:pt modelId="{D9956008-5454-4D02-9C3A-FA50D86FF3C4}" type="parTrans" cxnId="{7C14C5E8-1022-4321-BCBE-0029A17DE0A4}">
      <dgm:prSet/>
      <dgm:spPr/>
      <dgm:t>
        <a:bodyPr/>
        <a:lstStyle/>
        <a:p>
          <a:endParaRPr lang="en-US" sz="3600">
            <a:solidFill>
              <a:schemeClr val="tx1">
                <a:lumMod val="75000"/>
                <a:lumOff val="25000"/>
              </a:schemeClr>
            </a:solidFill>
            <a:latin typeface="Arial" panose="020B0604020202020204" pitchFamily="34" charset="0"/>
            <a:cs typeface="Arial" panose="020B0604020202020204" pitchFamily="34" charset="0"/>
          </a:endParaRPr>
        </a:p>
      </dgm:t>
    </dgm:pt>
    <dgm:pt modelId="{544DC96D-974A-4266-820B-D2727B859A22}" type="sibTrans" cxnId="{7C14C5E8-1022-4321-BCBE-0029A17DE0A4}">
      <dgm:prSet/>
      <dgm:spPr/>
      <dgm:t>
        <a:bodyPr/>
        <a:lstStyle/>
        <a:p>
          <a:endParaRPr lang="en-US" sz="3600">
            <a:solidFill>
              <a:schemeClr val="tx1">
                <a:lumMod val="75000"/>
                <a:lumOff val="25000"/>
              </a:schemeClr>
            </a:solidFill>
            <a:latin typeface="Arial" panose="020B0604020202020204" pitchFamily="34" charset="0"/>
            <a:cs typeface="Arial" panose="020B0604020202020204" pitchFamily="34" charset="0"/>
          </a:endParaRPr>
        </a:p>
      </dgm:t>
    </dgm:pt>
    <dgm:pt modelId="{96AE8079-01FE-4D98-AF45-7F106414173D}">
      <dgm:prSet custT="1"/>
      <dgm:spPr/>
      <dgm:t>
        <a:bodyPr/>
        <a:lstStyle/>
        <a:p>
          <a:r>
            <a:rPr lang="en-US" sz="3600">
              <a:solidFill>
                <a:schemeClr val="tx1">
                  <a:lumMod val="75000"/>
                  <a:lumOff val="25000"/>
                </a:schemeClr>
              </a:solidFill>
              <a:latin typeface="Arial" panose="020B0604020202020204" pitchFamily="34" charset="0"/>
              <a:cs typeface="Arial" panose="020B0604020202020204" pitchFamily="34" charset="0"/>
            </a:rPr>
            <a:t>Necessary living expenses</a:t>
          </a:r>
        </a:p>
      </dgm:t>
    </dgm:pt>
    <dgm:pt modelId="{2CE6469B-F4A8-466E-949E-74F8C023B5A6}" type="parTrans" cxnId="{9F32763D-AFC8-4CCA-BABF-32774A358429}">
      <dgm:prSet/>
      <dgm:spPr/>
      <dgm:t>
        <a:bodyPr/>
        <a:lstStyle/>
        <a:p>
          <a:endParaRPr lang="en-US" sz="3600">
            <a:solidFill>
              <a:schemeClr val="tx1">
                <a:lumMod val="75000"/>
                <a:lumOff val="25000"/>
              </a:schemeClr>
            </a:solidFill>
            <a:latin typeface="Arial" panose="020B0604020202020204" pitchFamily="34" charset="0"/>
            <a:cs typeface="Arial" panose="020B0604020202020204" pitchFamily="34" charset="0"/>
          </a:endParaRPr>
        </a:p>
      </dgm:t>
    </dgm:pt>
    <dgm:pt modelId="{9E04BDFE-1F18-47D2-BC54-831EB5304480}" type="sibTrans" cxnId="{9F32763D-AFC8-4CCA-BABF-32774A358429}">
      <dgm:prSet/>
      <dgm:spPr/>
      <dgm:t>
        <a:bodyPr/>
        <a:lstStyle/>
        <a:p>
          <a:endParaRPr lang="en-US" sz="3600">
            <a:solidFill>
              <a:schemeClr val="tx1">
                <a:lumMod val="75000"/>
                <a:lumOff val="25000"/>
              </a:schemeClr>
            </a:solidFill>
            <a:latin typeface="Arial" panose="020B0604020202020204" pitchFamily="34" charset="0"/>
            <a:cs typeface="Arial" panose="020B0604020202020204" pitchFamily="34" charset="0"/>
          </a:endParaRPr>
        </a:p>
      </dgm:t>
    </dgm:pt>
    <dgm:pt modelId="{EA8B0DC1-4B6F-4884-B585-24C8AEBA98FE}">
      <dgm:prSet custT="1"/>
      <dgm:spPr/>
      <dgm:t>
        <a:bodyPr/>
        <a:lstStyle/>
        <a:p>
          <a:r>
            <a:rPr lang="en-US" sz="3600">
              <a:solidFill>
                <a:schemeClr val="tx1">
                  <a:lumMod val="75000"/>
                  <a:lumOff val="25000"/>
                </a:schemeClr>
              </a:solidFill>
              <a:latin typeface="Arial" panose="020B0604020202020204" pitchFamily="34" charset="0"/>
              <a:cs typeface="Arial" panose="020B0604020202020204" pitchFamily="34" charset="0"/>
            </a:rPr>
            <a:t>Other</a:t>
          </a:r>
        </a:p>
      </dgm:t>
    </dgm:pt>
    <dgm:pt modelId="{F7DA6DDA-AC2F-498D-BEDB-C23AE156757A}" type="parTrans" cxnId="{AA5C7488-CCC5-4252-8F64-6BB19A912D92}">
      <dgm:prSet/>
      <dgm:spPr/>
      <dgm:t>
        <a:bodyPr/>
        <a:lstStyle/>
        <a:p>
          <a:endParaRPr lang="en-US" sz="3600">
            <a:solidFill>
              <a:schemeClr val="tx1">
                <a:lumMod val="75000"/>
                <a:lumOff val="25000"/>
              </a:schemeClr>
            </a:solidFill>
            <a:latin typeface="Arial" panose="020B0604020202020204" pitchFamily="34" charset="0"/>
            <a:cs typeface="Arial" panose="020B0604020202020204" pitchFamily="34" charset="0"/>
          </a:endParaRPr>
        </a:p>
      </dgm:t>
    </dgm:pt>
    <dgm:pt modelId="{CEE99A61-5809-410A-A85D-FC110F6E39E3}" type="sibTrans" cxnId="{AA5C7488-CCC5-4252-8F64-6BB19A912D92}">
      <dgm:prSet/>
      <dgm:spPr/>
      <dgm:t>
        <a:bodyPr/>
        <a:lstStyle/>
        <a:p>
          <a:endParaRPr lang="en-US" sz="3600">
            <a:solidFill>
              <a:schemeClr val="tx1">
                <a:lumMod val="75000"/>
                <a:lumOff val="25000"/>
              </a:schemeClr>
            </a:solidFill>
            <a:latin typeface="Arial" panose="020B0604020202020204" pitchFamily="34" charset="0"/>
            <a:cs typeface="Arial" panose="020B0604020202020204" pitchFamily="34" charset="0"/>
          </a:endParaRPr>
        </a:p>
      </dgm:t>
    </dgm:pt>
    <dgm:pt modelId="{073B1E16-8015-4145-A4D7-B98F9423FDF8}" type="pres">
      <dgm:prSet presAssocID="{656A67C9-8503-4F93-8262-54E804DE8CBC}" presName="vert0" presStyleCnt="0">
        <dgm:presLayoutVars>
          <dgm:dir/>
          <dgm:animOne val="branch"/>
          <dgm:animLvl val="lvl"/>
        </dgm:presLayoutVars>
      </dgm:prSet>
      <dgm:spPr/>
    </dgm:pt>
    <dgm:pt modelId="{E53DAC73-A031-422F-8E50-129BD5319FE0}" type="pres">
      <dgm:prSet presAssocID="{BCA0F6B4-4A24-456E-B3B3-B367386ED5E6}" presName="thickLine" presStyleLbl="alignNode1" presStyleIdx="0" presStyleCnt="6"/>
      <dgm:spPr/>
    </dgm:pt>
    <dgm:pt modelId="{8D7AB62C-925D-478E-B058-1C31F26AE308}" type="pres">
      <dgm:prSet presAssocID="{BCA0F6B4-4A24-456E-B3B3-B367386ED5E6}" presName="horz1" presStyleCnt="0"/>
      <dgm:spPr/>
    </dgm:pt>
    <dgm:pt modelId="{55E3ABF5-A067-4E54-8473-EC9EB56D181D}" type="pres">
      <dgm:prSet presAssocID="{BCA0F6B4-4A24-456E-B3B3-B367386ED5E6}" presName="tx1" presStyleLbl="revTx" presStyleIdx="0" presStyleCnt="6"/>
      <dgm:spPr/>
    </dgm:pt>
    <dgm:pt modelId="{CB64C6C1-E3E1-4462-B5EF-A0CABDD2C762}" type="pres">
      <dgm:prSet presAssocID="{BCA0F6B4-4A24-456E-B3B3-B367386ED5E6}" presName="vert1" presStyleCnt="0"/>
      <dgm:spPr/>
    </dgm:pt>
    <dgm:pt modelId="{67D2C331-4209-4F2D-ACAB-5CA80ECE99AE}" type="pres">
      <dgm:prSet presAssocID="{343EC791-D951-498F-900F-FFE3B0430D14}" presName="thickLine" presStyleLbl="alignNode1" presStyleIdx="1" presStyleCnt="6"/>
      <dgm:spPr/>
    </dgm:pt>
    <dgm:pt modelId="{182736AC-FFE5-4DF4-9EE6-F29CEAB4675C}" type="pres">
      <dgm:prSet presAssocID="{343EC791-D951-498F-900F-FFE3B0430D14}" presName="horz1" presStyleCnt="0"/>
      <dgm:spPr/>
    </dgm:pt>
    <dgm:pt modelId="{B5BA6F66-8BE1-40B2-B563-B88B9B549F8B}" type="pres">
      <dgm:prSet presAssocID="{343EC791-D951-498F-900F-FFE3B0430D14}" presName="tx1" presStyleLbl="revTx" presStyleIdx="1" presStyleCnt="6"/>
      <dgm:spPr/>
    </dgm:pt>
    <dgm:pt modelId="{A606C1A1-EE78-4386-BF23-3C6CF65F11FB}" type="pres">
      <dgm:prSet presAssocID="{343EC791-D951-498F-900F-FFE3B0430D14}" presName="vert1" presStyleCnt="0"/>
      <dgm:spPr/>
    </dgm:pt>
    <dgm:pt modelId="{70946836-8519-41F7-9050-837068435B1A}" type="pres">
      <dgm:prSet presAssocID="{72D8F652-8D3A-4A27-98CE-526A3011AA09}" presName="thickLine" presStyleLbl="alignNode1" presStyleIdx="2" presStyleCnt="6"/>
      <dgm:spPr/>
    </dgm:pt>
    <dgm:pt modelId="{B68D8881-41F1-4AE2-8B8C-4F6535E4C77C}" type="pres">
      <dgm:prSet presAssocID="{72D8F652-8D3A-4A27-98CE-526A3011AA09}" presName="horz1" presStyleCnt="0"/>
      <dgm:spPr/>
    </dgm:pt>
    <dgm:pt modelId="{82058621-7D92-4507-8D79-98D8CF25FD64}" type="pres">
      <dgm:prSet presAssocID="{72D8F652-8D3A-4A27-98CE-526A3011AA09}" presName="tx1" presStyleLbl="revTx" presStyleIdx="2" presStyleCnt="6"/>
      <dgm:spPr/>
    </dgm:pt>
    <dgm:pt modelId="{FD26F14D-4A9B-4602-AA30-6ED1C74B7B57}" type="pres">
      <dgm:prSet presAssocID="{72D8F652-8D3A-4A27-98CE-526A3011AA09}" presName="vert1" presStyleCnt="0"/>
      <dgm:spPr/>
    </dgm:pt>
    <dgm:pt modelId="{9F333301-F201-49EE-B6F2-17903597ABC3}" type="pres">
      <dgm:prSet presAssocID="{4BA7F31E-840A-4E42-A37E-8857D20354F9}" presName="thickLine" presStyleLbl="alignNode1" presStyleIdx="3" presStyleCnt="6"/>
      <dgm:spPr/>
    </dgm:pt>
    <dgm:pt modelId="{72E194A3-13DC-442C-8D60-D4BB8C6570A0}" type="pres">
      <dgm:prSet presAssocID="{4BA7F31E-840A-4E42-A37E-8857D20354F9}" presName="horz1" presStyleCnt="0"/>
      <dgm:spPr/>
    </dgm:pt>
    <dgm:pt modelId="{E20BBD30-973F-4C63-8A8F-E829F6C29255}" type="pres">
      <dgm:prSet presAssocID="{4BA7F31E-840A-4E42-A37E-8857D20354F9}" presName="tx1" presStyleLbl="revTx" presStyleIdx="3" presStyleCnt="6"/>
      <dgm:spPr/>
    </dgm:pt>
    <dgm:pt modelId="{D2627650-534A-4B04-9130-D440A121315B}" type="pres">
      <dgm:prSet presAssocID="{4BA7F31E-840A-4E42-A37E-8857D20354F9}" presName="vert1" presStyleCnt="0"/>
      <dgm:spPr/>
    </dgm:pt>
    <dgm:pt modelId="{2699D0E2-A026-492C-92CA-3763019AEABA}" type="pres">
      <dgm:prSet presAssocID="{96AE8079-01FE-4D98-AF45-7F106414173D}" presName="thickLine" presStyleLbl="alignNode1" presStyleIdx="4" presStyleCnt="6"/>
      <dgm:spPr/>
    </dgm:pt>
    <dgm:pt modelId="{8621B45F-1A83-4998-9BB9-EE81A9608763}" type="pres">
      <dgm:prSet presAssocID="{96AE8079-01FE-4D98-AF45-7F106414173D}" presName="horz1" presStyleCnt="0"/>
      <dgm:spPr/>
    </dgm:pt>
    <dgm:pt modelId="{DEE769E1-1CA3-456D-B7FC-A5092D98120A}" type="pres">
      <dgm:prSet presAssocID="{96AE8079-01FE-4D98-AF45-7F106414173D}" presName="tx1" presStyleLbl="revTx" presStyleIdx="4" presStyleCnt="6"/>
      <dgm:spPr/>
    </dgm:pt>
    <dgm:pt modelId="{AD7CFEB4-F50C-47BF-A746-814A165778F5}" type="pres">
      <dgm:prSet presAssocID="{96AE8079-01FE-4D98-AF45-7F106414173D}" presName="vert1" presStyleCnt="0"/>
      <dgm:spPr/>
    </dgm:pt>
    <dgm:pt modelId="{9B7A695C-00A2-48A1-87AC-6C9D15258663}" type="pres">
      <dgm:prSet presAssocID="{EA8B0DC1-4B6F-4884-B585-24C8AEBA98FE}" presName="thickLine" presStyleLbl="alignNode1" presStyleIdx="5" presStyleCnt="6"/>
      <dgm:spPr/>
    </dgm:pt>
    <dgm:pt modelId="{B1167101-70C5-4972-8C7F-1A8C450C6BCC}" type="pres">
      <dgm:prSet presAssocID="{EA8B0DC1-4B6F-4884-B585-24C8AEBA98FE}" presName="horz1" presStyleCnt="0"/>
      <dgm:spPr/>
    </dgm:pt>
    <dgm:pt modelId="{4C2105A5-3AA8-4624-A923-A7932A5D4C68}" type="pres">
      <dgm:prSet presAssocID="{EA8B0DC1-4B6F-4884-B585-24C8AEBA98FE}" presName="tx1" presStyleLbl="revTx" presStyleIdx="5" presStyleCnt="6"/>
      <dgm:spPr/>
    </dgm:pt>
    <dgm:pt modelId="{375C48B4-4370-4A56-908D-B4E48C59BB10}" type="pres">
      <dgm:prSet presAssocID="{EA8B0DC1-4B6F-4884-B585-24C8AEBA98FE}" presName="vert1" presStyleCnt="0"/>
      <dgm:spPr/>
    </dgm:pt>
  </dgm:ptLst>
  <dgm:cxnLst>
    <dgm:cxn modelId="{A6E6B412-A163-4B99-AB3F-6040BC8C9D7D}" type="presOf" srcId="{BCA0F6B4-4A24-456E-B3B3-B367386ED5E6}" destId="{55E3ABF5-A067-4E54-8473-EC9EB56D181D}" srcOrd="0" destOrd="0" presId="urn:microsoft.com/office/officeart/2008/layout/LinedList"/>
    <dgm:cxn modelId="{8986111A-C408-40DC-BDDD-CCFC34B3670D}" srcId="{656A67C9-8503-4F93-8262-54E804DE8CBC}" destId="{343EC791-D951-498F-900F-FFE3B0430D14}" srcOrd="1" destOrd="0" parTransId="{E9977BCE-0916-4F5C-B58C-E8BDD4DB2C30}" sibTransId="{549E4817-3C09-4380-BA46-61C8B16C7C4D}"/>
    <dgm:cxn modelId="{9F32763D-AFC8-4CCA-BABF-32774A358429}" srcId="{656A67C9-8503-4F93-8262-54E804DE8CBC}" destId="{96AE8079-01FE-4D98-AF45-7F106414173D}" srcOrd="4" destOrd="0" parTransId="{2CE6469B-F4A8-466E-949E-74F8C023B5A6}" sibTransId="{9E04BDFE-1F18-47D2-BC54-831EB5304480}"/>
    <dgm:cxn modelId="{F6B94141-2247-492F-9F1D-E59043A1D2D8}" type="presOf" srcId="{72D8F652-8D3A-4A27-98CE-526A3011AA09}" destId="{82058621-7D92-4507-8D79-98D8CF25FD64}" srcOrd="0" destOrd="0" presId="urn:microsoft.com/office/officeart/2008/layout/LinedList"/>
    <dgm:cxn modelId="{1718B56A-533F-4F07-A610-C24AEF71CF53}" type="presOf" srcId="{4BA7F31E-840A-4E42-A37E-8857D20354F9}" destId="{E20BBD30-973F-4C63-8A8F-E829F6C29255}" srcOrd="0" destOrd="0" presId="urn:microsoft.com/office/officeart/2008/layout/LinedList"/>
    <dgm:cxn modelId="{F21CC874-7ED7-4A47-88A0-3D3070EB177A}" type="presOf" srcId="{656A67C9-8503-4F93-8262-54E804DE8CBC}" destId="{073B1E16-8015-4145-A4D7-B98F9423FDF8}" srcOrd="0" destOrd="0" presId="urn:microsoft.com/office/officeart/2008/layout/LinedList"/>
    <dgm:cxn modelId="{AA5C7488-CCC5-4252-8F64-6BB19A912D92}" srcId="{656A67C9-8503-4F93-8262-54E804DE8CBC}" destId="{EA8B0DC1-4B6F-4884-B585-24C8AEBA98FE}" srcOrd="5" destOrd="0" parTransId="{F7DA6DDA-AC2F-498D-BEDB-C23AE156757A}" sibTransId="{CEE99A61-5809-410A-A85D-FC110F6E39E3}"/>
    <dgm:cxn modelId="{8D5A6EC1-D46C-4102-A40A-56D50A411108}" srcId="{656A67C9-8503-4F93-8262-54E804DE8CBC}" destId="{72D8F652-8D3A-4A27-98CE-526A3011AA09}" srcOrd="2" destOrd="0" parTransId="{D62F0928-AD7A-476E-8E1C-56D47D8B110F}" sibTransId="{D1550668-3319-416C-9409-6F0A3964A58F}"/>
    <dgm:cxn modelId="{3CA3D5CF-7831-4ECB-870A-D5BD0E8E71EB}" type="presOf" srcId="{EA8B0DC1-4B6F-4884-B585-24C8AEBA98FE}" destId="{4C2105A5-3AA8-4624-A923-A7932A5D4C68}" srcOrd="0" destOrd="0" presId="urn:microsoft.com/office/officeart/2008/layout/LinedList"/>
    <dgm:cxn modelId="{32F375E2-382A-44E9-BB80-0F760BEB265F}" type="presOf" srcId="{343EC791-D951-498F-900F-FFE3B0430D14}" destId="{B5BA6F66-8BE1-40B2-B563-B88B9B549F8B}" srcOrd="0" destOrd="0" presId="urn:microsoft.com/office/officeart/2008/layout/LinedList"/>
    <dgm:cxn modelId="{7C14C5E8-1022-4321-BCBE-0029A17DE0A4}" srcId="{656A67C9-8503-4F93-8262-54E804DE8CBC}" destId="{4BA7F31E-840A-4E42-A37E-8857D20354F9}" srcOrd="3" destOrd="0" parTransId="{D9956008-5454-4D02-9C3A-FA50D86FF3C4}" sibTransId="{544DC96D-974A-4266-820B-D2727B859A22}"/>
    <dgm:cxn modelId="{3AD925EC-3161-4D7E-B71D-45653EC98F05}" srcId="{656A67C9-8503-4F93-8262-54E804DE8CBC}" destId="{BCA0F6B4-4A24-456E-B3B3-B367386ED5E6}" srcOrd="0" destOrd="0" parTransId="{03C6389E-7374-47A2-82CF-DEC9375A3E27}" sibTransId="{2ACF8FD0-FD2E-491D-8959-C17F5541BFBE}"/>
    <dgm:cxn modelId="{0A76F8ED-F272-488A-95BB-C6BF9DFCC4D7}" type="presOf" srcId="{96AE8079-01FE-4D98-AF45-7F106414173D}" destId="{DEE769E1-1CA3-456D-B7FC-A5092D98120A}" srcOrd="0" destOrd="0" presId="urn:microsoft.com/office/officeart/2008/layout/LinedList"/>
    <dgm:cxn modelId="{0D01C3CD-9475-4BCE-A516-DA54FC8081A9}" type="presParOf" srcId="{073B1E16-8015-4145-A4D7-B98F9423FDF8}" destId="{E53DAC73-A031-422F-8E50-129BD5319FE0}" srcOrd="0" destOrd="0" presId="urn:microsoft.com/office/officeart/2008/layout/LinedList"/>
    <dgm:cxn modelId="{33555C39-43DC-40BC-A981-AC256AA54908}" type="presParOf" srcId="{073B1E16-8015-4145-A4D7-B98F9423FDF8}" destId="{8D7AB62C-925D-478E-B058-1C31F26AE308}" srcOrd="1" destOrd="0" presId="urn:microsoft.com/office/officeart/2008/layout/LinedList"/>
    <dgm:cxn modelId="{454ADF2C-0A3C-400D-9285-488EF2BDC135}" type="presParOf" srcId="{8D7AB62C-925D-478E-B058-1C31F26AE308}" destId="{55E3ABF5-A067-4E54-8473-EC9EB56D181D}" srcOrd="0" destOrd="0" presId="urn:microsoft.com/office/officeart/2008/layout/LinedList"/>
    <dgm:cxn modelId="{5AB409B1-7E45-4D37-9424-DC4EB5865EC1}" type="presParOf" srcId="{8D7AB62C-925D-478E-B058-1C31F26AE308}" destId="{CB64C6C1-E3E1-4462-B5EF-A0CABDD2C762}" srcOrd="1" destOrd="0" presId="urn:microsoft.com/office/officeart/2008/layout/LinedList"/>
    <dgm:cxn modelId="{899D596C-8CEC-4864-9299-2F8790E85E3D}" type="presParOf" srcId="{073B1E16-8015-4145-A4D7-B98F9423FDF8}" destId="{67D2C331-4209-4F2D-ACAB-5CA80ECE99AE}" srcOrd="2" destOrd="0" presId="urn:microsoft.com/office/officeart/2008/layout/LinedList"/>
    <dgm:cxn modelId="{89EF7FFE-DE0D-429B-8ED4-1E7B0DE24FA4}" type="presParOf" srcId="{073B1E16-8015-4145-A4D7-B98F9423FDF8}" destId="{182736AC-FFE5-4DF4-9EE6-F29CEAB4675C}" srcOrd="3" destOrd="0" presId="urn:microsoft.com/office/officeart/2008/layout/LinedList"/>
    <dgm:cxn modelId="{6CD65FD6-F2BD-46E0-B64C-A241476C4634}" type="presParOf" srcId="{182736AC-FFE5-4DF4-9EE6-F29CEAB4675C}" destId="{B5BA6F66-8BE1-40B2-B563-B88B9B549F8B}" srcOrd="0" destOrd="0" presId="urn:microsoft.com/office/officeart/2008/layout/LinedList"/>
    <dgm:cxn modelId="{5E08BFC8-350F-4CFA-97D9-FBCFEDD5DFCD}" type="presParOf" srcId="{182736AC-FFE5-4DF4-9EE6-F29CEAB4675C}" destId="{A606C1A1-EE78-4386-BF23-3C6CF65F11FB}" srcOrd="1" destOrd="0" presId="urn:microsoft.com/office/officeart/2008/layout/LinedList"/>
    <dgm:cxn modelId="{D19B6C80-7C87-45FC-9C73-C514A0D52CF6}" type="presParOf" srcId="{073B1E16-8015-4145-A4D7-B98F9423FDF8}" destId="{70946836-8519-41F7-9050-837068435B1A}" srcOrd="4" destOrd="0" presId="urn:microsoft.com/office/officeart/2008/layout/LinedList"/>
    <dgm:cxn modelId="{18DC4117-41AF-4331-8A4E-EA5AC523988D}" type="presParOf" srcId="{073B1E16-8015-4145-A4D7-B98F9423FDF8}" destId="{B68D8881-41F1-4AE2-8B8C-4F6535E4C77C}" srcOrd="5" destOrd="0" presId="urn:microsoft.com/office/officeart/2008/layout/LinedList"/>
    <dgm:cxn modelId="{F50D8BCF-EBAB-4301-8EB3-2BA338F270BA}" type="presParOf" srcId="{B68D8881-41F1-4AE2-8B8C-4F6535E4C77C}" destId="{82058621-7D92-4507-8D79-98D8CF25FD64}" srcOrd="0" destOrd="0" presId="urn:microsoft.com/office/officeart/2008/layout/LinedList"/>
    <dgm:cxn modelId="{AE133D9D-3F2A-4A6D-B5F3-B07A3002A448}" type="presParOf" srcId="{B68D8881-41F1-4AE2-8B8C-4F6535E4C77C}" destId="{FD26F14D-4A9B-4602-AA30-6ED1C74B7B57}" srcOrd="1" destOrd="0" presId="urn:microsoft.com/office/officeart/2008/layout/LinedList"/>
    <dgm:cxn modelId="{4CC077DF-0089-4080-9218-6B42D30D74B6}" type="presParOf" srcId="{073B1E16-8015-4145-A4D7-B98F9423FDF8}" destId="{9F333301-F201-49EE-B6F2-17903597ABC3}" srcOrd="6" destOrd="0" presId="urn:microsoft.com/office/officeart/2008/layout/LinedList"/>
    <dgm:cxn modelId="{19F3BC75-D8AC-4176-B197-AAD2A370417D}" type="presParOf" srcId="{073B1E16-8015-4145-A4D7-B98F9423FDF8}" destId="{72E194A3-13DC-442C-8D60-D4BB8C6570A0}" srcOrd="7" destOrd="0" presId="urn:microsoft.com/office/officeart/2008/layout/LinedList"/>
    <dgm:cxn modelId="{B5761E4C-F01D-471A-BDBE-AC8AA9434C94}" type="presParOf" srcId="{72E194A3-13DC-442C-8D60-D4BB8C6570A0}" destId="{E20BBD30-973F-4C63-8A8F-E829F6C29255}" srcOrd="0" destOrd="0" presId="urn:microsoft.com/office/officeart/2008/layout/LinedList"/>
    <dgm:cxn modelId="{709138B3-E8C0-4A1D-9F99-6818F542F9E2}" type="presParOf" srcId="{72E194A3-13DC-442C-8D60-D4BB8C6570A0}" destId="{D2627650-534A-4B04-9130-D440A121315B}" srcOrd="1" destOrd="0" presId="urn:microsoft.com/office/officeart/2008/layout/LinedList"/>
    <dgm:cxn modelId="{90F847B3-0839-4E3A-AB7D-6820B76193F9}" type="presParOf" srcId="{073B1E16-8015-4145-A4D7-B98F9423FDF8}" destId="{2699D0E2-A026-492C-92CA-3763019AEABA}" srcOrd="8" destOrd="0" presId="urn:microsoft.com/office/officeart/2008/layout/LinedList"/>
    <dgm:cxn modelId="{7F66D174-888D-4777-9955-8F0C11362478}" type="presParOf" srcId="{073B1E16-8015-4145-A4D7-B98F9423FDF8}" destId="{8621B45F-1A83-4998-9BB9-EE81A9608763}" srcOrd="9" destOrd="0" presId="urn:microsoft.com/office/officeart/2008/layout/LinedList"/>
    <dgm:cxn modelId="{F231E01A-E8C0-4FFA-B699-E9FB14FF1A80}" type="presParOf" srcId="{8621B45F-1A83-4998-9BB9-EE81A9608763}" destId="{DEE769E1-1CA3-456D-B7FC-A5092D98120A}" srcOrd="0" destOrd="0" presId="urn:microsoft.com/office/officeart/2008/layout/LinedList"/>
    <dgm:cxn modelId="{C5ECC25E-72EF-4AD8-94D1-EB22E5A4B523}" type="presParOf" srcId="{8621B45F-1A83-4998-9BB9-EE81A9608763}" destId="{AD7CFEB4-F50C-47BF-A746-814A165778F5}" srcOrd="1" destOrd="0" presId="urn:microsoft.com/office/officeart/2008/layout/LinedList"/>
    <dgm:cxn modelId="{6910C113-5D77-43FC-92F6-6559A42EE671}" type="presParOf" srcId="{073B1E16-8015-4145-A4D7-B98F9423FDF8}" destId="{9B7A695C-00A2-48A1-87AC-6C9D15258663}" srcOrd="10" destOrd="0" presId="urn:microsoft.com/office/officeart/2008/layout/LinedList"/>
    <dgm:cxn modelId="{7C6DE086-8B2D-428E-B4B7-BD6EE17D7491}" type="presParOf" srcId="{073B1E16-8015-4145-A4D7-B98F9423FDF8}" destId="{B1167101-70C5-4972-8C7F-1A8C450C6BCC}" srcOrd="11" destOrd="0" presId="urn:microsoft.com/office/officeart/2008/layout/LinedList"/>
    <dgm:cxn modelId="{F7D6923D-7EB8-499A-AD25-CCB0033FA3B5}" type="presParOf" srcId="{B1167101-70C5-4972-8C7F-1A8C450C6BCC}" destId="{4C2105A5-3AA8-4624-A923-A7932A5D4C68}" srcOrd="0" destOrd="0" presId="urn:microsoft.com/office/officeart/2008/layout/LinedList"/>
    <dgm:cxn modelId="{E1F48A88-CE52-4C10-A4D5-D785F8196F3A}" type="presParOf" srcId="{B1167101-70C5-4972-8C7F-1A8C450C6BCC}" destId="{375C48B4-4370-4A56-908D-B4E48C59BB10}" srcOrd="1" destOrd="0" presId="urn:microsoft.com/office/officeart/2008/layout/Lin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C27E85-A93F-447A-9EA7-1475600D3EF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28D8EB4-EAF1-4FB2-81E1-DB906C9122EE}">
      <dgm:prSet custT="1"/>
      <dgm:spPr/>
      <dgm:t>
        <a:bodyPr/>
        <a:lstStyle/>
        <a:p>
          <a:r>
            <a:rPr lang="en-US" sz="3200" dirty="0"/>
            <a:t>CalSTRS does not provide any health benefits	</a:t>
          </a:r>
        </a:p>
      </dgm:t>
    </dgm:pt>
    <dgm:pt modelId="{335016DD-9DD9-4CBD-8B49-F839582959D6}" type="parTrans" cxnId="{3D87E769-22C0-4F66-8290-15811301FA93}">
      <dgm:prSet/>
      <dgm:spPr/>
      <dgm:t>
        <a:bodyPr/>
        <a:lstStyle/>
        <a:p>
          <a:endParaRPr lang="en-US"/>
        </a:p>
      </dgm:t>
    </dgm:pt>
    <dgm:pt modelId="{007C5C04-0F98-4844-B7C4-5F5844B4435D}" type="sibTrans" cxnId="{3D87E769-22C0-4F66-8290-15811301FA93}">
      <dgm:prSet/>
      <dgm:spPr/>
      <dgm:t>
        <a:bodyPr/>
        <a:lstStyle/>
        <a:p>
          <a:endParaRPr lang="en-US"/>
        </a:p>
      </dgm:t>
    </dgm:pt>
    <dgm:pt modelId="{D023204D-1493-4D65-9C1A-B17F4552F55F}">
      <dgm:prSet custT="1"/>
      <dgm:spPr/>
      <dgm:t>
        <a:bodyPr/>
        <a:lstStyle/>
        <a:p>
          <a:r>
            <a:rPr lang="en-US" sz="2800" dirty="0"/>
            <a:t>Covered California</a:t>
          </a:r>
        </a:p>
      </dgm:t>
    </dgm:pt>
    <dgm:pt modelId="{0BE1F981-2E9E-4D21-91EE-C4A1A5E84DAB}" type="parTrans" cxnId="{B93C3F7C-C269-4BBF-88CB-27D7AB863E68}">
      <dgm:prSet/>
      <dgm:spPr/>
      <dgm:t>
        <a:bodyPr/>
        <a:lstStyle/>
        <a:p>
          <a:endParaRPr lang="en-US"/>
        </a:p>
      </dgm:t>
    </dgm:pt>
    <dgm:pt modelId="{75D1004C-12F1-47D6-9638-BB4209731A07}" type="sibTrans" cxnId="{B93C3F7C-C269-4BBF-88CB-27D7AB863E68}">
      <dgm:prSet/>
      <dgm:spPr/>
      <dgm:t>
        <a:bodyPr/>
        <a:lstStyle/>
        <a:p>
          <a:endParaRPr lang="en-US"/>
        </a:p>
      </dgm:t>
    </dgm:pt>
    <dgm:pt modelId="{6A261CD7-AA86-4F2E-AAD0-50E2D5ECD5FF}">
      <dgm:prSet custT="1"/>
      <dgm:spPr/>
      <dgm:t>
        <a:bodyPr/>
        <a:lstStyle/>
        <a:p>
          <a:r>
            <a:rPr lang="en-US" sz="3600" dirty="0"/>
            <a:t>Medicare</a:t>
          </a:r>
        </a:p>
      </dgm:t>
    </dgm:pt>
    <dgm:pt modelId="{0D7F9EF5-79EC-4F9D-951F-510026817D02}" type="parTrans" cxnId="{1A510C74-056C-4194-B3E5-D0D612A91762}">
      <dgm:prSet/>
      <dgm:spPr/>
      <dgm:t>
        <a:bodyPr/>
        <a:lstStyle/>
        <a:p>
          <a:endParaRPr lang="en-US"/>
        </a:p>
      </dgm:t>
    </dgm:pt>
    <dgm:pt modelId="{99D92144-23B2-4C09-B6A4-697224CFA753}" type="sibTrans" cxnId="{1A510C74-056C-4194-B3E5-D0D612A91762}">
      <dgm:prSet/>
      <dgm:spPr/>
      <dgm:t>
        <a:bodyPr/>
        <a:lstStyle/>
        <a:p>
          <a:endParaRPr lang="en-US"/>
        </a:p>
      </dgm:t>
    </dgm:pt>
    <dgm:pt modelId="{B4DA0F4D-72E4-4FB1-BC1E-97D53678BCBF}">
      <dgm:prSet custT="1"/>
      <dgm:spPr/>
      <dgm:t>
        <a:bodyPr/>
        <a:lstStyle/>
        <a:p>
          <a:r>
            <a:rPr lang="en-US" sz="2400"/>
            <a:t>For people age 65 or older. </a:t>
          </a:r>
        </a:p>
      </dgm:t>
    </dgm:pt>
    <dgm:pt modelId="{B1862980-921E-4F5E-8170-229FFD88F1D3}" type="parTrans" cxnId="{41BED54C-2086-49F2-8297-D75C1CCDD06D}">
      <dgm:prSet/>
      <dgm:spPr/>
      <dgm:t>
        <a:bodyPr/>
        <a:lstStyle/>
        <a:p>
          <a:endParaRPr lang="en-US"/>
        </a:p>
      </dgm:t>
    </dgm:pt>
    <dgm:pt modelId="{8C875CCC-A728-4EFA-8255-4C54D9EC2D71}" type="sibTrans" cxnId="{41BED54C-2086-49F2-8297-D75C1CCDD06D}">
      <dgm:prSet/>
      <dgm:spPr/>
      <dgm:t>
        <a:bodyPr/>
        <a:lstStyle/>
        <a:p>
          <a:endParaRPr lang="en-US"/>
        </a:p>
      </dgm:t>
    </dgm:pt>
    <dgm:pt modelId="{AD3EF37C-08C9-4A68-892B-5539690B71CE}">
      <dgm:prSet custT="1"/>
      <dgm:spPr/>
      <dgm:t>
        <a:bodyPr/>
        <a:lstStyle/>
        <a:p>
          <a:r>
            <a:rPr lang="en-US" sz="2400" dirty="0"/>
            <a:t>Medicare helps with the cost of health care, but it doesn’t cover all medical expenses or the cost of most long-term care.</a:t>
          </a:r>
        </a:p>
      </dgm:t>
    </dgm:pt>
    <dgm:pt modelId="{4DC5B8AE-44B4-4B99-B68D-9A1A7112B60F}" type="parTrans" cxnId="{670F5CCD-F4C3-4667-A04C-DB77F4F56274}">
      <dgm:prSet/>
      <dgm:spPr/>
      <dgm:t>
        <a:bodyPr/>
        <a:lstStyle/>
        <a:p>
          <a:endParaRPr lang="en-US"/>
        </a:p>
      </dgm:t>
    </dgm:pt>
    <dgm:pt modelId="{EF7CB3FC-D873-4997-A5A6-9B8A48529BD8}" type="sibTrans" cxnId="{670F5CCD-F4C3-4667-A04C-DB77F4F56274}">
      <dgm:prSet/>
      <dgm:spPr/>
      <dgm:t>
        <a:bodyPr/>
        <a:lstStyle/>
        <a:p>
          <a:endParaRPr lang="en-US"/>
        </a:p>
      </dgm:t>
    </dgm:pt>
    <dgm:pt modelId="{1816F598-E16F-47D6-B4A3-39EAF414B19D}" type="pres">
      <dgm:prSet presAssocID="{38C27E85-A93F-447A-9EA7-1475600D3EF9}" presName="root" presStyleCnt="0">
        <dgm:presLayoutVars>
          <dgm:dir/>
          <dgm:resizeHandles val="exact"/>
        </dgm:presLayoutVars>
      </dgm:prSet>
      <dgm:spPr/>
    </dgm:pt>
    <dgm:pt modelId="{38A8F9E1-4438-4882-A6B9-DF1EC84D8212}" type="pres">
      <dgm:prSet presAssocID="{328D8EB4-EAF1-4FB2-81E1-DB906C9122EE}" presName="compNode" presStyleCnt="0"/>
      <dgm:spPr/>
    </dgm:pt>
    <dgm:pt modelId="{67B80A66-CDF5-4EB3-8AED-B9D40FD4A533}" type="pres">
      <dgm:prSet presAssocID="{328D8EB4-EAF1-4FB2-81E1-DB906C9122EE}" presName="bgRect" presStyleLbl="bgShp" presStyleIdx="0" presStyleCnt="2" custScaleY="140572"/>
      <dgm:spPr>
        <a:solidFill>
          <a:srgbClr val="ED6D30"/>
        </a:solidFill>
        <a:ln>
          <a:solidFill>
            <a:srgbClr val="ED6D30"/>
          </a:solidFill>
        </a:ln>
      </dgm:spPr>
    </dgm:pt>
    <dgm:pt modelId="{1226C5E6-28B7-4C69-A3AD-0A8D8592D15C}" type="pres">
      <dgm:prSet presAssocID="{328D8EB4-EAF1-4FB2-81E1-DB906C9122E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E679F4A7-FEA8-4F8D-9E5F-E28F02768CCA}" type="pres">
      <dgm:prSet presAssocID="{328D8EB4-EAF1-4FB2-81E1-DB906C9122EE}" presName="spaceRect" presStyleCnt="0"/>
      <dgm:spPr/>
    </dgm:pt>
    <dgm:pt modelId="{63DFFEF9-8FFC-4A7D-AD6F-13CB7FB926F5}" type="pres">
      <dgm:prSet presAssocID="{328D8EB4-EAF1-4FB2-81E1-DB906C9122EE}" presName="parTx" presStyleLbl="revTx" presStyleIdx="0" presStyleCnt="4" custScaleX="91623" custScaleY="100197" custLinFactNeighborX="-13392">
        <dgm:presLayoutVars>
          <dgm:chMax val="0"/>
          <dgm:chPref val="0"/>
        </dgm:presLayoutVars>
      </dgm:prSet>
      <dgm:spPr/>
    </dgm:pt>
    <dgm:pt modelId="{8979BF17-355D-492A-83F8-FE78C9AA8FFB}" type="pres">
      <dgm:prSet presAssocID="{328D8EB4-EAF1-4FB2-81E1-DB906C9122EE}" presName="desTx" presStyleLbl="revTx" presStyleIdx="1" presStyleCnt="4">
        <dgm:presLayoutVars/>
      </dgm:prSet>
      <dgm:spPr/>
    </dgm:pt>
    <dgm:pt modelId="{1746336D-46CE-4EA2-B35B-78C4A75066A3}" type="pres">
      <dgm:prSet presAssocID="{007C5C04-0F98-4844-B7C4-5F5844B4435D}" presName="sibTrans" presStyleCnt="0"/>
      <dgm:spPr/>
    </dgm:pt>
    <dgm:pt modelId="{C50D1A0D-8503-4BC2-8B1C-D25FF2CA5E80}" type="pres">
      <dgm:prSet presAssocID="{6A261CD7-AA86-4F2E-AAD0-50E2D5ECD5FF}" presName="compNode" presStyleCnt="0"/>
      <dgm:spPr/>
    </dgm:pt>
    <dgm:pt modelId="{6DE9A18B-B080-4A21-9F3D-72F46B5D0D70}" type="pres">
      <dgm:prSet presAssocID="{6A261CD7-AA86-4F2E-AAD0-50E2D5ECD5FF}" presName="bgRect" presStyleLbl="bgShp" presStyleIdx="1" presStyleCnt="2" custScaleY="137574" custLinFactNeighborY="-2529"/>
      <dgm:spPr>
        <a:solidFill>
          <a:srgbClr val="747474"/>
        </a:solidFill>
        <a:ln>
          <a:solidFill>
            <a:srgbClr val="747474"/>
          </a:solidFill>
        </a:ln>
      </dgm:spPr>
    </dgm:pt>
    <dgm:pt modelId="{5DB7FB4A-1E2D-49C2-B97B-45414E1AE286}" type="pres">
      <dgm:prSet presAssocID="{6A261CD7-AA86-4F2E-AAD0-50E2D5ECD5F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BB5A7BA0-781F-40FD-9C90-0E7B9A9A1AA1}" type="pres">
      <dgm:prSet presAssocID="{6A261CD7-AA86-4F2E-AAD0-50E2D5ECD5FF}" presName="spaceRect" presStyleCnt="0"/>
      <dgm:spPr/>
    </dgm:pt>
    <dgm:pt modelId="{C03894F7-4322-42C0-AB61-D0E33A3F50C9}" type="pres">
      <dgm:prSet presAssocID="{6A261CD7-AA86-4F2E-AAD0-50E2D5ECD5FF}" presName="parTx" presStyleLbl="revTx" presStyleIdx="2" presStyleCnt="4" custLinFactNeighborX="-8399">
        <dgm:presLayoutVars>
          <dgm:chMax val="0"/>
          <dgm:chPref val="0"/>
        </dgm:presLayoutVars>
      </dgm:prSet>
      <dgm:spPr/>
    </dgm:pt>
    <dgm:pt modelId="{B3D328B8-44F8-40BC-B5D2-BAB5EF270C5E}" type="pres">
      <dgm:prSet presAssocID="{6A261CD7-AA86-4F2E-AAD0-50E2D5ECD5FF}" presName="desTx" presStyleLbl="revTx" presStyleIdx="3" presStyleCnt="4" custScaleX="189147" custScaleY="133525" custLinFactNeighborX="-36000" custLinFactNeighborY="-4445">
        <dgm:presLayoutVars/>
      </dgm:prSet>
      <dgm:spPr/>
    </dgm:pt>
  </dgm:ptLst>
  <dgm:cxnLst>
    <dgm:cxn modelId="{00147D2A-EF47-4640-8332-122AF81E3B72}" type="presOf" srcId="{6A261CD7-AA86-4F2E-AAD0-50E2D5ECD5FF}" destId="{C03894F7-4322-42C0-AB61-D0E33A3F50C9}" srcOrd="0" destOrd="0" presId="urn:microsoft.com/office/officeart/2018/2/layout/IconVerticalSolidList"/>
    <dgm:cxn modelId="{3D87E769-22C0-4F66-8290-15811301FA93}" srcId="{38C27E85-A93F-447A-9EA7-1475600D3EF9}" destId="{328D8EB4-EAF1-4FB2-81E1-DB906C9122EE}" srcOrd="0" destOrd="0" parTransId="{335016DD-9DD9-4CBD-8B49-F839582959D6}" sibTransId="{007C5C04-0F98-4844-B7C4-5F5844B4435D}"/>
    <dgm:cxn modelId="{41BED54C-2086-49F2-8297-D75C1CCDD06D}" srcId="{6A261CD7-AA86-4F2E-AAD0-50E2D5ECD5FF}" destId="{B4DA0F4D-72E4-4FB1-BC1E-97D53678BCBF}" srcOrd="0" destOrd="0" parTransId="{B1862980-921E-4F5E-8170-229FFD88F1D3}" sibTransId="{8C875CCC-A728-4EFA-8255-4C54D9EC2D71}"/>
    <dgm:cxn modelId="{1A510C74-056C-4194-B3E5-D0D612A91762}" srcId="{38C27E85-A93F-447A-9EA7-1475600D3EF9}" destId="{6A261CD7-AA86-4F2E-AAD0-50E2D5ECD5FF}" srcOrd="1" destOrd="0" parTransId="{0D7F9EF5-79EC-4F9D-951F-510026817D02}" sibTransId="{99D92144-23B2-4C09-B6A4-697224CFA753}"/>
    <dgm:cxn modelId="{B93C3F7C-C269-4BBF-88CB-27D7AB863E68}" srcId="{328D8EB4-EAF1-4FB2-81E1-DB906C9122EE}" destId="{D023204D-1493-4D65-9C1A-B17F4552F55F}" srcOrd="0" destOrd="0" parTransId="{0BE1F981-2E9E-4D21-91EE-C4A1A5E84DAB}" sibTransId="{75D1004C-12F1-47D6-9638-BB4209731A07}"/>
    <dgm:cxn modelId="{AF8BCC8D-467E-4108-A20B-BAFC1FE6AE06}" type="presOf" srcId="{AD3EF37C-08C9-4A68-892B-5539690B71CE}" destId="{B3D328B8-44F8-40BC-B5D2-BAB5EF270C5E}" srcOrd="0" destOrd="1" presId="urn:microsoft.com/office/officeart/2018/2/layout/IconVerticalSolidList"/>
    <dgm:cxn modelId="{F136B19D-CF2B-488A-8253-1B09A6662154}" type="presOf" srcId="{328D8EB4-EAF1-4FB2-81E1-DB906C9122EE}" destId="{63DFFEF9-8FFC-4A7D-AD6F-13CB7FB926F5}" srcOrd="0" destOrd="0" presId="urn:microsoft.com/office/officeart/2018/2/layout/IconVerticalSolidList"/>
    <dgm:cxn modelId="{8E5F35AB-32A8-4E79-A347-FE5D903016AB}" type="presOf" srcId="{38C27E85-A93F-447A-9EA7-1475600D3EF9}" destId="{1816F598-E16F-47D6-B4A3-39EAF414B19D}" srcOrd="0" destOrd="0" presId="urn:microsoft.com/office/officeart/2018/2/layout/IconVerticalSolidList"/>
    <dgm:cxn modelId="{670F5CCD-F4C3-4667-A04C-DB77F4F56274}" srcId="{6A261CD7-AA86-4F2E-AAD0-50E2D5ECD5FF}" destId="{AD3EF37C-08C9-4A68-892B-5539690B71CE}" srcOrd="1" destOrd="0" parTransId="{4DC5B8AE-44B4-4B99-B68D-9A1A7112B60F}" sibTransId="{EF7CB3FC-D873-4997-A5A6-9B8A48529BD8}"/>
    <dgm:cxn modelId="{C817F6E3-01B9-4833-8577-D8CFC6CA1CFE}" type="presOf" srcId="{D023204D-1493-4D65-9C1A-B17F4552F55F}" destId="{8979BF17-355D-492A-83F8-FE78C9AA8FFB}" srcOrd="0" destOrd="0" presId="urn:microsoft.com/office/officeart/2018/2/layout/IconVerticalSolidList"/>
    <dgm:cxn modelId="{25C766EB-A7B7-4D4E-9284-9EEF9B431427}" type="presOf" srcId="{B4DA0F4D-72E4-4FB1-BC1E-97D53678BCBF}" destId="{B3D328B8-44F8-40BC-B5D2-BAB5EF270C5E}" srcOrd="0" destOrd="0" presId="urn:microsoft.com/office/officeart/2018/2/layout/IconVerticalSolidList"/>
    <dgm:cxn modelId="{05BA8800-8219-4170-8293-13DADF16B61A}" type="presParOf" srcId="{1816F598-E16F-47D6-B4A3-39EAF414B19D}" destId="{38A8F9E1-4438-4882-A6B9-DF1EC84D8212}" srcOrd="0" destOrd="0" presId="urn:microsoft.com/office/officeart/2018/2/layout/IconVerticalSolidList"/>
    <dgm:cxn modelId="{C9BCF1CC-2B0E-432D-9A1E-8337EB3F2FE3}" type="presParOf" srcId="{38A8F9E1-4438-4882-A6B9-DF1EC84D8212}" destId="{67B80A66-CDF5-4EB3-8AED-B9D40FD4A533}" srcOrd="0" destOrd="0" presId="urn:microsoft.com/office/officeart/2018/2/layout/IconVerticalSolidList"/>
    <dgm:cxn modelId="{F3B9C4CE-1203-46E5-B56E-555D393A950D}" type="presParOf" srcId="{38A8F9E1-4438-4882-A6B9-DF1EC84D8212}" destId="{1226C5E6-28B7-4C69-A3AD-0A8D8592D15C}" srcOrd="1" destOrd="0" presId="urn:microsoft.com/office/officeart/2018/2/layout/IconVerticalSolidList"/>
    <dgm:cxn modelId="{DF62BE3B-EFCD-4BCF-B59A-6A5476D856DE}" type="presParOf" srcId="{38A8F9E1-4438-4882-A6B9-DF1EC84D8212}" destId="{E679F4A7-FEA8-4F8D-9E5F-E28F02768CCA}" srcOrd="2" destOrd="0" presId="urn:microsoft.com/office/officeart/2018/2/layout/IconVerticalSolidList"/>
    <dgm:cxn modelId="{24AB9617-5CEF-4371-B32F-C93341F453E9}" type="presParOf" srcId="{38A8F9E1-4438-4882-A6B9-DF1EC84D8212}" destId="{63DFFEF9-8FFC-4A7D-AD6F-13CB7FB926F5}" srcOrd="3" destOrd="0" presId="urn:microsoft.com/office/officeart/2018/2/layout/IconVerticalSolidList"/>
    <dgm:cxn modelId="{E4582028-1BC9-47B7-B341-090A9518926C}" type="presParOf" srcId="{38A8F9E1-4438-4882-A6B9-DF1EC84D8212}" destId="{8979BF17-355D-492A-83F8-FE78C9AA8FFB}" srcOrd="4" destOrd="0" presId="urn:microsoft.com/office/officeart/2018/2/layout/IconVerticalSolidList"/>
    <dgm:cxn modelId="{3BA211F4-36F5-4CBC-93A9-D04C71D06260}" type="presParOf" srcId="{1816F598-E16F-47D6-B4A3-39EAF414B19D}" destId="{1746336D-46CE-4EA2-B35B-78C4A75066A3}" srcOrd="1" destOrd="0" presId="urn:microsoft.com/office/officeart/2018/2/layout/IconVerticalSolidList"/>
    <dgm:cxn modelId="{DA106753-1FF0-400B-9FEB-D668727E7345}" type="presParOf" srcId="{1816F598-E16F-47D6-B4A3-39EAF414B19D}" destId="{C50D1A0D-8503-4BC2-8B1C-D25FF2CA5E80}" srcOrd="2" destOrd="0" presId="urn:microsoft.com/office/officeart/2018/2/layout/IconVerticalSolidList"/>
    <dgm:cxn modelId="{791575AE-CC99-41FB-9D42-1BC0CF7161B0}" type="presParOf" srcId="{C50D1A0D-8503-4BC2-8B1C-D25FF2CA5E80}" destId="{6DE9A18B-B080-4A21-9F3D-72F46B5D0D70}" srcOrd="0" destOrd="0" presId="urn:microsoft.com/office/officeart/2018/2/layout/IconVerticalSolidList"/>
    <dgm:cxn modelId="{6FF7B444-6EE7-46D3-A968-93541B851147}" type="presParOf" srcId="{C50D1A0D-8503-4BC2-8B1C-D25FF2CA5E80}" destId="{5DB7FB4A-1E2D-49C2-B97B-45414E1AE286}" srcOrd="1" destOrd="0" presId="urn:microsoft.com/office/officeart/2018/2/layout/IconVerticalSolidList"/>
    <dgm:cxn modelId="{661602AF-F054-40B4-A94B-F77BEF78F29E}" type="presParOf" srcId="{C50D1A0D-8503-4BC2-8B1C-D25FF2CA5E80}" destId="{BB5A7BA0-781F-40FD-9C90-0E7B9A9A1AA1}" srcOrd="2" destOrd="0" presId="urn:microsoft.com/office/officeart/2018/2/layout/IconVerticalSolidList"/>
    <dgm:cxn modelId="{451E665B-FC24-4062-B4C1-924135A5B8C6}" type="presParOf" srcId="{C50D1A0D-8503-4BC2-8B1C-D25FF2CA5E80}" destId="{C03894F7-4322-42C0-AB61-D0E33A3F50C9}" srcOrd="3" destOrd="0" presId="urn:microsoft.com/office/officeart/2018/2/layout/IconVerticalSolidList"/>
    <dgm:cxn modelId="{A8D8855C-8CFD-42A3-A90C-78356372002F}" type="presParOf" srcId="{C50D1A0D-8503-4BC2-8B1C-D25FF2CA5E80}" destId="{B3D328B8-44F8-40BC-B5D2-BAB5EF270C5E}"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D5D729-F1C0-405D-B361-3689A108632A}"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9FF3EC67-4E58-4D99-8E18-FA889FBA2375}">
      <dgm:prSet custT="1"/>
      <dgm:spPr>
        <a:solidFill>
          <a:srgbClr val="515151"/>
        </a:solidFill>
      </dgm:spPr>
      <dgm:t>
        <a:bodyPr/>
        <a:lstStyle/>
        <a:p>
          <a:r>
            <a:rPr lang="en-US" sz="3600" dirty="0">
              <a:latin typeface="Arial" panose="020B0604020202020204" pitchFamily="34" charset="0"/>
              <a:cs typeface="Arial" panose="020B0604020202020204" pitchFamily="34" charset="0"/>
            </a:rPr>
            <a:t>Name or update your one-time death benefit recipient at any time during retirement </a:t>
          </a:r>
        </a:p>
      </dgm:t>
    </dgm:pt>
    <dgm:pt modelId="{62E8B365-7053-4921-A876-A9EF275FF5F2}" type="parTrans" cxnId="{3E3AFD58-C274-49B4-B646-F6E10DF91C7C}">
      <dgm:prSet/>
      <dgm:spPr/>
      <dgm:t>
        <a:bodyPr/>
        <a:lstStyle/>
        <a:p>
          <a:endParaRPr lang="en-US">
            <a:latin typeface="Arial" panose="020B0604020202020204" pitchFamily="34" charset="0"/>
            <a:cs typeface="Arial" panose="020B0604020202020204" pitchFamily="34" charset="0"/>
          </a:endParaRPr>
        </a:p>
      </dgm:t>
    </dgm:pt>
    <dgm:pt modelId="{14B34EC9-04EC-4547-92E3-DB5056DC45AD}" type="sibTrans" cxnId="{3E3AFD58-C274-49B4-B646-F6E10DF91C7C}">
      <dgm:prSet/>
      <dgm:spPr/>
      <dgm:t>
        <a:bodyPr/>
        <a:lstStyle/>
        <a:p>
          <a:endParaRPr lang="en-US">
            <a:latin typeface="Arial" panose="020B0604020202020204" pitchFamily="34" charset="0"/>
            <a:cs typeface="Arial" panose="020B0604020202020204" pitchFamily="34" charset="0"/>
          </a:endParaRPr>
        </a:p>
      </dgm:t>
    </dgm:pt>
    <dgm:pt modelId="{D049F0F5-0502-4861-8392-149F5535D342}">
      <dgm:prSet/>
      <dgm:spPr>
        <a:solidFill>
          <a:schemeClr val="bg1">
            <a:lumMod val="65000"/>
            <a:alpha val="90000"/>
          </a:schemeClr>
        </a:solidFill>
      </dgm:spPr>
      <dgm:t>
        <a:bodyPr/>
        <a:lstStyle/>
        <a:p>
          <a:r>
            <a:rPr lang="en-US" i="1" dirty="0" err="1">
              <a:latin typeface="Arial" panose="020B0604020202020204" pitchFamily="34" charset="0"/>
              <a:cs typeface="Arial" panose="020B0604020202020204" pitchFamily="34" charset="0"/>
            </a:rPr>
            <a:t>my</a:t>
          </a:r>
          <a:r>
            <a:rPr lang="en-US" dirty="0" err="1">
              <a:latin typeface="Arial" panose="020B0604020202020204" pitchFamily="34" charset="0"/>
              <a:cs typeface="Arial" panose="020B0604020202020204" pitchFamily="34" charset="0"/>
            </a:rPr>
            <a:t>CalSTRS</a:t>
          </a:r>
          <a:r>
            <a:rPr lang="en-US" dirty="0">
              <a:latin typeface="Arial" panose="020B0604020202020204" pitchFamily="34" charset="0"/>
              <a:cs typeface="Arial" panose="020B0604020202020204" pitchFamily="34" charset="0"/>
            </a:rPr>
            <a:t> account</a:t>
          </a:r>
        </a:p>
      </dgm:t>
    </dgm:pt>
    <dgm:pt modelId="{1D5D2723-EDEC-49BF-88DF-5E2FEC6D4661}" type="parTrans" cxnId="{9B814383-42B6-4AF4-84BC-67D6CA158F20}">
      <dgm:prSet/>
      <dgm:spPr/>
      <dgm:t>
        <a:bodyPr/>
        <a:lstStyle/>
        <a:p>
          <a:endParaRPr lang="en-US">
            <a:latin typeface="Arial" panose="020B0604020202020204" pitchFamily="34" charset="0"/>
            <a:cs typeface="Arial" panose="020B0604020202020204" pitchFamily="34" charset="0"/>
          </a:endParaRPr>
        </a:p>
      </dgm:t>
    </dgm:pt>
    <dgm:pt modelId="{7790BCB4-4434-4A53-AC5C-48305E6F66C9}" type="sibTrans" cxnId="{9B814383-42B6-4AF4-84BC-67D6CA158F20}">
      <dgm:prSet/>
      <dgm:spPr/>
      <dgm:t>
        <a:bodyPr/>
        <a:lstStyle/>
        <a:p>
          <a:endParaRPr lang="en-US">
            <a:latin typeface="Arial" panose="020B0604020202020204" pitchFamily="34" charset="0"/>
            <a:cs typeface="Arial" panose="020B0604020202020204" pitchFamily="34" charset="0"/>
          </a:endParaRPr>
        </a:p>
      </dgm:t>
    </dgm:pt>
    <dgm:pt modelId="{EEE818A3-364C-4C8E-8185-F99933D58EBE}">
      <dgm:prSet/>
      <dgm:spPr/>
      <dgm:t>
        <a:bodyPr/>
        <a:lstStyle/>
        <a:p>
          <a:r>
            <a:rPr lang="en-US" i="1" dirty="0">
              <a:latin typeface="Arial" panose="020B0604020202020204" pitchFamily="34" charset="0"/>
              <a:cs typeface="Arial" panose="020B0604020202020204" pitchFamily="34" charset="0"/>
            </a:rPr>
            <a:t>Recipient Designation </a:t>
          </a:r>
          <a:r>
            <a:rPr lang="en-US" dirty="0">
              <a:latin typeface="Arial" panose="020B0604020202020204" pitchFamily="34" charset="0"/>
              <a:cs typeface="Arial" panose="020B0604020202020204" pitchFamily="34" charset="0"/>
            </a:rPr>
            <a:t>form, available at CalSTRS.com</a:t>
          </a:r>
        </a:p>
      </dgm:t>
    </dgm:pt>
    <dgm:pt modelId="{8E5DA1E4-CF28-464E-BFBD-48DEC521275F}" type="parTrans" cxnId="{B21A0DF0-BC9D-4277-BE7D-EF47178F106B}">
      <dgm:prSet/>
      <dgm:spPr/>
      <dgm:t>
        <a:bodyPr/>
        <a:lstStyle/>
        <a:p>
          <a:endParaRPr lang="en-US">
            <a:latin typeface="Arial" panose="020B0604020202020204" pitchFamily="34" charset="0"/>
            <a:cs typeface="Arial" panose="020B0604020202020204" pitchFamily="34" charset="0"/>
          </a:endParaRPr>
        </a:p>
      </dgm:t>
    </dgm:pt>
    <dgm:pt modelId="{DF9E66E1-C28C-446B-9FC2-BE81D1EB3E1B}" type="sibTrans" cxnId="{B21A0DF0-BC9D-4277-BE7D-EF47178F106B}">
      <dgm:prSet/>
      <dgm:spPr/>
      <dgm:t>
        <a:bodyPr/>
        <a:lstStyle/>
        <a:p>
          <a:endParaRPr lang="en-US">
            <a:latin typeface="Arial" panose="020B0604020202020204" pitchFamily="34" charset="0"/>
            <a:cs typeface="Arial" panose="020B0604020202020204" pitchFamily="34" charset="0"/>
          </a:endParaRPr>
        </a:p>
      </dgm:t>
    </dgm:pt>
    <dgm:pt modelId="{F814FBAB-CDBE-4A9F-918B-D63159E29B6D}">
      <dgm:prSet custT="1"/>
      <dgm:spPr>
        <a:solidFill>
          <a:srgbClr val="ED6D30"/>
        </a:solidFill>
      </dgm:spPr>
      <dgm:t>
        <a:bodyPr/>
        <a:lstStyle/>
        <a:p>
          <a:r>
            <a:rPr lang="en-US" sz="4000" dirty="0">
              <a:latin typeface="Arial" panose="020B0604020202020204" pitchFamily="34" charset="0"/>
              <a:cs typeface="Arial" panose="020B0604020202020204" pitchFamily="34" charset="0"/>
            </a:rPr>
            <a:t>Can be a person, trust, charity, estate, parochial institution, corporation or public entity</a:t>
          </a:r>
        </a:p>
      </dgm:t>
    </dgm:pt>
    <dgm:pt modelId="{3BD64577-1E0A-419B-ACFE-42535CA51F69}" type="parTrans" cxnId="{1C437F96-09AC-417C-84E6-E7A416F88F77}">
      <dgm:prSet/>
      <dgm:spPr/>
      <dgm:t>
        <a:bodyPr/>
        <a:lstStyle/>
        <a:p>
          <a:endParaRPr lang="en-US">
            <a:latin typeface="Arial" panose="020B0604020202020204" pitchFamily="34" charset="0"/>
            <a:cs typeface="Arial" panose="020B0604020202020204" pitchFamily="34" charset="0"/>
          </a:endParaRPr>
        </a:p>
      </dgm:t>
    </dgm:pt>
    <dgm:pt modelId="{824CA768-5223-432A-B232-A1C9E875F7F5}" type="sibTrans" cxnId="{1C437F96-09AC-417C-84E6-E7A416F88F77}">
      <dgm:prSet/>
      <dgm:spPr/>
      <dgm:t>
        <a:bodyPr/>
        <a:lstStyle/>
        <a:p>
          <a:endParaRPr lang="en-US">
            <a:latin typeface="Arial" panose="020B0604020202020204" pitchFamily="34" charset="0"/>
            <a:cs typeface="Arial" panose="020B0604020202020204" pitchFamily="34" charset="0"/>
          </a:endParaRPr>
        </a:p>
      </dgm:t>
    </dgm:pt>
    <dgm:pt modelId="{9FBF7107-2C7D-4F6F-BE3E-453A005963C9}" type="pres">
      <dgm:prSet presAssocID="{DAD5D729-F1C0-405D-B361-3689A108632A}" presName="Name0" presStyleCnt="0">
        <dgm:presLayoutVars>
          <dgm:dir/>
          <dgm:animLvl val="lvl"/>
          <dgm:resizeHandles val="exact"/>
        </dgm:presLayoutVars>
      </dgm:prSet>
      <dgm:spPr/>
    </dgm:pt>
    <dgm:pt modelId="{29912317-3D1E-4EEA-B0BF-14FCF2CD6BA7}" type="pres">
      <dgm:prSet presAssocID="{F814FBAB-CDBE-4A9F-918B-D63159E29B6D}" presName="boxAndChildren" presStyleCnt="0"/>
      <dgm:spPr/>
    </dgm:pt>
    <dgm:pt modelId="{698378CA-BD08-4996-AE81-5CBD870A762F}" type="pres">
      <dgm:prSet presAssocID="{F814FBAB-CDBE-4A9F-918B-D63159E29B6D}" presName="parentTextBox" presStyleLbl="node1" presStyleIdx="0" presStyleCnt="2"/>
      <dgm:spPr/>
    </dgm:pt>
    <dgm:pt modelId="{75FC5DB9-670E-49CB-954A-66AEB2EAEB3D}" type="pres">
      <dgm:prSet presAssocID="{14B34EC9-04EC-4547-92E3-DB5056DC45AD}" presName="sp" presStyleCnt="0"/>
      <dgm:spPr/>
    </dgm:pt>
    <dgm:pt modelId="{63BBB289-F256-4E59-ADB5-C1F924B6687F}" type="pres">
      <dgm:prSet presAssocID="{9FF3EC67-4E58-4D99-8E18-FA889FBA2375}" presName="arrowAndChildren" presStyleCnt="0"/>
      <dgm:spPr/>
    </dgm:pt>
    <dgm:pt modelId="{1D79963C-92B2-474A-864E-0E09B4A1CAE2}" type="pres">
      <dgm:prSet presAssocID="{9FF3EC67-4E58-4D99-8E18-FA889FBA2375}" presName="parentTextArrow" presStyleLbl="node1" presStyleIdx="0" presStyleCnt="2"/>
      <dgm:spPr/>
    </dgm:pt>
    <dgm:pt modelId="{964F7C34-E44F-4E3A-9BCE-D341C68ACBF1}" type="pres">
      <dgm:prSet presAssocID="{9FF3EC67-4E58-4D99-8E18-FA889FBA2375}" presName="arrow" presStyleLbl="node1" presStyleIdx="1" presStyleCnt="2" custLinFactNeighborX="-107"/>
      <dgm:spPr/>
    </dgm:pt>
    <dgm:pt modelId="{7C8016EA-1A05-41FD-937E-6C97296B66C0}" type="pres">
      <dgm:prSet presAssocID="{9FF3EC67-4E58-4D99-8E18-FA889FBA2375}" presName="descendantArrow" presStyleCnt="0"/>
      <dgm:spPr/>
    </dgm:pt>
    <dgm:pt modelId="{64178C3D-06B8-4A2B-A9B8-601A14C60D89}" type="pres">
      <dgm:prSet presAssocID="{D049F0F5-0502-4861-8392-149F5535D342}" presName="childTextArrow" presStyleLbl="fgAccFollowNode1" presStyleIdx="0" presStyleCnt="2">
        <dgm:presLayoutVars>
          <dgm:bulletEnabled val="1"/>
        </dgm:presLayoutVars>
      </dgm:prSet>
      <dgm:spPr/>
    </dgm:pt>
    <dgm:pt modelId="{DDEE2346-50B9-4B35-A16D-C1C1C2CAE910}" type="pres">
      <dgm:prSet presAssocID="{EEE818A3-364C-4C8E-8185-F99933D58EBE}" presName="childTextArrow" presStyleLbl="fgAccFollowNode1" presStyleIdx="1" presStyleCnt="2">
        <dgm:presLayoutVars>
          <dgm:bulletEnabled val="1"/>
        </dgm:presLayoutVars>
      </dgm:prSet>
      <dgm:spPr/>
    </dgm:pt>
  </dgm:ptLst>
  <dgm:cxnLst>
    <dgm:cxn modelId="{33A09328-28B1-4BC9-B27D-1E32AED4BD27}" type="presOf" srcId="{DAD5D729-F1C0-405D-B361-3689A108632A}" destId="{9FBF7107-2C7D-4F6F-BE3E-453A005963C9}" srcOrd="0" destOrd="0" presId="urn:microsoft.com/office/officeart/2005/8/layout/process4"/>
    <dgm:cxn modelId="{3E3AFD58-C274-49B4-B646-F6E10DF91C7C}" srcId="{DAD5D729-F1C0-405D-B361-3689A108632A}" destId="{9FF3EC67-4E58-4D99-8E18-FA889FBA2375}" srcOrd="0" destOrd="0" parTransId="{62E8B365-7053-4921-A876-A9EF275FF5F2}" sibTransId="{14B34EC9-04EC-4547-92E3-DB5056DC45AD}"/>
    <dgm:cxn modelId="{9B814383-42B6-4AF4-84BC-67D6CA158F20}" srcId="{9FF3EC67-4E58-4D99-8E18-FA889FBA2375}" destId="{D049F0F5-0502-4861-8392-149F5535D342}" srcOrd="0" destOrd="0" parTransId="{1D5D2723-EDEC-49BF-88DF-5E2FEC6D4661}" sibTransId="{7790BCB4-4434-4A53-AC5C-48305E6F66C9}"/>
    <dgm:cxn modelId="{891DBF84-7EDC-4AFD-9074-66E40D20038C}" type="presOf" srcId="{D049F0F5-0502-4861-8392-149F5535D342}" destId="{64178C3D-06B8-4A2B-A9B8-601A14C60D89}" srcOrd="0" destOrd="0" presId="urn:microsoft.com/office/officeart/2005/8/layout/process4"/>
    <dgm:cxn modelId="{1C437F96-09AC-417C-84E6-E7A416F88F77}" srcId="{DAD5D729-F1C0-405D-B361-3689A108632A}" destId="{F814FBAB-CDBE-4A9F-918B-D63159E29B6D}" srcOrd="1" destOrd="0" parTransId="{3BD64577-1E0A-419B-ACFE-42535CA51F69}" sibTransId="{824CA768-5223-432A-B232-A1C9E875F7F5}"/>
    <dgm:cxn modelId="{A5034A9F-9A0C-4C4B-9930-86C0AEAA2E00}" type="presOf" srcId="{9FF3EC67-4E58-4D99-8E18-FA889FBA2375}" destId="{1D79963C-92B2-474A-864E-0E09B4A1CAE2}" srcOrd="0" destOrd="0" presId="urn:microsoft.com/office/officeart/2005/8/layout/process4"/>
    <dgm:cxn modelId="{91F04DA9-5B68-4926-AFF9-342B571EBA6F}" type="presOf" srcId="{F814FBAB-CDBE-4A9F-918B-D63159E29B6D}" destId="{698378CA-BD08-4996-AE81-5CBD870A762F}" srcOrd="0" destOrd="0" presId="urn:microsoft.com/office/officeart/2005/8/layout/process4"/>
    <dgm:cxn modelId="{45BB09BB-FCDB-4E72-BDCF-288D51C3416F}" type="presOf" srcId="{9FF3EC67-4E58-4D99-8E18-FA889FBA2375}" destId="{964F7C34-E44F-4E3A-9BCE-D341C68ACBF1}" srcOrd="1" destOrd="0" presId="urn:microsoft.com/office/officeart/2005/8/layout/process4"/>
    <dgm:cxn modelId="{881D8ADD-9654-4FC3-812A-F53C8D21D0BD}" type="presOf" srcId="{EEE818A3-364C-4C8E-8185-F99933D58EBE}" destId="{DDEE2346-50B9-4B35-A16D-C1C1C2CAE910}" srcOrd="0" destOrd="0" presId="urn:microsoft.com/office/officeart/2005/8/layout/process4"/>
    <dgm:cxn modelId="{B21A0DF0-BC9D-4277-BE7D-EF47178F106B}" srcId="{9FF3EC67-4E58-4D99-8E18-FA889FBA2375}" destId="{EEE818A3-364C-4C8E-8185-F99933D58EBE}" srcOrd="1" destOrd="0" parTransId="{8E5DA1E4-CF28-464E-BFBD-48DEC521275F}" sibTransId="{DF9E66E1-C28C-446B-9FC2-BE81D1EB3E1B}"/>
    <dgm:cxn modelId="{43B6D397-B21F-4EC4-9F3D-240A6649C3F1}" type="presParOf" srcId="{9FBF7107-2C7D-4F6F-BE3E-453A005963C9}" destId="{29912317-3D1E-4EEA-B0BF-14FCF2CD6BA7}" srcOrd="0" destOrd="0" presId="urn:microsoft.com/office/officeart/2005/8/layout/process4"/>
    <dgm:cxn modelId="{2EE568F9-85FE-48BB-A586-9016BE426DAB}" type="presParOf" srcId="{29912317-3D1E-4EEA-B0BF-14FCF2CD6BA7}" destId="{698378CA-BD08-4996-AE81-5CBD870A762F}" srcOrd="0" destOrd="0" presId="urn:microsoft.com/office/officeart/2005/8/layout/process4"/>
    <dgm:cxn modelId="{AAA2C70E-987C-49E7-97FC-7F611462E217}" type="presParOf" srcId="{9FBF7107-2C7D-4F6F-BE3E-453A005963C9}" destId="{75FC5DB9-670E-49CB-954A-66AEB2EAEB3D}" srcOrd="1" destOrd="0" presId="urn:microsoft.com/office/officeart/2005/8/layout/process4"/>
    <dgm:cxn modelId="{BABA9135-0F24-4806-BE60-CEC8097FBF37}" type="presParOf" srcId="{9FBF7107-2C7D-4F6F-BE3E-453A005963C9}" destId="{63BBB289-F256-4E59-ADB5-C1F924B6687F}" srcOrd="2" destOrd="0" presId="urn:microsoft.com/office/officeart/2005/8/layout/process4"/>
    <dgm:cxn modelId="{D026435E-3D8D-4A99-B5B3-A93893053CDD}" type="presParOf" srcId="{63BBB289-F256-4E59-ADB5-C1F924B6687F}" destId="{1D79963C-92B2-474A-864E-0E09B4A1CAE2}" srcOrd="0" destOrd="0" presId="urn:microsoft.com/office/officeart/2005/8/layout/process4"/>
    <dgm:cxn modelId="{A314924A-E44F-4485-8D8B-9F75D97A23CF}" type="presParOf" srcId="{63BBB289-F256-4E59-ADB5-C1F924B6687F}" destId="{964F7C34-E44F-4E3A-9BCE-D341C68ACBF1}" srcOrd="1" destOrd="0" presId="urn:microsoft.com/office/officeart/2005/8/layout/process4"/>
    <dgm:cxn modelId="{C8604786-3F2F-49B9-8802-1F661B81953E}" type="presParOf" srcId="{63BBB289-F256-4E59-ADB5-C1F924B6687F}" destId="{7C8016EA-1A05-41FD-937E-6C97296B66C0}" srcOrd="2" destOrd="0" presId="urn:microsoft.com/office/officeart/2005/8/layout/process4"/>
    <dgm:cxn modelId="{2440E09D-6E77-4601-A4A9-D1BA49EE4645}" type="presParOf" srcId="{7C8016EA-1A05-41FD-937E-6C97296B66C0}" destId="{64178C3D-06B8-4A2B-A9B8-601A14C60D89}" srcOrd="0" destOrd="0" presId="urn:microsoft.com/office/officeart/2005/8/layout/process4"/>
    <dgm:cxn modelId="{B6D8ABFB-4545-4111-94A4-969D6540E9E0}" type="presParOf" srcId="{7C8016EA-1A05-41FD-937E-6C97296B66C0}" destId="{DDEE2346-50B9-4B35-A16D-C1C1C2CAE910}"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F3D649-B206-4ED2-B125-5153CE1BDE0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D0136CB-2B16-4209-85A2-C9F98DBE320B}">
      <dgm:prSet/>
      <dgm:spPr>
        <a:solidFill>
          <a:srgbClr val="ED6D30"/>
        </a:solidFill>
        <a:ln>
          <a:solidFill>
            <a:srgbClr val="ED6D30"/>
          </a:solidFill>
        </a:ln>
      </dgm:spPr>
      <dgm:t>
        <a:bodyPr/>
        <a:lstStyle/>
        <a:p>
          <a:r>
            <a:rPr lang="en-US" dirty="0">
              <a:latin typeface="Arial" panose="020B0604020202020204" pitchFamily="34" charset="0"/>
              <a:cs typeface="Arial" panose="020B0604020202020204" pitchFamily="34" charset="0"/>
            </a:rPr>
            <a:t>Submit a Notification of Death form online or call 800-228-5453</a:t>
          </a:r>
        </a:p>
      </dgm:t>
    </dgm:pt>
    <dgm:pt modelId="{9A036C6E-497B-4ADD-A9FF-95AA5084C1A2}" type="parTrans" cxnId="{FC43FCCB-771B-471A-A991-8AC344360CBF}">
      <dgm:prSet/>
      <dgm:spPr/>
      <dgm:t>
        <a:bodyPr/>
        <a:lstStyle/>
        <a:p>
          <a:endParaRPr lang="en-US">
            <a:latin typeface="Arial" panose="020B0604020202020204" pitchFamily="34" charset="0"/>
            <a:cs typeface="Arial" panose="020B0604020202020204" pitchFamily="34" charset="0"/>
          </a:endParaRPr>
        </a:p>
      </dgm:t>
    </dgm:pt>
    <dgm:pt modelId="{2335E4EB-55B1-4844-8D69-EA828EE2DD2F}" type="sibTrans" cxnId="{FC43FCCB-771B-471A-A991-8AC344360CBF}">
      <dgm:prSet/>
      <dgm:spPr/>
      <dgm:t>
        <a:bodyPr/>
        <a:lstStyle/>
        <a:p>
          <a:endParaRPr lang="en-US">
            <a:latin typeface="Arial" panose="020B0604020202020204" pitchFamily="34" charset="0"/>
            <a:cs typeface="Arial" panose="020B0604020202020204" pitchFamily="34" charset="0"/>
          </a:endParaRPr>
        </a:p>
      </dgm:t>
    </dgm:pt>
    <dgm:pt modelId="{A26A2818-4080-41E5-BDE5-235A6B2D850A}">
      <dgm:prSet/>
      <dgm:spPr>
        <a:solidFill>
          <a:srgbClr val="515151"/>
        </a:solidFill>
        <a:ln>
          <a:solidFill>
            <a:srgbClr val="515151"/>
          </a:solidFill>
        </a:ln>
      </dgm:spPr>
      <dgm:t>
        <a:bodyPr/>
        <a:lstStyle/>
        <a:p>
          <a:r>
            <a:rPr lang="en-US">
              <a:latin typeface="Arial" panose="020B0604020202020204" pitchFamily="34" charset="0"/>
              <a:cs typeface="Arial" panose="020B0604020202020204" pitchFamily="34" charset="0"/>
            </a:rPr>
            <a:t>You will need:</a:t>
          </a:r>
        </a:p>
      </dgm:t>
    </dgm:pt>
    <dgm:pt modelId="{BC98E7E1-099D-4882-A801-9C99A21D5EC6}" type="parTrans" cxnId="{EF05A218-B493-4F22-B57A-F3CCBC7CC762}">
      <dgm:prSet/>
      <dgm:spPr/>
      <dgm:t>
        <a:bodyPr/>
        <a:lstStyle/>
        <a:p>
          <a:endParaRPr lang="en-US">
            <a:latin typeface="Arial" panose="020B0604020202020204" pitchFamily="34" charset="0"/>
            <a:cs typeface="Arial" panose="020B0604020202020204" pitchFamily="34" charset="0"/>
          </a:endParaRPr>
        </a:p>
      </dgm:t>
    </dgm:pt>
    <dgm:pt modelId="{3137DCDD-361B-4CC3-987F-191D148FEA01}" type="sibTrans" cxnId="{EF05A218-B493-4F22-B57A-F3CCBC7CC762}">
      <dgm:prSet/>
      <dgm:spPr/>
      <dgm:t>
        <a:bodyPr/>
        <a:lstStyle/>
        <a:p>
          <a:endParaRPr lang="en-US">
            <a:latin typeface="Arial" panose="020B0604020202020204" pitchFamily="34" charset="0"/>
            <a:cs typeface="Arial" panose="020B0604020202020204" pitchFamily="34" charset="0"/>
          </a:endParaRPr>
        </a:p>
      </dgm:t>
    </dgm:pt>
    <dgm:pt modelId="{26B0E2A0-2C8C-49C8-990B-B035E74330C3}">
      <dgm:prSet custT="1"/>
      <dgm:spPr/>
      <dgm:t>
        <a:bodyPr/>
        <a:lstStyle/>
        <a:p>
          <a:pPr>
            <a:buFont typeface="Wingdings" panose="05000000000000000000" pitchFamily="2" charset="2"/>
            <a:buChar char="Ø"/>
          </a:pPr>
          <a:r>
            <a:rPr lang="en-US" sz="3200" dirty="0">
              <a:solidFill>
                <a:schemeClr val="tx1">
                  <a:lumMod val="75000"/>
                  <a:lumOff val="25000"/>
                </a:schemeClr>
              </a:solidFill>
              <a:latin typeface="Arial" panose="020B0604020202020204" pitchFamily="34" charset="0"/>
              <a:cs typeface="Arial" panose="020B0604020202020204" pitchFamily="34" charset="0"/>
            </a:rPr>
            <a:t> Full name</a:t>
          </a:r>
        </a:p>
      </dgm:t>
    </dgm:pt>
    <dgm:pt modelId="{FF118600-240C-4CD4-911A-6ED9F4A12B1A}" type="parTrans" cxnId="{CED4C519-1067-4648-9BBD-369E464E776B}">
      <dgm:prSet/>
      <dgm:spPr/>
      <dgm:t>
        <a:bodyPr/>
        <a:lstStyle/>
        <a:p>
          <a:endParaRPr lang="en-US">
            <a:latin typeface="Arial" panose="020B0604020202020204" pitchFamily="34" charset="0"/>
            <a:cs typeface="Arial" panose="020B0604020202020204" pitchFamily="34" charset="0"/>
          </a:endParaRPr>
        </a:p>
      </dgm:t>
    </dgm:pt>
    <dgm:pt modelId="{B9ADE255-10B9-4CE8-8591-1D91D003147E}" type="sibTrans" cxnId="{CED4C519-1067-4648-9BBD-369E464E776B}">
      <dgm:prSet/>
      <dgm:spPr/>
      <dgm:t>
        <a:bodyPr/>
        <a:lstStyle/>
        <a:p>
          <a:endParaRPr lang="en-US">
            <a:latin typeface="Arial" panose="020B0604020202020204" pitchFamily="34" charset="0"/>
            <a:cs typeface="Arial" panose="020B0604020202020204" pitchFamily="34" charset="0"/>
          </a:endParaRPr>
        </a:p>
      </dgm:t>
    </dgm:pt>
    <dgm:pt modelId="{B52B7C10-928D-472B-8A90-6AF160C0CD24}">
      <dgm:prSet custT="1"/>
      <dgm:spPr/>
      <dgm:t>
        <a:bodyPr/>
        <a:lstStyle/>
        <a:p>
          <a:pPr>
            <a:buFont typeface="Wingdings" panose="05000000000000000000" pitchFamily="2" charset="2"/>
            <a:buChar char="Ø"/>
          </a:pPr>
          <a:r>
            <a:rPr lang="en-US" sz="3200" dirty="0">
              <a:solidFill>
                <a:schemeClr val="tx1">
                  <a:lumMod val="75000"/>
                  <a:lumOff val="25000"/>
                </a:schemeClr>
              </a:solidFill>
              <a:latin typeface="Arial" panose="020B0604020202020204" pitchFamily="34" charset="0"/>
              <a:cs typeface="Arial" panose="020B0604020202020204" pitchFamily="34" charset="0"/>
            </a:rPr>
            <a:t> CalSTRS Client ID or Social Security number</a:t>
          </a:r>
        </a:p>
      </dgm:t>
    </dgm:pt>
    <dgm:pt modelId="{A95F4150-FFF8-48A2-A549-F704CEA71B4C}" type="parTrans" cxnId="{0F760522-6978-4B0A-97E8-8B45FDD664CC}">
      <dgm:prSet/>
      <dgm:spPr/>
      <dgm:t>
        <a:bodyPr/>
        <a:lstStyle/>
        <a:p>
          <a:endParaRPr lang="en-US">
            <a:latin typeface="Arial" panose="020B0604020202020204" pitchFamily="34" charset="0"/>
            <a:cs typeface="Arial" panose="020B0604020202020204" pitchFamily="34" charset="0"/>
          </a:endParaRPr>
        </a:p>
      </dgm:t>
    </dgm:pt>
    <dgm:pt modelId="{3E341BF0-3FC9-48A5-A656-C30F432712B1}" type="sibTrans" cxnId="{0F760522-6978-4B0A-97E8-8B45FDD664CC}">
      <dgm:prSet/>
      <dgm:spPr/>
      <dgm:t>
        <a:bodyPr/>
        <a:lstStyle/>
        <a:p>
          <a:endParaRPr lang="en-US">
            <a:latin typeface="Arial" panose="020B0604020202020204" pitchFamily="34" charset="0"/>
            <a:cs typeface="Arial" panose="020B0604020202020204" pitchFamily="34" charset="0"/>
          </a:endParaRPr>
        </a:p>
      </dgm:t>
    </dgm:pt>
    <dgm:pt modelId="{69B70181-4D41-431E-8908-844735ECA323}">
      <dgm:prSet custT="1"/>
      <dgm:spPr/>
      <dgm:t>
        <a:bodyPr/>
        <a:lstStyle/>
        <a:p>
          <a:pPr>
            <a:buFont typeface="Wingdings" panose="05000000000000000000" pitchFamily="2" charset="2"/>
            <a:buChar char="Ø"/>
          </a:pPr>
          <a:r>
            <a:rPr lang="en-US" sz="3200" dirty="0">
              <a:solidFill>
                <a:schemeClr val="tx1">
                  <a:lumMod val="75000"/>
                  <a:lumOff val="25000"/>
                </a:schemeClr>
              </a:solidFill>
              <a:latin typeface="Arial" panose="020B0604020202020204" pitchFamily="34" charset="0"/>
              <a:cs typeface="Arial" panose="020B0604020202020204" pitchFamily="34" charset="0"/>
            </a:rPr>
            <a:t> Date of birth</a:t>
          </a:r>
        </a:p>
      </dgm:t>
    </dgm:pt>
    <dgm:pt modelId="{9A0A2E35-B92A-4DF1-9F7C-FE9B1220C533}" type="parTrans" cxnId="{34D7C2A2-AC37-4478-9590-B9D185B5A44D}">
      <dgm:prSet/>
      <dgm:spPr/>
      <dgm:t>
        <a:bodyPr/>
        <a:lstStyle/>
        <a:p>
          <a:endParaRPr lang="en-US">
            <a:latin typeface="Arial" panose="020B0604020202020204" pitchFamily="34" charset="0"/>
            <a:cs typeface="Arial" panose="020B0604020202020204" pitchFamily="34" charset="0"/>
          </a:endParaRPr>
        </a:p>
      </dgm:t>
    </dgm:pt>
    <dgm:pt modelId="{D3A4598A-8462-4AA0-B7A2-160D970B5380}" type="sibTrans" cxnId="{34D7C2A2-AC37-4478-9590-B9D185B5A44D}">
      <dgm:prSet/>
      <dgm:spPr/>
      <dgm:t>
        <a:bodyPr/>
        <a:lstStyle/>
        <a:p>
          <a:endParaRPr lang="en-US">
            <a:latin typeface="Arial" panose="020B0604020202020204" pitchFamily="34" charset="0"/>
            <a:cs typeface="Arial" panose="020B0604020202020204" pitchFamily="34" charset="0"/>
          </a:endParaRPr>
        </a:p>
      </dgm:t>
    </dgm:pt>
    <dgm:pt modelId="{58013AE8-5016-4EAF-91C4-3447A157CCD1}">
      <dgm:prSet custT="1"/>
      <dgm:spPr/>
      <dgm:t>
        <a:bodyPr/>
        <a:lstStyle/>
        <a:p>
          <a:pPr>
            <a:buFont typeface="Wingdings" panose="05000000000000000000" pitchFamily="2" charset="2"/>
            <a:buChar char="Ø"/>
          </a:pPr>
          <a:r>
            <a:rPr lang="en-US" sz="3200" dirty="0">
              <a:solidFill>
                <a:schemeClr val="tx1">
                  <a:lumMod val="75000"/>
                  <a:lumOff val="25000"/>
                </a:schemeClr>
              </a:solidFill>
              <a:latin typeface="Arial" panose="020B0604020202020204" pitchFamily="34" charset="0"/>
              <a:cs typeface="Arial" panose="020B0604020202020204" pitchFamily="34" charset="0"/>
            </a:rPr>
            <a:t> Date of death</a:t>
          </a:r>
        </a:p>
      </dgm:t>
    </dgm:pt>
    <dgm:pt modelId="{34170F78-7EC9-461C-8977-4BBC6FC3D1B8}" type="parTrans" cxnId="{992CDAAA-2CD8-4971-9C57-D17C3975E4F5}">
      <dgm:prSet/>
      <dgm:spPr/>
      <dgm:t>
        <a:bodyPr/>
        <a:lstStyle/>
        <a:p>
          <a:endParaRPr lang="en-US">
            <a:latin typeface="Arial" panose="020B0604020202020204" pitchFamily="34" charset="0"/>
            <a:cs typeface="Arial" panose="020B0604020202020204" pitchFamily="34" charset="0"/>
          </a:endParaRPr>
        </a:p>
      </dgm:t>
    </dgm:pt>
    <dgm:pt modelId="{797CAEAC-F507-4D00-B8A1-25DBF196083C}" type="sibTrans" cxnId="{992CDAAA-2CD8-4971-9C57-D17C3975E4F5}">
      <dgm:prSet/>
      <dgm:spPr/>
      <dgm:t>
        <a:bodyPr/>
        <a:lstStyle/>
        <a:p>
          <a:endParaRPr lang="en-US">
            <a:latin typeface="Arial" panose="020B0604020202020204" pitchFamily="34" charset="0"/>
            <a:cs typeface="Arial" panose="020B0604020202020204" pitchFamily="34" charset="0"/>
          </a:endParaRPr>
        </a:p>
      </dgm:t>
    </dgm:pt>
    <dgm:pt modelId="{9C2DC471-93F9-495A-A6A4-F1F8BE7FFE27}" type="pres">
      <dgm:prSet presAssocID="{32F3D649-B206-4ED2-B125-5153CE1BDE00}" presName="linear" presStyleCnt="0">
        <dgm:presLayoutVars>
          <dgm:animLvl val="lvl"/>
          <dgm:resizeHandles val="exact"/>
        </dgm:presLayoutVars>
      </dgm:prSet>
      <dgm:spPr/>
    </dgm:pt>
    <dgm:pt modelId="{25C6659C-1A7F-4778-8517-617A3814B27F}" type="pres">
      <dgm:prSet presAssocID="{0D0136CB-2B16-4209-85A2-C9F98DBE320B}" presName="parentText" presStyleLbl="node1" presStyleIdx="0" presStyleCnt="2" custScaleY="67839">
        <dgm:presLayoutVars>
          <dgm:chMax val="0"/>
          <dgm:bulletEnabled val="1"/>
        </dgm:presLayoutVars>
      </dgm:prSet>
      <dgm:spPr/>
    </dgm:pt>
    <dgm:pt modelId="{84895C66-3EED-4CD7-B428-63B350815304}" type="pres">
      <dgm:prSet presAssocID="{2335E4EB-55B1-4844-8D69-EA828EE2DD2F}" presName="spacer" presStyleCnt="0"/>
      <dgm:spPr/>
    </dgm:pt>
    <dgm:pt modelId="{F96CC870-D2BE-434D-9F36-6DA362AAF2C5}" type="pres">
      <dgm:prSet presAssocID="{A26A2818-4080-41E5-BDE5-235A6B2D850A}" presName="parentText" presStyleLbl="node1" presStyleIdx="1" presStyleCnt="2" custScaleY="45483">
        <dgm:presLayoutVars>
          <dgm:chMax val="0"/>
          <dgm:bulletEnabled val="1"/>
        </dgm:presLayoutVars>
      </dgm:prSet>
      <dgm:spPr/>
    </dgm:pt>
    <dgm:pt modelId="{CCC45864-BB47-4B5C-81A9-04CE1E68A515}" type="pres">
      <dgm:prSet presAssocID="{A26A2818-4080-41E5-BDE5-235A6B2D850A}" presName="childText" presStyleLbl="revTx" presStyleIdx="0" presStyleCnt="1" custLinFactNeighborY="3230">
        <dgm:presLayoutVars>
          <dgm:bulletEnabled val="1"/>
        </dgm:presLayoutVars>
      </dgm:prSet>
      <dgm:spPr/>
    </dgm:pt>
  </dgm:ptLst>
  <dgm:cxnLst>
    <dgm:cxn modelId="{EF05A218-B493-4F22-B57A-F3CCBC7CC762}" srcId="{32F3D649-B206-4ED2-B125-5153CE1BDE00}" destId="{A26A2818-4080-41E5-BDE5-235A6B2D850A}" srcOrd="1" destOrd="0" parTransId="{BC98E7E1-099D-4882-A801-9C99A21D5EC6}" sibTransId="{3137DCDD-361B-4CC3-987F-191D148FEA01}"/>
    <dgm:cxn modelId="{CED4C519-1067-4648-9BBD-369E464E776B}" srcId="{A26A2818-4080-41E5-BDE5-235A6B2D850A}" destId="{26B0E2A0-2C8C-49C8-990B-B035E74330C3}" srcOrd="0" destOrd="0" parTransId="{FF118600-240C-4CD4-911A-6ED9F4A12B1A}" sibTransId="{B9ADE255-10B9-4CE8-8591-1D91D003147E}"/>
    <dgm:cxn modelId="{0F760522-6978-4B0A-97E8-8B45FDD664CC}" srcId="{A26A2818-4080-41E5-BDE5-235A6B2D850A}" destId="{B52B7C10-928D-472B-8A90-6AF160C0CD24}" srcOrd="1" destOrd="0" parTransId="{A95F4150-FFF8-48A2-A549-F704CEA71B4C}" sibTransId="{3E341BF0-3FC9-48A5-A656-C30F432712B1}"/>
    <dgm:cxn modelId="{069B3A30-2F05-4FCC-ABBF-FFAF093F6EE5}" type="presOf" srcId="{32F3D649-B206-4ED2-B125-5153CE1BDE00}" destId="{9C2DC471-93F9-495A-A6A4-F1F8BE7FFE27}" srcOrd="0" destOrd="0" presId="urn:microsoft.com/office/officeart/2005/8/layout/vList2"/>
    <dgm:cxn modelId="{12C80751-2FCA-4562-97BA-903291AB01FB}" type="presOf" srcId="{69B70181-4D41-431E-8908-844735ECA323}" destId="{CCC45864-BB47-4B5C-81A9-04CE1E68A515}" srcOrd="0" destOrd="2" presId="urn:microsoft.com/office/officeart/2005/8/layout/vList2"/>
    <dgm:cxn modelId="{D620A496-978D-4ADD-B2C2-D43350F4939C}" type="presOf" srcId="{A26A2818-4080-41E5-BDE5-235A6B2D850A}" destId="{F96CC870-D2BE-434D-9F36-6DA362AAF2C5}" srcOrd="0" destOrd="0" presId="urn:microsoft.com/office/officeart/2005/8/layout/vList2"/>
    <dgm:cxn modelId="{34D7C2A2-AC37-4478-9590-B9D185B5A44D}" srcId="{A26A2818-4080-41E5-BDE5-235A6B2D850A}" destId="{69B70181-4D41-431E-8908-844735ECA323}" srcOrd="2" destOrd="0" parTransId="{9A0A2E35-B92A-4DF1-9F7C-FE9B1220C533}" sibTransId="{D3A4598A-8462-4AA0-B7A2-160D970B5380}"/>
    <dgm:cxn modelId="{A4CECDA3-E37B-459D-AFDF-06945FD9E3D1}" type="presOf" srcId="{B52B7C10-928D-472B-8A90-6AF160C0CD24}" destId="{CCC45864-BB47-4B5C-81A9-04CE1E68A515}" srcOrd="0" destOrd="1" presId="urn:microsoft.com/office/officeart/2005/8/layout/vList2"/>
    <dgm:cxn modelId="{992CDAAA-2CD8-4971-9C57-D17C3975E4F5}" srcId="{A26A2818-4080-41E5-BDE5-235A6B2D850A}" destId="{58013AE8-5016-4EAF-91C4-3447A157CCD1}" srcOrd="3" destOrd="0" parTransId="{34170F78-7EC9-461C-8977-4BBC6FC3D1B8}" sibTransId="{797CAEAC-F507-4D00-B8A1-25DBF196083C}"/>
    <dgm:cxn modelId="{A32319CA-1F4F-4130-B49B-1203AD1BC9FB}" type="presOf" srcId="{58013AE8-5016-4EAF-91C4-3447A157CCD1}" destId="{CCC45864-BB47-4B5C-81A9-04CE1E68A515}" srcOrd="0" destOrd="3" presId="urn:microsoft.com/office/officeart/2005/8/layout/vList2"/>
    <dgm:cxn modelId="{FC43FCCB-771B-471A-A991-8AC344360CBF}" srcId="{32F3D649-B206-4ED2-B125-5153CE1BDE00}" destId="{0D0136CB-2B16-4209-85A2-C9F98DBE320B}" srcOrd="0" destOrd="0" parTransId="{9A036C6E-497B-4ADD-A9FF-95AA5084C1A2}" sibTransId="{2335E4EB-55B1-4844-8D69-EA828EE2DD2F}"/>
    <dgm:cxn modelId="{931D93ED-ADBE-4A69-9207-DA7AE5546035}" type="presOf" srcId="{26B0E2A0-2C8C-49C8-990B-B035E74330C3}" destId="{CCC45864-BB47-4B5C-81A9-04CE1E68A515}" srcOrd="0" destOrd="0" presId="urn:microsoft.com/office/officeart/2005/8/layout/vList2"/>
    <dgm:cxn modelId="{7ACDA5EF-55F4-4BE6-BD1E-28FF666C301A}" type="presOf" srcId="{0D0136CB-2B16-4209-85A2-C9F98DBE320B}" destId="{25C6659C-1A7F-4778-8517-617A3814B27F}" srcOrd="0" destOrd="0" presId="urn:microsoft.com/office/officeart/2005/8/layout/vList2"/>
    <dgm:cxn modelId="{C97AB01B-3FE8-4AC8-9DCF-F2D08668226F}" type="presParOf" srcId="{9C2DC471-93F9-495A-A6A4-F1F8BE7FFE27}" destId="{25C6659C-1A7F-4778-8517-617A3814B27F}" srcOrd="0" destOrd="0" presId="urn:microsoft.com/office/officeart/2005/8/layout/vList2"/>
    <dgm:cxn modelId="{140B4DDE-580A-4A7E-B5F0-D653C6E880CB}" type="presParOf" srcId="{9C2DC471-93F9-495A-A6A4-F1F8BE7FFE27}" destId="{84895C66-3EED-4CD7-B428-63B350815304}" srcOrd="1" destOrd="0" presId="urn:microsoft.com/office/officeart/2005/8/layout/vList2"/>
    <dgm:cxn modelId="{2485E0A8-5C06-41B5-AE72-FFAD268F85AC}" type="presParOf" srcId="{9C2DC471-93F9-495A-A6A4-F1F8BE7FFE27}" destId="{F96CC870-D2BE-434D-9F36-6DA362AAF2C5}" srcOrd="2" destOrd="0" presId="urn:microsoft.com/office/officeart/2005/8/layout/vList2"/>
    <dgm:cxn modelId="{85F25F1E-F1B5-4A5F-8339-F1EB78BB9A51}" type="presParOf" srcId="{9C2DC471-93F9-495A-A6A4-F1F8BE7FFE27}" destId="{CCC45864-BB47-4B5C-81A9-04CE1E68A51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5E3EEB-8C2C-4D93-A522-04BD660C960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076F031-8CCD-409A-9820-925F0CEBE190}">
      <dgm:prSet custT="1"/>
      <dgm:spPr/>
      <dgm:t>
        <a:bodyPr/>
        <a:lstStyle/>
        <a:p>
          <a:pPr>
            <a:lnSpc>
              <a:spcPct val="100000"/>
            </a:lnSpc>
          </a:pPr>
          <a:r>
            <a:rPr lang="en-US" sz="3600" i="1" dirty="0" err="1">
              <a:solidFill>
                <a:schemeClr val="tx1">
                  <a:lumMod val="75000"/>
                  <a:lumOff val="25000"/>
                </a:schemeClr>
              </a:solidFill>
              <a:latin typeface="Arial" panose="020B0604020202020204" pitchFamily="34" charset="0"/>
              <a:cs typeface="Arial" panose="020B0604020202020204" pitchFamily="34" charset="0"/>
            </a:rPr>
            <a:t>myCalSTRS</a:t>
          </a:r>
          <a:r>
            <a:rPr lang="en-US" sz="3600" i="1" dirty="0">
              <a:solidFill>
                <a:schemeClr val="tx1">
                  <a:lumMod val="75000"/>
                  <a:lumOff val="25000"/>
                </a:schemeClr>
              </a:solidFill>
              <a:latin typeface="Arial" panose="020B0604020202020204" pitchFamily="34" charset="0"/>
              <a:cs typeface="Arial" panose="020B0604020202020204" pitchFamily="34" charset="0"/>
            </a:rPr>
            <a:t> account </a:t>
          </a:r>
        </a:p>
      </dgm:t>
    </dgm:pt>
    <dgm:pt modelId="{450A0FA7-253F-46FD-ADD9-E0BBF3612BFD}" type="parTrans" cxnId="{8F2B2D7E-E6E5-4CFA-A4C5-CEEF62C32526}">
      <dgm:prSet/>
      <dgm:spPr/>
      <dgm:t>
        <a:bodyPr/>
        <a:lstStyle/>
        <a:p>
          <a:endParaRPr lang="en-US"/>
        </a:p>
      </dgm:t>
    </dgm:pt>
    <dgm:pt modelId="{E49BB94D-EA8A-4067-9C55-7D7C76AB1181}" type="sibTrans" cxnId="{8F2B2D7E-E6E5-4CFA-A4C5-CEEF62C32526}">
      <dgm:prSet/>
      <dgm:spPr/>
      <dgm:t>
        <a:bodyPr/>
        <a:lstStyle/>
        <a:p>
          <a:endParaRPr lang="en-US"/>
        </a:p>
      </dgm:t>
    </dgm:pt>
    <dgm:pt modelId="{9A6FEC37-3466-4609-9FB9-FC33B2855061}">
      <dgm:prSet custT="1"/>
      <dgm:spPr/>
      <dgm:t>
        <a:bodyPr/>
        <a:lstStyle/>
        <a:p>
          <a:pPr>
            <a:lnSpc>
              <a:spcPct val="100000"/>
            </a:lnSpc>
          </a:pPr>
          <a:r>
            <a:rPr lang="en-US" sz="3600" dirty="0">
              <a:solidFill>
                <a:schemeClr val="tx1">
                  <a:lumMod val="75000"/>
                  <a:lumOff val="25000"/>
                </a:schemeClr>
              </a:solidFill>
            </a:rPr>
            <a:t>Download the </a:t>
          </a:r>
          <a:r>
            <a:rPr lang="en-US" sz="3600" i="1" dirty="0">
              <a:solidFill>
                <a:schemeClr val="tx1">
                  <a:lumMod val="75000"/>
                  <a:lumOff val="25000"/>
                </a:schemeClr>
              </a:solidFill>
            </a:rPr>
            <a:t>Direct Deposit Authorization </a:t>
          </a:r>
          <a:r>
            <a:rPr lang="en-US" sz="3600" dirty="0">
              <a:solidFill>
                <a:schemeClr val="tx1">
                  <a:lumMod val="75000"/>
                  <a:lumOff val="25000"/>
                </a:schemeClr>
              </a:solidFill>
            </a:rPr>
            <a:t>form at CalSTRS.com/forms</a:t>
          </a:r>
        </a:p>
      </dgm:t>
    </dgm:pt>
    <dgm:pt modelId="{FC7BF98C-C901-49DD-872B-D39281CE90E1}" type="parTrans" cxnId="{7D372E52-637B-4B66-A6A0-8832A10FD16E}">
      <dgm:prSet/>
      <dgm:spPr/>
      <dgm:t>
        <a:bodyPr/>
        <a:lstStyle/>
        <a:p>
          <a:endParaRPr lang="en-US"/>
        </a:p>
      </dgm:t>
    </dgm:pt>
    <dgm:pt modelId="{2618D32E-7593-4B9A-A713-27721BD8C7E2}" type="sibTrans" cxnId="{7D372E52-637B-4B66-A6A0-8832A10FD16E}">
      <dgm:prSet/>
      <dgm:spPr/>
      <dgm:t>
        <a:bodyPr/>
        <a:lstStyle/>
        <a:p>
          <a:endParaRPr lang="en-US"/>
        </a:p>
      </dgm:t>
    </dgm:pt>
    <dgm:pt modelId="{B8D4685F-E0E4-46BF-930F-1DA73C04830F}" type="pres">
      <dgm:prSet presAssocID="{AF5E3EEB-8C2C-4D93-A522-04BD660C9606}" presName="root" presStyleCnt="0">
        <dgm:presLayoutVars>
          <dgm:dir/>
          <dgm:resizeHandles val="exact"/>
        </dgm:presLayoutVars>
      </dgm:prSet>
      <dgm:spPr/>
    </dgm:pt>
    <dgm:pt modelId="{29C795B6-CEA1-4988-B294-0FB81856FC8A}" type="pres">
      <dgm:prSet presAssocID="{8076F031-8CCD-409A-9820-925F0CEBE190}" presName="compNode" presStyleCnt="0"/>
      <dgm:spPr/>
    </dgm:pt>
    <dgm:pt modelId="{F803D90F-F411-4B00-B17D-CEB6FECE40A0}" type="pres">
      <dgm:prSet presAssocID="{8076F031-8CCD-409A-9820-925F0CEBE190}" presName="bgRect" presStyleLbl="bgShp" presStyleIdx="0" presStyleCnt="2" custLinFactNeighborX="276"/>
      <dgm:spPr/>
    </dgm:pt>
    <dgm:pt modelId="{C19FFE4E-AE8F-4D41-B5A8-94C81888C546}" type="pres">
      <dgm:prSet presAssocID="{8076F031-8CCD-409A-9820-925F0CEBE19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ternetBanking"/>
        </a:ext>
      </dgm:extLst>
    </dgm:pt>
    <dgm:pt modelId="{7FF79E44-CA74-4CD4-8826-644538C8914C}" type="pres">
      <dgm:prSet presAssocID="{8076F031-8CCD-409A-9820-925F0CEBE190}" presName="spaceRect" presStyleCnt="0"/>
      <dgm:spPr/>
    </dgm:pt>
    <dgm:pt modelId="{0283641D-8F50-4FBA-A65B-3C92B27EF232}" type="pres">
      <dgm:prSet presAssocID="{8076F031-8CCD-409A-9820-925F0CEBE190}" presName="parTx" presStyleLbl="revTx" presStyleIdx="0" presStyleCnt="2">
        <dgm:presLayoutVars>
          <dgm:chMax val="0"/>
          <dgm:chPref val="0"/>
        </dgm:presLayoutVars>
      </dgm:prSet>
      <dgm:spPr/>
    </dgm:pt>
    <dgm:pt modelId="{F2942C06-0BF7-427C-8422-1A730427569E}" type="pres">
      <dgm:prSet presAssocID="{E49BB94D-EA8A-4067-9C55-7D7C76AB1181}" presName="sibTrans" presStyleCnt="0"/>
      <dgm:spPr/>
    </dgm:pt>
    <dgm:pt modelId="{633D13CB-977A-4943-BFFD-5E27D2A824DF}" type="pres">
      <dgm:prSet presAssocID="{9A6FEC37-3466-4609-9FB9-FC33B2855061}" presName="compNode" presStyleCnt="0"/>
      <dgm:spPr/>
    </dgm:pt>
    <dgm:pt modelId="{1368B391-6B69-4B68-A068-7E8B919A6C64}" type="pres">
      <dgm:prSet presAssocID="{9A6FEC37-3466-4609-9FB9-FC33B2855061}" presName="bgRect" presStyleLbl="bgShp" presStyleIdx="1" presStyleCnt="2"/>
      <dgm:spPr/>
    </dgm:pt>
    <dgm:pt modelId="{B399FB78-7966-41C7-80FE-5DD093A6D565}" type="pres">
      <dgm:prSet presAssocID="{9A6FEC37-3466-4609-9FB9-FC33B285506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are"/>
        </a:ext>
      </dgm:extLst>
    </dgm:pt>
    <dgm:pt modelId="{E439B1AB-8A15-449C-85DF-5EDDF1C3D9FE}" type="pres">
      <dgm:prSet presAssocID="{9A6FEC37-3466-4609-9FB9-FC33B2855061}" presName="spaceRect" presStyleCnt="0"/>
      <dgm:spPr/>
    </dgm:pt>
    <dgm:pt modelId="{8CF7B178-7B2E-4061-B165-137E0731E217}" type="pres">
      <dgm:prSet presAssocID="{9A6FEC37-3466-4609-9FB9-FC33B2855061}" presName="parTx" presStyleLbl="revTx" presStyleIdx="1" presStyleCnt="2">
        <dgm:presLayoutVars>
          <dgm:chMax val="0"/>
          <dgm:chPref val="0"/>
        </dgm:presLayoutVars>
      </dgm:prSet>
      <dgm:spPr/>
    </dgm:pt>
  </dgm:ptLst>
  <dgm:cxnLst>
    <dgm:cxn modelId="{247C6617-AB9A-4B30-9C07-B33C84CB300F}" type="presOf" srcId="{8076F031-8CCD-409A-9820-925F0CEBE190}" destId="{0283641D-8F50-4FBA-A65B-3C92B27EF232}" srcOrd="0" destOrd="0" presId="urn:microsoft.com/office/officeart/2018/2/layout/IconVerticalSolidList"/>
    <dgm:cxn modelId="{C90E5C1F-8522-4A8A-B59C-85A9D048A925}" type="presOf" srcId="{9A6FEC37-3466-4609-9FB9-FC33B2855061}" destId="{8CF7B178-7B2E-4061-B165-137E0731E217}" srcOrd="0" destOrd="0" presId="urn:microsoft.com/office/officeart/2018/2/layout/IconVerticalSolidList"/>
    <dgm:cxn modelId="{7D372E52-637B-4B66-A6A0-8832A10FD16E}" srcId="{AF5E3EEB-8C2C-4D93-A522-04BD660C9606}" destId="{9A6FEC37-3466-4609-9FB9-FC33B2855061}" srcOrd="1" destOrd="0" parTransId="{FC7BF98C-C901-49DD-872B-D39281CE90E1}" sibTransId="{2618D32E-7593-4B9A-A713-27721BD8C7E2}"/>
    <dgm:cxn modelId="{8F2B2D7E-E6E5-4CFA-A4C5-CEEF62C32526}" srcId="{AF5E3EEB-8C2C-4D93-A522-04BD660C9606}" destId="{8076F031-8CCD-409A-9820-925F0CEBE190}" srcOrd="0" destOrd="0" parTransId="{450A0FA7-253F-46FD-ADD9-E0BBF3612BFD}" sibTransId="{E49BB94D-EA8A-4067-9C55-7D7C76AB1181}"/>
    <dgm:cxn modelId="{E8B1F8B6-CA9B-4A4E-BFB0-9017B284348F}" type="presOf" srcId="{AF5E3EEB-8C2C-4D93-A522-04BD660C9606}" destId="{B8D4685F-E0E4-46BF-930F-1DA73C04830F}" srcOrd="0" destOrd="0" presId="urn:microsoft.com/office/officeart/2018/2/layout/IconVerticalSolidList"/>
    <dgm:cxn modelId="{7728AFE6-E9B6-4F76-9A7F-C5A95F044131}" type="presParOf" srcId="{B8D4685F-E0E4-46BF-930F-1DA73C04830F}" destId="{29C795B6-CEA1-4988-B294-0FB81856FC8A}" srcOrd="0" destOrd="0" presId="urn:microsoft.com/office/officeart/2018/2/layout/IconVerticalSolidList"/>
    <dgm:cxn modelId="{F30BF9FC-E0D3-48C4-9C44-91DF781A867F}" type="presParOf" srcId="{29C795B6-CEA1-4988-B294-0FB81856FC8A}" destId="{F803D90F-F411-4B00-B17D-CEB6FECE40A0}" srcOrd="0" destOrd="0" presId="urn:microsoft.com/office/officeart/2018/2/layout/IconVerticalSolidList"/>
    <dgm:cxn modelId="{E38085DB-9905-4AEC-B8B9-A1A7B9EADE37}" type="presParOf" srcId="{29C795B6-CEA1-4988-B294-0FB81856FC8A}" destId="{C19FFE4E-AE8F-4D41-B5A8-94C81888C546}" srcOrd="1" destOrd="0" presId="urn:microsoft.com/office/officeart/2018/2/layout/IconVerticalSolidList"/>
    <dgm:cxn modelId="{4C587281-739E-4B9C-84A0-EF21B8987F9D}" type="presParOf" srcId="{29C795B6-CEA1-4988-B294-0FB81856FC8A}" destId="{7FF79E44-CA74-4CD4-8826-644538C8914C}" srcOrd="2" destOrd="0" presId="urn:microsoft.com/office/officeart/2018/2/layout/IconVerticalSolidList"/>
    <dgm:cxn modelId="{2976758C-0FAC-445A-AAFB-9B6A618ABD8D}" type="presParOf" srcId="{29C795B6-CEA1-4988-B294-0FB81856FC8A}" destId="{0283641D-8F50-4FBA-A65B-3C92B27EF232}" srcOrd="3" destOrd="0" presId="urn:microsoft.com/office/officeart/2018/2/layout/IconVerticalSolidList"/>
    <dgm:cxn modelId="{19384EC0-9B99-4692-BC67-615973C40584}" type="presParOf" srcId="{B8D4685F-E0E4-46BF-930F-1DA73C04830F}" destId="{F2942C06-0BF7-427C-8422-1A730427569E}" srcOrd="1" destOrd="0" presId="urn:microsoft.com/office/officeart/2018/2/layout/IconVerticalSolidList"/>
    <dgm:cxn modelId="{6415A4AE-D667-4814-8570-7BB1A98D3690}" type="presParOf" srcId="{B8D4685F-E0E4-46BF-930F-1DA73C04830F}" destId="{633D13CB-977A-4943-BFFD-5E27D2A824DF}" srcOrd="2" destOrd="0" presId="urn:microsoft.com/office/officeart/2018/2/layout/IconVerticalSolidList"/>
    <dgm:cxn modelId="{1B0A1563-4395-4B51-927C-485DCDB8102B}" type="presParOf" srcId="{633D13CB-977A-4943-BFFD-5E27D2A824DF}" destId="{1368B391-6B69-4B68-A068-7E8B919A6C64}" srcOrd="0" destOrd="0" presId="urn:microsoft.com/office/officeart/2018/2/layout/IconVerticalSolidList"/>
    <dgm:cxn modelId="{93C03BFC-A11C-40AE-956F-2592312482E0}" type="presParOf" srcId="{633D13CB-977A-4943-BFFD-5E27D2A824DF}" destId="{B399FB78-7966-41C7-80FE-5DD093A6D565}" srcOrd="1" destOrd="0" presId="urn:microsoft.com/office/officeart/2018/2/layout/IconVerticalSolidList"/>
    <dgm:cxn modelId="{5192B46E-3A39-4B2E-BB10-EED5ECBAB799}" type="presParOf" srcId="{633D13CB-977A-4943-BFFD-5E27D2A824DF}" destId="{E439B1AB-8A15-449C-85DF-5EDDF1C3D9FE}" srcOrd="2" destOrd="0" presId="urn:microsoft.com/office/officeart/2018/2/layout/IconVerticalSolidList"/>
    <dgm:cxn modelId="{776A015D-9053-4143-872D-19264AA404E4}" type="presParOf" srcId="{633D13CB-977A-4943-BFFD-5E27D2A824DF}" destId="{8CF7B178-7B2E-4061-B165-137E0731E21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4FE5DC-97BC-4DA3-BDF4-230F345A2D5B}"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417A7DA0-547C-4C24-93BA-C86A648EE483}">
      <dgm:prSet custT="1"/>
      <dgm:spPr>
        <a:solidFill>
          <a:srgbClr val="ED6D30"/>
        </a:solidFill>
        <a:ln>
          <a:solidFill>
            <a:srgbClr val="ED6D30"/>
          </a:solidFill>
        </a:ln>
      </dgm:spPr>
      <dgm:t>
        <a:bodyPr/>
        <a:lstStyle/>
        <a:p>
          <a:r>
            <a:rPr lang="en-US" sz="2600" dirty="0">
              <a:latin typeface="Arial" panose="020B0604020202020204" pitchFamily="34" charset="0"/>
              <a:cs typeface="Arial" panose="020B0604020202020204" pitchFamily="34" charset="0"/>
            </a:rPr>
            <a:t>Association of California School Administrators</a:t>
          </a:r>
        </a:p>
      </dgm:t>
    </dgm:pt>
    <dgm:pt modelId="{2908928A-5734-42E0-8CF6-14ECBEC2CE06}" type="parTrans" cxnId="{6631DBC3-2B98-4477-87EB-F8FF6187A54E}">
      <dgm:prSet/>
      <dgm:spPr/>
      <dgm:t>
        <a:bodyPr/>
        <a:lstStyle/>
        <a:p>
          <a:endParaRPr lang="en-US" sz="2600">
            <a:latin typeface="Arial" panose="020B0604020202020204" pitchFamily="34" charset="0"/>
            <a:cs typeface="Arial" panose="020B0604020202020204" pitchFamily="34" charset="0"/>
          </a:endParaRPr>
        </a:p>
      </dgm:t>
    </dgm:pt>
    <dgm:pt modelId="{9AF3744A-0540-4116-981D-E484BD8E4C95}" type="sibTrans" cxnId="{6631DBC3-2B98-4477-87EB-F8FF6187A54E}">
      <dgm:prSet/>
      <dgm:spPr/>
      <dgm:t>
        <a:bodyPr/>
        <a:lstStyle/>
        <a:p>
          <a:endParaRPr lang="en-US" sz="2600">
            <a:latin typeface="Arial" panose="020B0604020202020204" pitchFamily="34" charset="0"/>
            <a:cs typeface="Arial" panose="020B0604020202020204" pitchFamily="34" charset="0"/>
          </a:endParaRPr>
        </a:p>
      </dgm:t>
    </dgm:pt>
    <dgm:pt modelId="{121BBBF0-C526-45FE-8D39-9D434D5559CF}">
      <dgm:prSet custT="1"/>
      <dgm:spPr>
        <a:solidFill>
          <a:srgbClr val="ED6D30"/>
        </a:solidFill>
        <a:ln>
          <a:solidFill>
            <a:srgbClr val="ED6D30"/>
          </a:solidFill>
        </a:ln>
      </dgm:spPr>
      <dgm:t>
        <a:bodyPr/>
        <a:lstStyle/>
        <a:p>
          <a:r>
            <a:rPr lang="en-US" sz="2600" dirty="0">
              <a:latin typeface="Arial" panose="020B0604020202020204" pitchFamily="34" charset="0"/>
              <a:cs typeface="Arial" panose="020B0604020202020204" pitchFamily="34" charset="0"/>
            </a:rPr>
            <a:t>California Federation of Teachers</a:t>
          </a:r>
        </a:p>
      </dgm:t>
    </dgm:pt>
    <dgm:pt modelId="{3E341D4A-D34B-42FE-8928-18DEEA7B2F45}" type="parTrans" cxnId="{0DB30394-EA0E-44D0-8E23-9F97B80D5295}">
      <dgm:prSet/>
      <dgm:spPr/>
      <dgm:t>
        <a:bodyPr/>
        <a:lstStyle/>
        <a:p>
          <a:endParaRPr lang="en-US" sz="2600">
            <a:latin typeface="Arial" panose="020B0604020202020204" pitchFamily="34" charset="0"/>
            <a:cs typeface="Arial" panose="020B0604020202020204" pitchFamily="34" charset="0"/>
          </a:endParaRPr>
        </a:p>
      </dgm:t>
    </dgm:pt>
    <dgm:pt modelId="{061CD0CB-836E-4703-BFBC-16A3906C5908}" type="sibTrans" cxnId="{0DB30394-EA0E-44D0-8E23-9F97B80D5295}">
      <dgm:prSet/>
      <dgm:spPr/>
      <dgm:t>
        <a:bodyPr/>
        <a:lstStyle/>
        <a:p>
          <a:endParaRPr lang="en-US" sz="2600">
            <a:latin typeface="Arial" panose="020B0604020202020204" pitchFamily="34" charset="0"/>
            <a:cs typeface="Arial" panose="020B0604020202020204" pitchFamily="34" charset="0"/>
          </a:endParaRPr>
        </a:p>
      </dgm:t>
    </dgm:pt>
    <dgm:pt modelId="{0C56FF33-51A2-4F4D-A722-520B90BFFBE7}">
      <dgm:prSet custT="1"/>
      <dgm:spPr>
        <a:solidFill>
          <a:srgbClr val="ED6D30"/>
        </a:solidFill>
        <a:ln>
          <a:solidFill>
            <a:srgbClr val="ED6D30"/>
          </a:solidFill>
        </a:ln>
      </dgm:spPr>
      <dgm:t>
        <a:bodyPr/>
        <a:lstStyle/>
        <a:p>
          <a:r>
            <a:rPr lang="en-US" sz="2600" dirty="0">
              <a:latin typeface="Arial" panose="020B0604020202020204" pitchFamily="34" charset="0"/>
              <a:cs typeface="Arial" panose="020B0604020202020204" pitchFamily="34" charset="0"/>
            </a:rPr>
            <a:t>California Retired Teachers Association</a:t>
          </a:r>
        </a:p>
      </dgm:t>
    </dgm:pt>
    <dgm:pt modelId="{00E77F7B-A2F2-489C-88FC-8A2708AA1468}" type="parTrans" cxnId="{DC24E4F1-4E23-4B14-8CF9-C216A2F8A482}">
      <dgm:prSet/>
      <dgm:spPr/>
      <dgm:t>
        <a:bodyPr/>
        <a:lstStyle/>
        <a:p>
          <a:endParaRPr lang="en-US" sz="2600">
            <a:latin typeface="Arial" panose="020B0604020202020204" pitchFamily="34" charset="0"/>
            <a:cs typeface="Arial" panose="020B0604020202020204" pitchFamily="34" charset="0"/>
          </a:endParaRPr>
        </a:p>
      </dgm:t>
    </dgm:pt>
    <dgm:pt modelId="{EFBC355A-AF57-4939-9E12-95A8592A3B8D}" type="sibTrans" cxnId="{DC24E4F1-4E23-4B14-8CF9-C216A2F8A482}">
      <dgm:prSet/>
      <dgm:spPr/>
      <dgm:t>
        <a:bodyPr/>
        <a:lstStyle/>
        <a:p>
          <a:endParaRPr lang="en-US" sz="2600">
            <a:latin typeface="Arial" panose="020B0604020202020204" pitchFamily="34" charset="0"/>
            <a:cs typeface="Arial" panose="020B0604020202020204" pitchFamily="34" charset="0"/>
          </a:endParaRPr>
        </a:p>
      </dgm:t>
    </dgm:pt>
    <dgm:pt modelId="{DCB080E2-E31C-484C-B746-5A978C8CA8FA}">
      <dgm:prSet custT="1"/>
      <dgm:spPr>
        <a:solidFill>
          <a:srgbClr val="ED6D30"/>
        </a:solidFill>
        <a:ln>
          <a:solidFill>
            <a:srgbClr val="ED6D30"/>
          </a:solidFill>
        </a:ln>
      </dgm:spPr>
      <dgm:t>
        <a:bodyPr/>
        <a:lstStyle/>
        <a:p>
          <a:r>
            <a:rPr lang="en-US" sz="2600">
              <a:latin typeface="Arial" panose="020B0604020202020204" pitchFamily="34" charset="0"/>
              <a:cs typeface="Arial" panose="020B0604020202020204" pitchFamily="34" charset="0"/>
            </a:rPr>
            <a:t>California Teachers Association/ National Education Association-Retired</a:t>
          </a:r>
        </a:p>
      </dgm:t>
    </dgm:pt>
    <dgm:pt modelId="{4B5ACFA9-22EA-423A-9606-2E0ED296E3B9}" type="parTrans" cxnId="{B4DC24F3-F6BC-4A3E-8930-62C21328C042}">
      <dgm:prSet/>
      <dgm:spPr/>
      <dgm:t>
        <a:bodyPr/>
        <a:lstStyle/>
        <a:p>
          <a:endParaRPr lang="en-US" sz="2600">
            <a:latin typeface="Arial" panose="020B0604020202020204" pitchFamily="34" charset="0"/>
            <a:cs typeface="Arial" panose="020B0604020202020204" pitchFamily="34" charset="0"/>
          </a:endParaRPr>
        </a:p>
      </dgm:t>
    </dgm:pt>
    <dgm:pt modelId="{D88BC787-3ADB-4974-9A88-0268E7CDBC0D}" type="sibTrans" cxnId="{B4DC24F3-F6BC-4A3E-8930-62C21328C042}">
      <dgm:prSet/>
      <dgm:spPr/>
      <dgm:t>
        <a:bodyPr/>
        <a:lstStyle/>
        <a:p>
          <a:endParaRPr lang="en-US" sz="2600">
            <a:latin typeface="Arial" panose="020B0604020202020204" pitchFamily="34" charset="0"/>
            <a:cs typeface="Arial" panose="020B0604020202020204" pitchFamily="34" charset="0"/>
          </a:endParaRPr>
        </a:p>
      </dgm:t>
    </dgm:pt>
    <dgm:pt modelId="{DEC188ED-0C6A-451B-97B1-D67305D13C9B}">
      <dgm:prSet custT="1"/>
      <dgm:spPr>
        <a:solidFill>
          <a:srgbClr val="ED6D30"/>
        </a:solidFill>
        <a:ln>
          <a:solidFill>
            <a:srgbClr val="ED6D30"/>
          </a:solidFill>
        </a:ln>
      </dgm:spPr>
      <dgm:t>
        <a:bodyPr/>
        <a:lstStyle/>
        <a:p>
          <a:r>
            <a:rPr lang="en-US" sz="2600" dirty="0">
              <a:latin typeface="Arial" panose="020B0604020202020204" pitchFamily="34" charset="0"/>
              <a:cs typeface="Arial" panose="020B0604020202020204" pitchFamily="34" charset="0"/>
            </a:rPr>
            <a:t>Faculty Association of California Community Colleges</a:t>
          </a:r>
        </a:p>
      </dgm:t>
    </dgm:pt>
    <dgm:pt modelId="{9AB14FA8-A7C3-4FBD-A2B4-7BAA276B4074}" type="parTrans" cxnId="{1555E05E-4F60-4B39-80A4-855F8B86174D}">
      <dgm:prSet/>
      <dgm:spPr/>
      <dgm:t>
        <a:bodyPr/>
        <a:lstStyle/>
        <a:p>
          <a:endParaRPr lang="en-US" sz="2600">
            <a:latin typeface="Arial" panose="020B0604020202020204" pitchFamily="34" charset="0"/>
            <a:cs typeface="Arial" panose="020B0604020202020204" pitchFamily="34" charset="0"/>
          </a:endParaRPr>
        </a:p>
      </dgm:t>
    </dgm:pt>
    <dgm:pt modelId="{75061F46-CC5D-450B-B776-B7B59683FD20}" type="sibTrans" cxnId="{1555E05E-4F60-4B39-80A4-855F8B86174D}">
      <dgm:prSet/>
      <dgm:spPr/>
      <dgm:t>
        <a:bodyPr/>
        <a:lstStyle/>
        <a:p>
          <a:endParaRPr lang="en-US" sz="2600">
            <a:latin typeface="Arial" panose="020B0604020202020204" pitchFamily="34" charset="0"/>
            <a:cs typeface="Arial" panose="020B0604020202020204" pitchFamily="34" charset="0"/>
          </a:endParaRPr>
        </a:p>
      </dgm:t>
    </dgm:pt>
    <dgm:pt modelId="{CEEBF643-4738-40D4-8FE9-C3CC8005AE91}">
      <dgm:prSet custT="1"/>
      <dgm:spPr>
        <a:solidFill>
          <a:srgbClr val="ED6D30"/>
        </a:solidFill>
        <a:ln>
          <a:solidFill>
            <a:srgbClr val="ED6D30"/>
          </a:solidFill>
        </a:ln>
      </dgm:spPr>
      <dgm:t>
        <a:bodyPr/>
        <a:lstStyle/>
        <a:p>
          <a:r>
            <a:rPr lang="en-US" sz="2600" dirty="0">
              <a:latin typeface="Arial" panose="020B0604020202020204" pitchFamily="34" charset="0"/>
              <a:cs typeface="Arial" panose="020B0604020202020204" pitchFamily="34" charset="0"/>
            </a:rPr>
            <a:t>United Educators of San Francisco-Retired Division</a:t>
          </a:r>
        </a:p>
      </dgm:t>
    </dgm:pt>
    <dgm:pt modelId="{7F81598B-8065-4BC0-A547-CA0128DB0F9A}" type="parTrans" cxnId="{0A0A98BF-7616-4550-BBE7-262048765681}">
      <dgm:prSet/>
      <dgm:spPr/>
      <dgm:t>
        <a:bodyPr/>
        <a:lstStyle/>
        <a:p>
          <a:endParaRPr lang="en-US" sz="2600">
            <a:latin typeface="Arial" panose="020B0604020202020204" pitchFamily="34" charset="0"/>
            <a:cs typeface="Arial" panose="020B0604020202020204" pitchFamily="34" charset="0"/>
          </a:endParaRPr>
        </a:p>
      </dgm:t>
    </dgm:pt>
    <dgm:pt modelId="{CD2FDEB3-F061-463F-8F8F-FC642A872BD6}" type="sibTrans" cxnId="{0A0A98BF-7616-4550-BBE7-262048765681}">
      <dgm:prSet/>
      <dgm:spPr/>
      <dgm:t>
        <a:bodyPr/>
        <a:lstStyle/>
        <a:p>
          <a:endParaRPr lang="en-US" sz="2600">
            <a:latin typeface="Arial" panose="020B0604020202020204" pitchFamily="34" charset="0"/>
            <a:cs typeface="Arial" panose="020B0604020202020204" pitchFamily="34" charset="0"/>
          </a:endParaRPr>
        </a:p>
      </dgm:t>
    </dgm:pt>
    <dgm:pt modelId="{79BC1221-D503-4120-B45B-8C0A5767E3DC}">
      <dgm:prSet custT="1"/>
      <dgm:spPr>
        <a:solidFill>
          <a:srgbClr val="ED6D30"/>
        </a:solidFill>
        <a:ln>
          <a:solidFill>
            <a:srgbClr val="ED6D30"/>
          </a:solidFill>
        </a:ln>
      </dgm:spPr>
      <dgm:t>
        <a:bodyPr/>
        <a:lstStyle/>
        <a:p>
          <a:r>
            <a:rPr lang="en-US" sz="2600" dirty="0">
              <a:latin typeface="Arial" panose="020B0604020202020204" pitchFamily="34" charset="0"/>
              <a:cs typeface="Arial" panose="020B0604020202020204" pitchFamily="34" charset="0"/>
            </a:rPr>
            <a:t>United Teachers Los Angeles-Retired</a:t>
          </a:r>
        </a:p>
      </dgm:t>
    </dgm:pt>
    <dgm:pt modelId="{1B8043A6-DEEC-4639-B17F-B78CB6CBDD8D}" type="parTrans" cxnId="{0180B59A-AD3B-461C-8DBA-E2EBC50F7ED2}">
      <dgm:prSet/>
      <dgm:spPr/>
      <dgm:t>
        <a:bodyPr/>
        <a:lstStyle/>
        <a:p>
          <a:endParaRPr lang="en-US" sz="2600">
            <a:latin typeface="Arial" panose="020B0604020202020204" pitchFamily="34" charset="0"/>
            <a:cs typeface="Arial" panose="020B0604020202020204" pitchFamily="34" charset="0"/>
          </a:endParaRPr>
        </a:p>
      </dgm:t>
    </dgm:pt>
    <dgm:pt modelId="{D9BE3221-58AE-49D1-B1DA-004D7EF9A817}" type="sibTrans" cxnId="{0180B59A-AD3B-461C-8DBA-E2EBC50F7ED2}">
      <dgm:prSet/>
      <dgm:spPr/>
      <dgm:t>
        <a:bodyPr/>
        <a:lstStyle/>
        <a:p>
          <a:endParaRPr lang="en-US" sz="2600">
            <a:latin typeface="Arial" panose="020B0604020202020204" pitchFamily="34" charset="0"/>
            <a:cs typeface="Arial" panose="020B0604020202020204" pitchFamily="34" charset="0"/>
          </a:endParaRPr>
        </a:p>
      </dgm:t>
    </dgm:pt>
    <dgm:pt modelId="{08B0B789-894A-4A03-9C80-ADF0E497300D}" type="pres">
      <dgm:prSet presAssocID="{714FE5DC-97BC-4DA3-BDF4-230F345A2D5B}" presName="diagram" presStyleCnt="0">
        <dgm:presLayoutVars>
          <dgm:dir/>
          <dgm:resizeHandles val="exact"/>
        </dgm:presLayoutVars>
      </dgm:prSet>
      <dgm:spPr/>
    </dgm:pt>
    <dgm:pt modelId="{3AE9CA82-23FA-4A83-8194-FDEB36D2EEEE}" type="pres">
      <dgm:prSet presAssocID="{417A7DA0-547C-4C24-93BA-C86A648EE483}" presName="node" presStyleLbl="node1" presStyleIdx="0" presStyleCnt="7">
        <dgm:presLayoutVars>
          <dgm:bulletEnabled val="1"/>
        </dgm:presLayoutVars>
      </dgm:prSet>
      <dgm:spPr/>
    </dgm:pt>
    <dgm:pt modelId="{7BF84B5B-D269-4982-9844-A43760F9EA2F}" type="pres">
      <dgm:prSet presAssocID="{9AF3744A-0540-4116-981D-E484BD8E4C95}" presName="sibTrans" presStyleCnt="0"/>
      <dgm:spPr/>
    </dgm:pt>
    <dgm:pt modelId="{1D826D99-9E51-4B0C-A840-3FDBD6AD7B8F}" type="pres">
      <dgm:prSet presAssocID="{121BBBF0-C526-45FE-8D39-9D434D5559CF}" presName="node" presStyleLbl="node1" presStyleIdx="1" presStyleCnt="7">
        <dgm:presLayoutVars>
          <dgm:bulletEnabled val="1"/>
        </dgm:presLayoutVars>
      </dgm:prSet>
      <dgm:spPr/>
    </dgm:pt>
    <dgm:pt modelId="{BAC63FB0-FBF9-4275-A7BC-8768D3BD8561}" type="pres">
      <dgm:prSet presAssocID="{061CD0CB-836E-4703-BFBC-16A3906C5908}" presName="sibTrans" presStyleCnt="0"/>
      <dgm:spPr/>
    </dgm:pt>
    <dgm:pt modelId="{61C4CFCD-3A22-4A7D-AA5B-B48D86586AF6}" type="pres">
      <dgm:prSet presAssocID="{0C56FF33-51A2-4F4D-A722-520B90BFFBE7}" presName="node" presStyleLbl="node1" presStyleIdx="2" presStyleCnt="7">
        <dgm:presLayoutVars>
          <dgm:bulletEnabled val="1"/>
        </dgm:presLayoutVars>
      </dgm:prSet>
      <dgm:spPr/>
    </dgm:pt>
    <dgm:pt modelId="{F7884BED-2966-42EA-BD00-256205A15072}" type="pres">
      <dgm:prSet presAssocID="{EFBC355A-AF57-4939-9E12-95A8592A3B8D}" presName="sibTrans" presStyleCnt="0"/>
      <dgm:spPr/>
    </dgm:pt>
    <dgm:pt modelId="{4D479F39-028B-4C64-ADA6-8F97C6C1E960}" type="pres">
      <dgm:prSet presAssocID="{DCB080E2-E31C-484C-B746-5A978C8CA8FA}" presName="node" presStyleLbl="node1" presStyleIdx="3" presStyleCnt="7">
        <dgm:presLayoutVars>
          <dgm:bulletEnabled val="1"/>
        </dgm:presLayoutVars>
      </dgm:prSet>
      <dgm:spPr/>
    </dgm:pt>
    <dgm:pt modelId="{7897FF92-31CD-445B-9BE3-398820A571F5}" type="pres">
      <dgm:prSet presAssocID="{D88BC787-3ADB-4974-9A88-0268E7CDBC0D}" presName="sibTrans" presStyleCnt="0"/>
      <dgm:spPr/>
    </dgm:pt>
    <dgm:pt modelId="{CE1A358D-45F8-4948-8187-E8C86658EAB2}" type="pres">
      <dgm:prSet presAssocID="{DEC188ED-0C6A-451B-97B1-D67305D13C9B}" presName="node" presStyleLbl="node1" presStyleIdx="4" presStyleCnt="7">
        <dgm:presLayoutVars>
          <dgm:bulletEnabled val="1"/>
        </dgm:presLayoutVars>
      </dgm:prSet>
      <dgm:spPr/>
    </dgm:pt>
    <dgm:pt modelId="{D0EFFAA5-7D1E-42EC-BBFD-CC7F374897D0}" type="pres">
      <dgm:prSet presAssocID="{75061F46-CC5D-450B-B776-B7B59683FD20}" presName="sibTrans" presStyleCnt="0"/>
      <dgm:spPr/>
    </dgm:pt>
    <dgm:pt modelId="{3A1855AE-B1D8-46BE-9AB1-893A75A2212F}" type="pres">
      <dgm:prSet presAssocID="{CEEBF643-4738-40D4-8FE9-C3CC8005AE91}" presName="node" presStyleLbl="node1" presStyleIdx="5" presStyleCnt="7">
        <dgm:presLayoutVars>
          <dgm:bulletEnabled val="1"/>
        </dgm:presLayoutVars>
      </dgm:prSet>
      <dgm:spPr/>
    </dgm:pt>
    <dgm:pt modelId="{A3446755-3D0A-45CE-9370-4DB2442B7F92}" type="pres">
      <dgm:prSet presAssocID="{CD2FDEB3-F061-463F-8F8F-FC642A872BD6}" presName="sibTrans" presStyleCnt="0"/>
      <dgm:spPr/>
    </dgm:pt>
    <dgm:pt modelId="{5007EDA0-0B20-463C-BB54-52FAAB54E49B}" type="pres">
      <dgm:prSet presAssocID="{79BC1221-D503-4120-B45B-8C0A5767E3DC}" presName="node" presStyleLbl="node1" presStyleIdx="6" presStyleCnt="7">
        <dgm:presLayoutVars>
          <dgm:bulletEnabled val="1"/>
        </dgm:presLayoutVars>
      </dgm:prSet>
      <dgm:spPr/>
    </dgm:pt>
  </dgm:ptLst>
  <dgm:cxnLst>
    <dgm:cxn modelId="{F33BE412-5CB9-41C3-A50F-EBF49725F944}" type="presOf" srcId="{CEEBF643-4738-40D4-8FE9-C3CC8005AE91}" destId="{3A1855AE-B1D8-46BE-9AB1-893A75A2212F}" srcOrd="0" destOrd="0" presId="urn:microsoft.com/office/officeart/2005/8/layout/default"/>
    <dgm:cxn modelId="{F6EF453B-1140-4061-B2A1-5233C6E1DD21}" type="presOf" srcId="{121BBBF0-C526-45FE-8D39-9D434D5559CF}" destId="{1D826D99-9E51-4B0C-A840-3FDBD6AD7B8F}" srcOrd="0" destOrd="0" presId="urn:microsoft.com/office/officeart/2005/8/layout/default"/>
    <dgm:cxn modelId="{1555E05E-4F60-4B39-80A4-855F8B86174D}" srcId="{714FE5DC-97BC-4DA3-BDF4-230F345A2D5B}" destId="{DEC188ED-0C6A-451B-97B1-D67305D13C9B}" srcOrd="4" destOrd="0" parTransId="{9AB14FA8-A7C3-4FBD-A2B4-7BAA276B4074}" sibTransId="{75061F46-CC5D-450B-B776-B7B59683FD20}"/>
    <dgm:cxn modelId="{98D0EF6B-4741-4686-B3C5-F755859205D8}" type="presOf" srcId="{714FE5DC-97BC-4DA3-BDF4-230F345A2D5B}" destId="{08B0B789-894A-4A03-9C80-ADF0E497300D}" srcOrd="0" destOrd="0" presId="urn:microsoft.com/office/officeart/2005/8/layout/default"/>
    <dgm:cxn modelId="{1260B86E-F7BC-4EB9-806E-816A16F52D09}" type="presOf" srcId="{DCB080E2-E31C-484C-B746-5A978C8CA8FA}" destId="{4D479F39-028B-4C64-ADA6-8F97C6C1E960}" srcOrd="0" destOrd="0" presId="urn:microsoft.com/office/officeart/2005/8/layout/default"/>
    <dgm:cxn modelId="{57A32E76-1108-4E50-B8B1-4ECBE4963658}" type="presOf" srcId="{0C56FF33-51A2-4F4D-A722-520B90BFFBE7}" destId="{61C4CFCD-3A22-4A7D-AA5B-B48D86586AF6}" srcOrd="0" destOrd="0" presId="urn:microsoft.com/office/officeart/2005/8/layout/default"/>
    <dgm:cxn modelId="{0DB30394-EA0E-44D0-8E23-9F97B80D5295}" srcId="{714FE5DC-97BC-4DA3-BDF4-230F345A2D5B}" destId="{121BBBF0-C526-45FE-8D39-9D434D5559CF}" srcOrd="1" destOrd="0" parTransId="{3E341D4A-D34B-42FE-8928-18DEEA7B2F45}" sibTransId="{061CD0CB-836E-4703-BFBC-16A3906C5908}"/>
    <dgm:cxn modelId="{0180B59A-AD3B-461C-8DBA-E2EBC50F7ED2}" srcId="{714FE5DC-97BC-4DA3-BDF4-230F345A2D5B}" destId="{79BC1221-D503-4120-B45B-8C0A5767E3DC}" srcOrd="6" destOrd="0" parTransId="{1B8043A6-DEEC-4639-B17F-B78CB6CBDD8D}" sibTransId="{D9BE3221-58AE-49D1-B1DA-004D7EF9A817}"/>
    <dgm:cxn modelId="{0A0A98BF-7616-4550-BBE7-262048765681}" srcId="{714FE5DC-97BC-4DA3-BDF4-230F345A2D5B}" destId="{CEEBF643-4738-40D4-8FE9-C3CC8005AE91}" srcOrd="5" destOrd="0" parTransId="{7F81598B-8065-4BC0-A547-CA0128DB0F9A}" sibTransId="{CD2FDEB3-F061-463F-8F8F-FC642A872BD6}"/>
    <dgm:cxn modelId="{C9A93FC2-2001-4E7B-A207-50F12F0E6F48}" type="presOf" srcId="{79BC1221-D503-4120-B45B-8C0A5767E3DC}" destId="{5007EDA0-0B20-463C-BB54-52FAAB54E49B}" srcOrd="0" destOrd="0" presId="urn:microsoft.com/office/officeart/2005/8/layout/default"/>
    <dgm:cxn modelId="{6631DBC3-2B98-4477-87EB-F8FF6187A54E}" srcId="{714FE5DC-97BC-4DA3-BDF4-230F345A2D5B}" destId="{417A7DA0-547C-4C24-93BA-C86A648EE483}" srcOrd="0" destOrd="0" parTransId="{2908928A-5734-42E0-8CF6-14ECBEC2CE06}" sibTransId="{9AF3744A-0540-4116-981D-E484BD8E4C95}"/>
    <dgm:cxn modelId="{4A2EE1D5-1886-4E24-B719-79BE8A94B30E}" type="presOf" srcId="{417A7DA0-547C-4C24-93BA-C86A648EE483}" destId="{3AE9CA82-23FA-4A83-8194-FDEB36D2EEEE}" srcOrd="0" destOrd="0" presId="urn:microsoft.com/office/officeart/2005/8/layout/default"/>
    <dgm:cxn modelId="{DC24E4F1-4E23-4B14-8CF9-C216A2F8A482}" srcId="{714FE5DC-97BC-4DA3-BDF4-230F345A2D5B}" destId="{0C56FF33-51A2-4F4D-A722-520B90BFFBE7}" srcOrd="2" destOrd="0" parTransId="{00E77F7B-A2F2-489C-88FC-8A2708AA1468}" sibTransId="{EFBC355A-AF57-4939-9E12-95A8592A3B8D}"/>
    <dgm:cxn modelId="{B4DC24F3-F6BC-4A3E-8930-62C21328C042}" srcId="{714FE5DC-97BC-4DA3-BDF4-230F345A2D5B}" destId="{DCB080E2-E31C-484C-B746-5A978C8CA8FA}" srcOrd="3" destOrd="0" parTransId="{4B5ACFA9-22EA-423A-9606-2E0ED296E3B9}" sibTransId="{D88BC787-3ADB-4974-9A88-0268E7CDBC0D}"/>
    <dgm:cxn modelId="{1429EEF8-FE2D-4FFC-AFA0-9BCE079F2600}" type="presOf" srcId="{DEC188ED-0C6A-451B-97B1-D67305D13C9B}" destId="{CE1A358D-45F8-4948-8187-E8C86658EAB2}" srcOrd="0" destOrd="0" presId="urn:microsoft.com/office/officeart/2005/8/layout/default"/>
    <dgm:cxn modelId="{91DDE0FE-BCD8-4385-9BBB-02B94F58BF93}" type="presParOf" srcId="{08B0B789-894A-4A03-9C80-ADF0E497300D}" destId="{3AE9CA82-23FA-4A83-8194-FDEB36D2EEEE}" srcOrd="0" destOrd="0" presId="urn:microsoft.com/office/officeart/2005/8/layout/default"/>
    <dgm:cxn modelId="{F1B4B477-3918-4369-A8D0-675A571174D7}" type="presParOf" srcId="{08B0B789-894A-4A03-9C80-ADF0E497300D}" destId="{7BF84B5B-D269-4982-9844-A43760F9EA2F}" srcOrd="1" destOrd="0" presId="urn:microsoft.com/office/officeart/2005/8/layout/default"/>
    <dgm:cxn modelId="{364028E8-C1E0-417A-BECA-2CA3D12BEF7C}" type="presParOf" srcId="{08B0B789-894A-4A03-9C80-ADF0E497300D}" destId="{1D826D99-9E51-4B0C-A840-3FDBD6AD7B8F}" srcOrd="2" destOrd="0" presId="urn:microsoft.com/office/officeart/2005/8/layout/default"/>
    <dgm:cxn modelId="{2430C606-523F-49C3-A40A-1B66D397175C}" type="presParOf" srcId="{08B0B789-894A-4A03-9C80-ADF0E497300D}" destId="{BAC63FB0-FBF9-4275-A7BC-8768D3BD8561}" srcOrd="3" destOrd="0" presId="urn:microsoft.com/office/officeart/2005/8/layout/default"/>
    <dgm:cxn modelId="{F2BD87FD-788C-4F1C-B386-FFCD800B0594}" type="presParOf" srcId="{08B0B789-894A-4A03-9C80-ADF0E497300D}" destId="{61C4CFCD-3A22-4A7D-AA5B-B48D86586AF6}" srcOrd="4" destOrd="0" presId="urn:microsoft.com/office/officeart/2005/8/layout/default"/>
    <dgm:cxn modelId="{9B89C4AA-8C6D-4F0D-89AD-77F213F4F4A9}" type="presParOf" srcId="{08B0B789-894A-4A03-9C80-ADF0E497300D}" destId="{F7884BED-2966-42EA-BD00-256205A15072}" srcOrd="5" destOrd="0" presId="urn:microsoft.com/office/officeart/2005/8/layout/default"/>
    <dgm:cxn modelId="{163847A4-7A74-47F1-8DEB-B2C5E118A348}" type="presParOf" srcId="{08B0B789-894A-4A03-9C80-ADF0E497300D}" destId="{4D479F39-028B-4C64-ADA6-8F97C6C1E960}" srcOrd="6" destOrd="0" presId="urn:microsoft.com/office/officeart/2005/8/layout/default"/>
    <dgm:cxn modelId="{2125A652-36DF-4E17-9995-B2B20ED7D86A}" type="presParOf" srcId="{08B0B789-894A-4A03-9C80-ADF0E497300D}" destId="{7897FF92-31CD-445B-9BE3-398820A571F5}" srcOrd="7" destOrd="0" presId="urn:microsoft.com/office/officeart/2005/8/layout/default"/>
    <dgm:cxn modelId="{4B9F9288-0A9D-4983-9402-67D9DAD0973B}" type="presParOf" srcId="{08B0B789-894A-4A03-9C80-ADF0E497300D}" destId="{CE1A358D-45F8-4948-8187-E8C86658EAB2}" srcOrd="8" destOrd="0" presId="urn:microsoft.com/office/officeart/2005/8/layout/default"/>
    <dgm:cxn modelId="{E199023E-0874-44F0-82E8-0ACE2DCFC4C5}" type="presParOf" srcId="{08B0B789-894A-4A03-9C80-ADF0E497300D}" destId="{D0EFFAA5-7D1E-42EC-BBFD-CC7F374897D0}" srcOrd="9" destOrd="0" presId="urn:microsoft.com/office/officeart/2005/8/layout/default"/>
    <dgm:cxn modelId="{731E74C1-5144-4E17-82D7-37589DB49C0A}" type="presParOf" srcId="{08B0B789-894A-4A03-9C80-ADF0E497300D}" destId="{3A1855AE-B1D8-46BE-9AB1-893A75A2212F}" srcOrd="10" destOrd="0" presId="urn:microsoft.com/office/officeart/2005/8/layout/default"/>
    <dgm:cxn modelId="{B328D493-9BCE-48B0-8411-5BB8767175AF}" type="presParOf" srcId="{08B0B789-894A-4A03-9C80-ADF0E497300D}" destId="{A3446755-3D0A-45CE-9370-4DB2442B7F92}" srcOrd="11" destOrd="0" presId="urn:microsoft.com/office/officeart/2005/8/layout/default"/>
    <dgm:cxn modelId="{C0A4BEB5-99A1-42EC-9D9E-7C9D5CD6BA3E}" type="presParOf" srcId="{08B0B789-894A-4A03-9C80-ADF0E497300D}" destId="{5007EDA0-0B20-463C-BB54-52FAAB54E49B}"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5E3EEB-8C2C-4D93-A522-04BD660C960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8076F031-8CCD-409A-9820-925F0CEBE190}">
      <dgm:prSet/>
      <dgm:spPr/>
      <dgm:t>
        <a:bodyPr/>
        <a:lstStyle/>
        <a:p>
          <a:r>
            <a:rPr lang="en-US" i="0" dirty="0">
              <a:latin typeface="Arial" panose="020B0604020202020204" pitchFamily="34" charset="0"/>
              <a:cs typeface="Arial" panose="020B0604020202020204" pitchFamily="34" charset="0"/>
            </a:rPr>
            <a:t>Feedback </a:t>
          </a:r>
        </a:p>
      </dgm:t>
    </dgm:pt>
    <dgm:pt modelId="{450A0FA7-253F-46FD-ADD9-E0BBF3612BFD}" type="parTrans" cxnId="{8F2B2D7E-E6E5-4CFA-A4C5-CEEF62C32526}">
      <dgm:prSet/>
      <dgm:spPr/>
      <dgm:t>
        <a:bodyPr/>
        <a:lstStyle/>
        <a:p>
          <a:endParaRPr lang="en-US">
            <a:latin typeface="Arial" panose="020B0604020202020204" pitchFamily="34" charset="0"/>
            <a:cs typeface="Arial" panose="020B0604020202020204" pitchFamily="34" charset="0"/>
          </a:endParaRPr>
        </a:p>
      </dgm:t>
    </dgm:pt>
    <dgm:pt modelId="{E49BB94D-EA8A-4067-9C55-7D7C76AB1181}" type="sibTrans" cxnId="{8F2B2D7E-E6E5-4CFA-A4C5-CEEF62C32526}">
      <dgm:prSet/>
      <dgm:spPr/>
      <dgm:t>
        <a:bodyPr/>
        <a:lstStyle/>
        <a:p>
          <a:endParaRPr lang="en-US">
            <a:latin typeface="Arial" panose="020B0604020202020204" pitchFamily="34" charset="0"/>
            <a:cs typeface="Arial" panose="020B0604020202020204" pitchFamily="34" charset="0"/>
          </a:endParaRPr>
        </a:p>
      </dgm:t>
    </dgm:pt>
    <dgm:pt modelId="{9A6FEC37-3466-4609-9FB9-FC33B2855061}">
      <dgm:prSet/>
      <dgm:spPr>
        <a:solidFill>
          <a:srgbClr val="515151"/>
        </a:solidFill>
      </dgm:spPr>
      <dgm:t>
        <a:bodyPr/>
        <a:lstStyle/>
        <a:p>
          <a:r>
            <a:rPr lang="en-US" dirty="0">
              <a:latin typeface="Arial" panose="020B0604020202020204" pitchFamily="34" charset="0"/>
              <a:cs typeface="Arial" panose="020B0604020202020204" pitchFamily="34" charset="0"/>
            </a:rPr>
            <a:t>Questions</a:t>
          </a:r>
        </a:p>
      </dgm:t>
    </dgm:pt>
    <dgm:pt modelId="{FC7BF98C-C901-49DD-872B-D39281CE90E1}" type="parTrans" cxnId="{7D372E52-637B-4B66-A6A0-8832A10FD16E}">
      <dgm:prSet/>
      <dgm:spPr/>
      <dgm:t>
        <a:bodyPr/>
        <a:lstStyle/>
        <a:p>
          <a:endParaRPr lang="en-US">
            <a:latin typeface="Arial" panose="020B0604020202020204" pitchFamily="34" charset="0"/>
            <a:cs typeface="Arial" panose="020B0604020202020204" pitchFamily="34" charset="0"/>
          </a:endParaRPr>
        </a:p>
      </dgm:t>
    </dgm:pt>
    <dgm:pt modelId="{2618D32E-7593-4B9A-A713-27721BD8C7E2}" type="sibTrans" cxnId="{7D372E52-637B-4B66-A6A0-8832A10FD16E}">
      <dgm:prSet/>
      <dgm:spPr/>
      <dgm:t>
        <a:bodyPr/>
        <a:lstStyle/>
        <a:p>
          <a:endParaRPr lang="en-US">
            <a:latin typeface="Arial" panose="020B0604020202020204" pitchFamily="34" charset="0"/>
            <a:cs typeface="Arial" panose="020B0604020202020204" pitchFamily="34" charset="0"/>
          </a:endParaRPr>
        </a:p>
      </dgm:t>
    </dgm:pt>
    <dgm:pt modelId="{9B4A8967-3047-4705-982B-6E3C3B378584}" type="pres">
      <dgm:prSet presAssocID="{AF5E3EEB-8C2C-4D93-A522-04BD660C9606}" presName="linear" presStyleCnt="0">
        <dgm:presLayoutVars>
          <dgm:dir/>
          <dgm:animLvl val="lvl"/>
          <dgm:resizeHandles val="exact"/>
        </dgm:presLayoutVars>
      </dgm:prSet>
      <dgm:spPr/>
    </dgm:pt>
    <dgm:pt modelId="{4FAA983E-E5B4-4677-BB61-5E1C45BF1149}" type="pres">
      <dgm:prSet presAssocID="{8076F031-8CCD-409A-9820-925F0CEBE190}" presName="parentLin" presStyleCnt="0"/>
      <dgm:spPr/>
    </dgm:pt>
    <dgm:pt modelId="{7D6058BF-D28A-43C4-8EE4-936FCEF88508}" type="pres">
      <dgm:prSet presAssocID="{8076F031-8CCD-409A-9820-925F0CEBE190}" presName="parentLeftMargin" presStyleLbl="node1" presStyleIdx="0" presStyleCnt="2"/>
      <dgm:spPr/>
    </dgm:pt>
    <dgm:pt modelId="{B6126CCB-3F3B-4DA8-A4C1-D7B21AF53EB1}" type="pres">
      <dgm:prSet presAssocID="{8076F031-8CCD-409A-9820-925F0CEBE190}" presName="parentText" presStyleLbl="node1" presStyleIdx="0" presStyleCnt="2">
        <dgm:presLayoutVars>
          <dgm:chMax val="0"/>
          <dgm:bulletEnabled val="1"/>
        </dgm:presLayoutVars>
      </dgm:prSet>
      <dgm:spPr/>
    </dgm:pt>
    <dgm:pt modelId="{1DFFAEA2-0DAF-4317-A4C6-13D88A314E46}" type="pres">
      <dgm:prSet presAssocID="{8076F031-8CCD-409A-9820-925F0CEBE190}" presName="negativeSpace" presStyleCnt="0"/>
      <dgm:spPr/>
    </dgm:pt>
    <dgm:pt modelId="{4407121A-B514-48BB-AD13-C407B420DF83}" type="pres">
      <dgm:prSet presAssocID="{8076F031-8CCD-409A-9820-925F0CEBE190}" presName="childText" presStyleLbl="conFgAcc1" presStyleIdx="0" presStyleCnt="2">
        <dgm:presLayoutVars>
          <dgm:bulletEnabled val="1"/>
        </dgm:presLayoutVars>
      </dgm:prSet>
      <dgm:spPr>
        <a:ln>
          <a:solidFill>
            <a:srgbClr val="ED6D30"/>
          </a:solidFill>
        </a:ln>
      </dgm:spPr>
    </dgm:pt>
    <dgm:pt modelId="{E0EB4077-4976-40ED-967E-700AC3279E7C}" type="pres">
      <dgm:prSet presAssocID="{E49BB94D-EA8A-4067-9C55-7D7C76AB1181}" presName="spaceBetweenRectangles" presStyleCnt="0"/>
      <dgm:spPr/>
    </dgm:pt>
    <dgm:pt modelId="{D2A3AFDD-DDB4-4311-812F-412DC6B69DFF}" type="pres">
      <dgm:prSet presAssocID="{9A6FEC37-3466-4609-9FB9-FC33B2855061}" presName="parentLin" presStyleCnt="0"/>
      <dgm:spPr/>
    </dgm:pt>
    <dgm:pt modelId="{58D15594-A799-40B7-9807-BB4F77706342}" type="pres">
      <dgm:prSet presAssocID="{9A6FEC37-3466-4609-9FB9-FC33B2855061}" presName="parentLeftMargin" presStyleLbl="node1" presStyleIdx="0" presStyleCnt="2"/>
      <dgm:spPr/>
    </dgm:pt>
    <dgm:pt modelId="{446BC04B-12F4-40E1-828C-F5ACC5C221C7}" type="pres">
      <dgm:prSet presAssocID="{9A6FEC37-3466-4609-9FB9-FC33B2855061}" presName="parentText" presStyleLbl="node1" presStyleIdx="1" presStyleCnt="2">
        <dgm:presLayoutVars>
          <dgm:chMax val="0"/>
          <dgm:bulletEnabled val="1"/>
        </dgm:presLayoutVars>
      </dgm:prSet>
      <dgm:spPr/>
    </dgm:pt>
    <dgm:pt modelId="{2B26A17D-C7F1-4D33-8411-A9DDB9DB0E15}" type="pres">
      <dgm:prSet presAssocID="{9A6FEC37-3466-4609-9FB9-FC33B2855061}" presName="negativeSpace" presStyleCnt="0"/>
      <dgm:spPr/>
    </dgm:pt>
    <dgm:pt modelId="{114E3E33-899C-4714-82FC-734F38A47EFD}" type="pres">
      <dgm:prSet presAssocID="{9A6FEC37-3466-4609-9FB9-FC33B2855061}" presName="childText" presStyleLbl="conFgAcc1" presStyleIdx="1" presStyleCnt="2">
        <dgm:presLayoutVars>
          <dgm:bulletEnabled val="1"/>
        </dgm:presLayoutVars>
      </dgm:prSet>
      <dgm:spPr>
        <a:ln>
          <a:solidFill>
            <a:srgbClr val="515151"/>
          </a:solidFill>
        </a:ln>
      </dgm:spPr>
    </dgm:pt>
  </dgm:ptLst>
  <dgm:cxnLst>
    <dgm:cxn modelId="{93CB2202-6DF9-4ACC-BF9F-9678BBD9CFF1}" type="presOf" srcId="{9A6FEC37-3466-4609-9FB9-FC33B2855061}" destId="{58D15594-A799-40B7-9807-BB4F77706342}" srcOrd="0" destOrd="0" presId="urn:microsoft.com/office/officeart/2005/8/layout/list1"/>
    <dgm:cxn modelId="{2C66BB6E-06C6-4737-A4A6-2F7B7603BAC0}" type="presOf" srcId="{8076F031-8CCD-409A-9820-925F0CEBE190}" destId="{7D6058BF-D28A-43C4-8EE4-936FCEF88508}" srcOrd="0" destOrd="0" presId="urn:microsoft.com/office/officeart/2005/8/layout/list1"/>
    <dgm:cxn modelId="{7D372E52-637B-4B66-A6A0-8832A10FD16E}" srcId="{AF5E3EEB-8C2C-4D93-A522-04BD660C9606}" destId="{9A6FEC37-3466-4609-9FB9-FC33B2855061}" srcOrd="1" destOrd="0" parTransId="{FC7BF98C-C901-49DD-872B-D39281CE90E1}" sibTransId="{2618D32E-7593-4B9A-A713-27721BD8C7E2}"/>
    <dgm:cxn modelId="{8F2B2D7E-E6E5-4CFA-A4C5-CEEF62C32526}" srcId="{AF5E3EEB-8C2C-4D93-A522-04BD660C9606}" destId="{8076F031-8CCD-409A-9820-925F0CEBE190}" srcOrd="0" destOrd="0" parTransId="{450A0FA7-253F-46FD-ADD9-E0BBF3612BFD}" sibTransId="{E49BB94D-EA8A-4067-9C55-7D7C76AB1181}"/>
    <dgm:cxn modelId="{F3B7AB89-D053-48DF-AF93-FFBE4100FCB3}" type="presOf" srcId="{8076F031-8CCD-409A-9820-925F0CEBE190}" destId="{B6126CCB-3F3B-4DA8-A4C1-D7B21AF53EB1}" srcOrd="1" destOrd="0" presId="urn:microsoft.com/office/officeart/2005/8/layout/list1"/>
    <dgm:cxn modelId="{940B2CCC-6D86-4C0A-A2AF-6BCCF5B6F4A7}" type="presOf" srcId="{AF5E3EEB-8C2C-4D93-A522-04BD660C9606}" destId="{9B4A8967-3047-4705-982B-6E3C3B378584}" srcOrd="0" destOrd="0" presId="urn:microsoft.com/office/officeart/2005/8/layout/list1"/>
    <dgm:cxn modelId="{29219AE9-3936-453C-8464-864C1ABCB153}" type="presOf" srcId="{9A6FEC37-3466-4609-9FB9-FC33B2855061}" destId="{446BC04B-12F4-40E1-828C-F5ACC5C221C7}" srcOrd="1" destOrd="0" presId="urn:microsoft.com/office/officeart/2005/8/layout/list1"/>
    <dgm:cxn modelId="{ADB6F59B-C589-487D-8934-96E111EB7CF8}" type="presParOf" srcId="{9B4A8967-3047-4705-982B-6E3C3B378584}" destId="{4FAA983E-E5B4-4677-BB61-5E1C45BF1149}" srcOrd="0" destOrd="0" presId="urn:microsoft.com/office/officeart/2005/8/layout/list1"/>
    <dgm:cxn modelId="{1784029B-E5B4-4097-A0FC-15E97FDB9D2C}" type="presParOf" srcId="{4FAA983E-E5B4-4677-BB61-5E1C45BF1149}" destId="{7D6058BF-D28A-43C4-8EE4-936FCEF88508}" srcOrd="0" destOrd="0" presId="urn:microsoft.com/office/officeart/2005/8/layout/list1"/>
    <dgm:cxn modelId="{A1ACC005-3613-4B34-993B-D3838537F0C7}" type="presParOf" srcId="{4FAA983E-E5B4-4677-BB61-5E1C45BF1149}" destId="{B6126CCB-3F3B-4DA8-A4C1-D7B21AF53EB1}" srcOrd="1" destOrd="0" presId="urn:microsoft.com/office/officeart/2005/8/layout/list1"/>
    <dgm:cxn modelId="{27F4CA7B-6E0B-41B5-A727-D02F86B84C71}" type="presParOf" srcId="{9B4A8967-3047-4705-982B-6E3C3B378584}" destId="{1DFFAEA2-0DAF-4317-A4C6-13D88A314E46}" srcOrd="1" destOrd="0" presId="urn:microsoft.com/office/officeart/2005/8/layout/list1"/>
    <dgm:cxn modelId="{0F66E757-9BFB-45EC-9071-45AB8249FE33}" type="presParOf" srcId="{9B4A8967-3047-4705-982B-6E3C3B378584}" destId="{4407121A-B514-48BB-AD13-C407B420DF83}" srcOrd="2" destOrd="0" presId="urn:microsoft.com/office/officeart/2005/8/layout/list1"/>
    <dgm:cxn modelId="{851E8BFB-9212-4E4F-941D-E5E9A9AC2DE9}" type="presParOf" srcId="{9B4A8967-3047-4705-982B-6E3C3B378584}" destId="{E0EB4077-4976-40ED-967E-700AC3279E7C}" srcOrd="3" destOrd="0" presId="urn:microsoft.com/office/officeart/2005/8/layout/list1"/>
    <dgm:cxn modelId="{4A224865-B95D-40B7-952B-C7102A18F3DC}" type="presParOf" srcId="{9B4A8967-3047-4705-982B-6E3C3B378584}" destId="{D2A3AFDD-DDB4-4311-812F-412DC6B69DFF}" srcOrd="4" destOrd="0" presId="urn:microsoft.com/office/officeart/2005/8/layout/list1"/>
    <dgm:cxn modelId="{AFA2D8EF-DD74-433B-BE4E-90E2106BB201}" type="presParOf" srcId="{D2A3AFDD-DDB4-4311-812F-412DC6B69DFF}" destId="{58D15594-A799-40B7-9807-BB4F77706342}" srcOrd="0" destOrd="0" presId="urn:microsoft.com/office/officeart/2005/8/layout/list1"/>
    <dgm:cxn modelId="{9508A2D5-6721-41D7-8176-89DBE02D75B5}" type="presParOf" srcId="{D2A3AFDD-DDB4-4311-812F-412DC6B69DFF}" destId="{446BC04B-12F4-40E1-828C-F5ACC5C221C7}" srcOrd="1" destOrd="0" presId="urn:microsoft.com/office/officeart/2005/8/layout/list1"/>
    <dgm:cxn modelId="{B8CD1192-B8D6-4615-83CC-E2DCB444A529}" type="presParOf" srcId="{9B4A8967-3047-4705-982B-6E3C3B378584}" destId="{2B26A17D-C7F1-4D33-8411-A9DDB9DB0E15}" srcOrd="5" destOrd="0" presId="urn:microsoft.com/office/officeart/2005/8/layout/list1"/>
    <dgm:cxn modelId="{32E34916-4098-43D0-B66D-BAFC1E82CD7B}" type="presParOf" srcId="{9B4A8967-3047-4705-982B-6E3C3B378584}" destId="{114E3E33-899C-4714-82FC-734F38A47EF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A0001-319F-4418-A3AC-E5AC34982A21}">
      <dsp:nvSpPr>
        <dsp:cNvPr id="0" name=""/>
        <dsp:cNvSpPr/>
      </dsp:nvSpPr>
      <dsp:spPr>
        <a:xfrm>
          <a:off x="0" y="7591637"/>
          <a:ext cx="2338784" cy="622887"/>
        </a:xfrm>
        <a:prstGeom prst="rect">
          <a:avLst/>
        </a:prstGeom>
        <a:solidFill>
          <a:srgbClr val="ED6D30"/>
        </a:solidFill>
        <a:ln w="12700" cap="flat" cmpd="sng" algn="ctr">
          <a:solidFill>
            <a:srgbClr val="ED6D3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334" tIns="170688" rIns="166334"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Enjoy</a:t>
          </a:r>
        </a:p>
      </dsp:txBody>
      <dsp:txXfrm>
        <a:off x="0" y="7591637"/>
        <a:ext cx="2338784" cy="622887"/>
      </dsp:txXfrm>
    </dsp:sp>
    <dsp:sp modelId="{27E622BB-8108-4268-9233-3FA64A79676F}">
      <dsp:nvSpPr>
        <dsp:cNvPr id="0" name=""/>
        <dsp:cNvSpPr/>
      </dsp:nvSpPr>
      <dsp:spPr>
        <a:xfrm>
          <a:off x="2338784" y="7591637"/>
          <a:ext cx="7016352" cy="622887"/>
        </a:xfrm>
        <a:prstGeom prst="rect">
          <a:avLst/>
        </a:prstGeom>
        <a:solidFill>
          <a:schemeClr val="accent2">
            <a:lumMod val="40000"/>
            <a:lumOff val="60000"/>
            <a:alpha val="90000"/>
          </a:schemeClr>
        </a:solidFill>
        <a:ln w="12700" cap="flat" cmpd="sng" algn="ctr">
          <a:solidFill>
            <a:schemeClr val="accent2">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325" tIns="304800" rIns="142325" bIns="30480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Enjoy your retirement! </a:t>
          </a:r>
        </a:p>
      </dsp:txBody>
      <dsp:txXfrm>
        <a:off x="2338784" y="7591637"/>
        <a:ext cx="7016352" cy="622887"/>
      </dsp:txXfrm>
    </dsp:sp>
    <dsp:sp modelId="{F6B77A68-DD96-4305-A26F-A8215D1DAD02}">
      <dsp:nvSpPr>
        <dsp:cNvPr id="0" name=""/>
        <dsp:cNvSpPr/>
      </dsp:nvSpPr>
      <dsp:spPr>
        <a:xfrm rot="10800000">
          <a:off x="0" y="6642979"/>
          <a:ext cx="2338784" cy="958001"/>
        </a:xfrm>
        <a:prstGeom prst="upArrowCallout">
          <a:avLst>
            <a:gd name="adj1" fmla="val 5000"/>
            <a:gd name="adj2" fmla="val 10000"/>
            <a:gd name="adj3" fmla="val 15000"/>
            <a:gd name="adj4" fmla="val 64977"/>
          </a:avLst>
        </a:prstGeom>
        <a:solidFill>
          <a:srgbClr val="ED6D30"/>
        </a:solidFill>
        <a:ln w="12700" cap="flat" cmpd="sng" algn="ctr">
          <a:solidFill>
            <a:srgbClr val="ED6D3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334" tIns="170688" rIns="166334"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Organize</a:t>
          </a:r>
        </a:p>
      </dsp:txBody>
      <dsp:txXfrm rot="-10800000">
        <a:off x="0" y="6642979"/>
        <a:ext cx="2338784" cy="622700"/>
      </dsp:txXfrm>
    </dsp:sp>
    <dsp:sp modelId="{F14235D8-4D89-4A84-B9AD-EDFD4D3644F7}">
      <dsp:nvSpPr>
        <dsp:cNvPr id="0" name=""/>
        <dsp:cNvSpPr/>
      </dsp:nvSpPr>
      <dsp:spPr>
        <a:xfrm>
          <a:off x="2338784" y="6642979"/>
          <a:ext cx="7016352" cy="622700"/>
        </a:xfrm>
        <a:prstGeom prst="rect">
          <a:avLst/>
        </a:prstGeom>
        <a:solidFill>
          <a:schemeClr val="accent2">
            <a:lumMod val="40000"/>
            <a:lumOff val="60000"/>
            <a:alpha val="90000"/>
          </a:schemeClr>
        </a:solidFill>
        <a:ln w="12700" cap="flat" cmpd="sng" algn="ctr">
          <a:solidFill>
            <a:schemeClr val="accent2">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325" tIns="304800" rIns="142325" bIns="30480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Organize your important documents </a:t>
          </a:r>
        </a:p>
      </dsp:txBody>
      <dsp:txXfrm>
        <a:off x="2338784" y="6642979"/>
        <a:ext cx="7016352" cy="622700"/>
      </dsp:txXfrm>
    </dsp:sp>
    <dsp:sp modelId="{11C5F58D-660C-47AF-BE78-BBAD05A06C45}">
      <dsp:nvSpPr>
        <dsp:cNvPr id="0" name=""/>
        <dsp:cNvSpPr/>
      </dsp:nvSpPr>
      <dsp:spPr>
        <a:xfrm rot="10800000">
          <a:off x="0" y="5694321"/>
          <a:ext cx="2338784" cy="958001"/>
        </a:xfrm>
        <a:prstGeom prst="upArrowCallout">
          <a:avLst>
            <a:gd name="adj1" fmla="val 5000"/>
            <a:gd name="adj2" fmla="val 10000"/>
            <a:gd name="adj3" fmla="val 15000"/>
            <a:gd name="adj4" fmla="val 64977"/>
          </a:avLst>
        </a:prstGeom>
        <a:solidFill>
          <a:srgbClr val="ED6D30"/>
        </a:solidFill>
        <a:ln w="12700" cap="flat" cmpd="sng" algn="ctr">
          <a:solidFill>
            <a:srgbClr val="ED6D3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334" tIns="170688" rIns="166334"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Understand</a:t>
          </a:r>
        </a:p>
      </dsp:txBody>
      <dsp:txXfrm rot="-10800000">
        <a:off x="0" y="5694321"/>
        <a:ext cx="2338784" cy="622700"/>
      </dsp:txXfrm>
    </dsp:sp>
    <dsp:sp modelId="{EC782053-E7A0-4BF6-BAAA-BC5CADF6EFB8}">
      <dsp:nvSpPr>
        <dsp:cNvPr id="0" name=""/>
        <dsp:cNvSpPr/>
      </dsp:nvSpPr>
      <dsp:spPr>
        <a:xfrm>
          <a:off x="2338784" y="5694321"/>
          <a:ext cx="7016352" cy="622700"/>
        </a:xfrm>
        <a:prstGeom prst="rect">
          <a:avLst/>
        </a:prstGeom>
        <a:solidFill>
          <a:schemeClr val="accent2">
            <a:lumMod val="40000"/>
            <a:lumOff val="60000"/>
            <a:alpha val="90000"/>
          </a:schemeClr>
        </a:solidFill>
        <a:ln w="12700" cap="flat" cmpd="sng" algn="ctr">
          <a:solidFill>
            <a:schemeClr val="accent2">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325" tIns="304800" rIns="142325" bIns="30480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Understand how the federal required minimum distribution may affect you </a:t>
          </a:r>
        </a:p>
      </dsp:txBody>
      <dsp:txXfrm>
        <a:off x="2338784" y="5694321"/>
        <a:ext cx="7016352" cy="622700"/>
      </dsp:txXfrm>
    </dsp:sp>
    <dsp:sp modelId="{4E4526FA-080C-4283-9573-ADEC704BFB6B}">
      <dsp:nvSpPr>
        <dsp:cNvPr id="0" name=""/>
        <dsp:cNvSpPr/>
      </dsp:nvSpPr>
      <dsp:spPr>
        <a:xfrm rot="10800000">
          <a:off x="0" y="4745663"/>
          <a:ext cx="2338784" cy="958001"/>
        </a:xfrm>
        <a:prstGeom prst="upArrowCallout">
          <a:avLst>
            <a:gd name="adj1" fmla="val 5000"/>
            <a:gd name="adj2" fmla="val 10000"/>
            <a:gd name="adj3" fmla="val 15000"/>
            <a:gd name="adj4" fmla="val 64977"/>
          </a:avLst>
        </a:prstGeom>
        <a:solidFill>
          <a:srgbClr val="ED6D30"/>
        </a:solidFill>
        <a:ln w="12700" cap="flat" cmpd="sng" algn="ctr">
          <a:solidFill>
            <a:srgbClr val="ED6D3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334" tIns="170688" rIns="166334"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Get</a:t>
          </a:r>
        </a:p>
      </dsp:txBody>
      <dsp:txXfrm rot="-10800000">
        <a:off x="0" y="4745663"/>
        <a:ext cx="2338784" cy="622700"/>
      </dsp:txXfrm>
    </dsp:sp>
    <dsp:sp modelId="{3B22EDB0-4772-4F3A-A270-A33F47B4142C}">
      <dsp:nvSpPr>
        <dsp:cNvPr id="0" name=""/>
        <dsp:cNvSpPr/>
      </dsp:nvSpPr>
      <dsp:spPr>
        <a:xfrm>
          <a:off x="2338784" y="4745663"/>
          <a:ext cx="7016352" cy="622700"/>
        </a:xfrm>
        <a:prstGeom prst="rect">
          <a:avLst/>
        </a:prstGeom>
        <a:solidFill>
          <a:schemeClr val="accent2">
            <a:lumMod val="40000"/>
            <a:lumOff val="60000"/>
            <a:alpha val="90000"/>
          </a:schemeClr>
        </a:solidFill>
        <a:ln w="12700" cap="flat" cmpd="sng" algn="ctr">
          <a:solidFill>
            <a:schemeClr val="accent2">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325" tIns="304800" rIns="142325" bIns="30480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Get the facts on Social Security </a:t>
          </a:r>
        </a:p>
      </dsp:txBody>
      <dsp:txXfrm>
        <a:off x="2338784" y="4745663"/>
        <a:ext cx="7016352" cy="622700"/>
      </dsp:txXfrm>
    </dsp:sp>
    <dsp:sp modelId="{5DB6F1A8-B59C-4FC1-B44C-5694213BAA30}">
      <dsp:nvSpPr>
        <dsp:cNvPr id="0" name=""/>
        <dsp:cNvSpPr/>
      </dsp:nvSpPr>
      <dsp:spPr>
        <a:xfrm rot="10800000">
          <a:off x="0" y="3797006"/>
          <a:ext cx="2338784" cy="958001"/>
        </a:xfrm>
        <a:prstGeom prst="upArrowCallout">
          <a:avLst>
            <a:gd name="adj1" fmla="val 5000"/>
            <a:gd name="adj2" fmla="val 10000"/>
            <a:gd name="adj3" fmla="val 15000"/>
            <a:gd name="adj4" fmla="val 64977"/>
          </a:avLst>
        </a:prstGeom>
        <a:solidFill>
          <a:srgbClr val="ED6D30"/>
        </a:solidFill>
        <a:ln w="12700" cap="flat" cmpd="sng" algn="ctr">
          <a:solidFill>
            <a:srgbClr val="ED6D3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334" tIns="170688" rIns="166334"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Consider</a:t>
          </a:r>
        </a:p>
      </dsp:txBody>
      <dsp:txXfrm rot="-10800000">
        <a:off x="0" y="3797006"/>
        <a:ext cx="2338784" cy="622700"/>
      </dsp:txXfrm>
    </dsp:sp>
    <dsp:sp modelId="{F2EA86DC-2621-48EA-8F00-0DF0E86E86D7}">
      <dsp:nvSpPr>
        <dsp:cNvPr id="0" name=""/>
        <dsp:cNvSpPr/>
      </dsp:nvSpPr>
      <dsp:spPr>
        <a:xfrm>
          <a:off x="2338784" y="3797006"/>
          <a:ext cx="7016352" cy="622700"/>
        </a:xfrm>
        <a:prstGeom prst="rect">
          <a:avLst/>
        </a:prstGeom>
        <a:solidFill>
          <a:schemeClr val="accent2">
            <a:lumMod val="40000"/>
            <a:lumOff val="60000"/>
            <a:alpha val="90000"/>
          </a:schemeClr>
        </a:solidFill>
        <a:ln w="12700" cap="flat" cmpd="sng" algn="ctr">
          <a:solidFill>
            <a:schemeClr val="accent2">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325" tIns="304800" rIns="142325" bIns="30480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Consider health care coverage </a:t>
          </a:r>
        </a:p>
      </dsp:txBody>
      <dsp:txXfrm>
        <a:off x="2338784" y="3797006"/>
        <a:ext cx="7016352" cy="622700"/>
      </dsp:txXfrm>
    </dsp:sp>
    <dsp:sp modelId="{29C780B2-1901-418D-BB84-90D46F0B4EED}">
      <dsp:nvSpPr>
        <dsp:cNvPr id="0" name=""/>
        <dsp:cNvSpPr/>
      </dsp:nvSpPr>
      <dsp:spPr>
        <a:xfrm rot="10800000">
          <a:off x="0" y="2848348"/>
          <a:ext cx="2338784" cy="958001"/>
        </a:xfrm>
        <a:prstGeom prst="upArrowCallout">
          <a:avLst>
            <a:gd name="adj1" fmla="val 5000"/>
            <a:gd name="adj2" fmla="val 10000"/>
            <a:gd name="adj3" fmla="val 15000"/>
            <a:gd name="adj4" fmla="val 64977"/>
          </a:avLst>
        </a:prstGeom>
        <a:solidFill>
          <a:srgbClr val="ED6D30"/>
        </a:solidFill>
        <a:ln w="12700" cap="flat" cmpd="sng" algn="ctr">
          <a:solidFill>
            <a:srgbClr val="ED6D3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334" tIns="170688" rIns="166334"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Prepare</a:t>
          </a:r>
        </a:p>
      </dsp:txBody>
      <dsp:txXfrm rot="-10800000">
        <a:off x="0" y="2848348"/>
        <a:ext cx="2338784" cy="622700"/>
      </dsp:txXfrm>
    </dsp:sp>
    <dsp:sp modelId="{17B30A68-2F67-4258-A0F3-BE87553B3FE9}">
      <dsp:nvSpPr>
        <dsp:cNvPr id="0" name=""/>
        <dsp:cNvSpPr/>
      </dsp:nvSpPr>
      <dsp:spPr>
        <a:xfrm>
          <a:off x="2338784" y="2848348"/>
          <a:ext cx="7016352" cy="622700"/>
        </a:xfrm>
        <a:prstGeom prst="rect">
          <a:avLst/>
        </a:prstGeom>
        <a:solidFill>
          <a:schemeClr val="accent2">
            <a:lumMod val="40000"/>
            <a:lumOff val="60000"/>
            <a:alpha val="90000"/>
          </a:schemeClr>
        </a:solidFill>
        <a:ln w="12700" cap="flat" cmpd="sng" algn="ctr">
          <a:solidFill>
            <a:schemeClr val="accent2">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325" tIns="304800" rIns="142325" bIns="30480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Prepare for the effect of inflation on your benefit</a:t>
          </a:r>
        </a:p>
      </dsp:txBody>
      <dsp:txXfrm>
        <a:off x="2338784" y="2848348"/>
        <a:ext cx="7016352" cy="622700"/>
      </dsp:txXfrm>
    </dsp:sp>
    <dsp:sp modelId="{93FD9A81-AA06-40CC-AAF5-E723C6B1E945}">
      <dsp:nvSpPr>
        <dsp:cNvPr id="0" name=""/>
        <dsp:cNvSpPr/>
      </dsp:nvSpPr>
      <dsp:spPr>
        <a:xfrm rot="10800000">
          <a:off x="0" y="1899690"/>
          <a:ext cx="2338784" cy="958001"/>
        </a:xfrm>
        <a:prstGeom prst="upArrowCallout">
          <a:avLst>
            <a:gd name="adj1" fmla="val 5000"/>
            <a:gd name="adj2" fmla="val 10000"/>
            <a:gd name="adj3" fmla="val 15000"/>
            <a:gd name="adj4" fmla="val 64977"/>
          </a:avLst>
        </a:prstGeom>
        <a:solidFill>
          <a:srgbClr val="ED6D30"/>
        </a:solidFill>
        <a:ln w="12700" cap="flat" cmpd="sng" algn="ctr">
          <a:solidFill>
            <a:srgbClr val="ED6D3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334" tIns="170688" rIns="166334"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Get</a:t>
          </a:r>
        </a:p>
      </dsp:txBody>
      <dsp:txXfrm rot="-10800000">
        <a:off x="0" y="1899690"/>
        <a:ext cx="2338784" cy="622700"/>
      </dsp:txXfrm>
    </dsp:sp>
    <dsp:sp modelId="{7E9BA75A-096D-4662-822A-4F65FE26BB41}">
      <dsp:nvSpPr>
        <dsp:cNvPr id="0" name=""/>
        <dsp:cNvSpPr/>
      </dsp:nvSpPr>
      <dsp:spPr>
        <a:xfrm>
          <a:off x="2338784" y="1899690"/>
          <a:ext cx="7016352" cy="622700"/>
        </a:xfrm>
        <a:prstGeom prst="rect">
          <a:avLst/>
        </a:prstGeom>
        <a:solidFill>
          <a:schemeClr val="accent2">
            <a:lumMod val="40000"/>
            <a:lumOff val="60000"/>
            <a:alpha val="90000"/>
          </a:schemeClr>
        </a:solidFill>
        <a:ln w="12700" cap="flat" cmpd="sng" algn="ctr">
          <a:solidFill>
            <a:schemeClr val="accent2">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325" tIns="304800" rIns="142325" bIns="30480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Get information about working in retirement  </a:t>
          </a:r>
        </a:p>
      </dsp:txBody>
      <dsp:txXfrm>
        <a:off x="2338784" y="1899690"/>
        <a:ext cx="7016352" cy="622700"/>
      </dsp:txXfrm>
    </dsp:sp>
    <dsp:sp modelId="{2E698B76-DE79-451F-9D6D-399FCC3E6B37}">
      <dsp:nvSpPr>
        <dsp:cNvPr id="0" name=""/>
        <dsp:cNvSpPr/>
      </dsp:nvSpPr>
      <dsp:spPr>
        <a:xfrm rot="10800000">
          <a:off x="0" y="951032"/>
          <a:ext cx="2338784" cy="958001"/>
        </a:xfrm>
        <a:prstGeom prst="upArrowCallout">
          <a:avLst>
            <a:gd name="adj1" fmla="val 5000"/>
            <a:gd name="adj2" fmla="val 10000"/>
            <a:gd name="adj3" fmla="val 15000"/>
            <a:gd name="adj4" fmla="val 64977"/>
          </a:avLst>
        </a:prstGeom>
        <a:solidFill>
          <a:srgbClr val="ED6D30"/>
        </a:solidFill>
        <a:ln w="12700" cap="flat" cmpd="sng" algn="ctr">
          <a:solidFill>
            <a:srgbClr val="ED6D3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334" tIns="170688" rIns="166334"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Find out</a:t>
          </a:r>
        </a:p>
      </dsp:txBody>
      <dsp:txXfrm rot="-10800000">
        <a:off x="0" y="951032"/>
        <a:ext cx="2338784" cy="622700"/>
      </dsp:txXfrm>
    </dsp:sp>
    <dsp:sp modelId="{632B95BF-016F-4210-BA6E-6652C067CAE9}">
      <dsp:nvSpPr>
        <dsp:cNvPr id="0" name=""/>
        <dsp:cNvSpPr/>
      </dsp:nvSpPr>
      <dsp:spPr>
        <a:xfrm>
          <a:off x="2338784" y="951032"/>
          <a:ext cx="7016352" cy="622700"/>
        </a:xfrm>
        <a:prstGeom prst="rect">
          <a:avLst/>
        </a:prstGeom>
        <a:solidFill>
          <a:schemeClr val="accent2">
            <a:lumMod val="40000"/>
            <a:lumOff val="60000"/>
            <a:alpha val="90000"/>
          </a:schemeClr>
        </a:solidFill>
        <a:ln w="12700" cap="flat" cmpd="sng" algn="ctr">
          <a:solidFill>
            <a:schemeClr val="accent2">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325" tIns="304800" rIns="142325" bIns="30480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Find out how myCalSTRS can help you </a:t>
          </a:r>
        </a:p>
      </dsp:txBody>
      <dsp:txXfrm>
        <a:off x="2338784" y="951032"/>
        <a:ext cx="7016352" cy="622700"/>
      </dsp:txXfrm>
    </dsp:sp>
    <dsp:sp modelId="{8ABF16A3-2B33-40F5-B5E7-5DF64A503802}">
      <dsp:nvSpPr>
        <dsp:cNvPr id="0" name=""/>
        <dsp:cNvSpPr/>
      </dsp:nvSpPr>
      <dsp:spPr>
        <a:xfrm rot="10800000">
          <a:off x="0" y="2375"/>
          <a:ext cx="2338784" cy="958001"/>
        </a:xfrm>
        <a:prstGeom prst="upArrowCallout">
          <a:avLst>
            <a:gd name="adj1" fmla="val 5000"/>
            <a:gd name="adj2" fmla="val 10000"/>
            <a:gd name="adj3" fmla="val 15000"/>
            <a:gd name="adj4" fmla="val 64977"/>
          </a:avLst>
        </a:prstGeom>
        <a:solidFill>
          <a:srgbClr val="ED6D30"/>
        </a:solidFill>
        <a:ln w="12700" cap="flat" cmpd="sng" algn="ctr">
          <a:solidFill>
            <a:srgbClr val="ED6D3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334" tIns="170688" rIns="166334"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Open</a:t>
          </a:r>
        </a:p>
      </dsp:txBody>
      <dsp:txXfrm rot="-10800000">
        <a:off x="0" y="2375"/>
        <a:ext cx="2338784" cy="622700"/>
      </dsp:txXfrm>
    </dsp:sp>
    <dsp:sp modelId="{3A12CC66-9CB3-46CE-95C5-DD30A5EAA571}">
      <dsp:nvSpPr>
        <dsp:cNvPr id="0" name=""/>
        <dsp:cNvSpPr/>
      </dsp:nvSpPr>
      <dsp:spPr>
        <a:xfrm>
          <a:off x="2338784" y="2375"/>
          <a:ext cx="7016352" cy="622700"/>
        </a:xfrm>
        <a:prstGeom prst="rect">
          <a:avLst/>
        </a:prstGeom>
        <a:solidFill>
          <a:schemeClr val="accent2">
            <a:lumMod val="40000"/>
            <a:lumOff val="60000"/>
            <a:alpha val="90000"/>
          </a:schemeClr>
        </a:solidFill>
        <a:ln w="12700" cap="flat" cmpd="sng" algn="ctr">
          <a:solidFill>
            <a:schemeClr val="accent2">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325" tIns="304800" rIns="142325" bIns="30480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Open your Newly Retired Member Kit</a:t>
          </a:r>
        </a:p>
      </dsp:txBody>
      <dsp:txXfrm>
        <a:off x="2338784" y="2375"/>
        <a:ext cx="7016352" cy="622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DAC73-A031-422F-8E50-129BD5319FE0}">
      <dsp:nvSpPr>
        <dsp:cNvPr id="0" name=""/>
        <dsp:cNvSpPr/>
      </dsp:nvSpPr>
      <dsp:spPr>
        <a:xfrm>
          <a:off x="0" y="3678"/>
          <a:ext cx="906462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E3ABF5-A067-4E54-8473-EC9EB56D181D}">
      <dsp:nvSpPr>
        <dsp:cNvPr id="0" name=""/>
        <dsp:cNvSpPr/>
      </dsp:nvSpPr>
      <dsp:spPr>
        <a:xfrm>
          <a:off x="0" y="3678"/>
          <a:ext cx="9064625" cy="1254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tx1">
                  <a:lumMod val="75000"/>
                  <a:lumOff val="25000"/>
                </a:schemeClr>
              </a:solidFill>
              <a:latin typeface="Arial" panose="020B0604020202020204" pitchFamily="34" charset="0"/>
              <a:cs typeface="Arial" panose="020B0604020202020204" pitchFamily="34" charset="0"/>
            </a:rPr>
            <a:t>Extra income for travel, luxuries or entertainment</a:t>
          </a:r>
        </a:p>
      </dsp:txBody>
      <dsp:txXfrm>
        <a:off x="0" y="3678"/>
        <a:ext cx="9064625" cy="1254486"/>
      </dsp:txXfrm>
    </dsp:sp>
    <dsp:sp modelId="{67D2C331-4209-4F2D-ACAB-5CA80ECE99AE}">
      <dsp:nvSpPr>
        <dsp:cNvPr id="0" name=""/>
        <dsp:cNvSpPr/>
      </dsp:nvSpPr>
      <dsp:spPr>
        <a:xfrm>
          <a:off x="0" y="1258165"/>
          <a:ext cx="9064625"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BA6F66-8BE1-40B2-B563-B88B9B549F8B}">
      <dsp:nvSpPr>
        <dsp:cNvPr id="0" name=""/>
        <dsp:cNvSpPr/>
      </dsp:nvSpPr>
      <dsp:spPr>
        <a:xfrm>
          <a:off x="0" y="1258165"/>
          <a:ext cx="9064625" cy="1254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tx1">
                  <a:lumMod val="75000"/>
                  <a:lumOff val="25000"/>
                </a:schemeClr>
              </a:solidFill>
              <a:latin typeface="Arial" panose="020B0604020202020204" pitchFamily="34" charset="0"/>
              <a:cs typeface="Arial" panose="020B0604020202020204" pitchFamily="34" charset="0"/>
            </a:rPr>
            <a:t>To stay mentally active</a:t>
          </a:r>
        </a:p>
      </dsp:txBody>
      <dsp:txXfrm>
        <a:off x="0" y="1258165"/>
        <a:ext cx="9064625" cy="1254486"/>
      </dsp:txXfrm>
    </dsp:sp>
    <dsp:sp modelId="{70946836-8519-41F7-9050-837068435B1A}">
      <dsp:nvSpPr>
        <dsp:cNvPr id="0" name=""/>
        <dsp:cNvSpPr/>
      </dsp:nvSpPr>
      <dsp:spPr>
        <a:xfrm>
          <a:off x="0" y="2512651"/>
          <a:ext cx="9064625"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058621-7D92-4507-8D79-98D8CF25FD64}">
      <dsp:nvSpPr>
        <dsp:cNvPr id="0" name=""/>
        <dsp:cNvSpPr/>
      </dsp:nvSpPr>
      <dsp:spPr>
        <a:xfrm>
          <a:off x="0" y="2512651"/>
          <a:ext cx="9064625" cy="1254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solidFill>
                <a:schemeClr val="tx1">
                  <a:lumMod val="75000"/>
                  <a:lumOff val="25000"/>
                </a:schemeClr>
              </a:solidFill>
              <a:latin typeface="Arial" panose="020B0604020202020204" pitchFamily="34" charset="0"/>
              <a:cs typeface="Arial" panose="020B0604020202020204" pitchFamily="34" charset="0"/>
            </a:rPr>
            <a:t>To maintain social connections</a:t>
          </a:r>
        </a:p>
      </dsp:txBody>
      <dsp:txXfrm>
        <a:off x="0" y="2512651"/>
        <a:ext cx="9064625" cy="1254486"/>
      </dsp:txXfrm>
    </dsp:sp>
    <dsp:sp modelId="{9F333301-F201-49EE-B6F2-17903597ABC3}">
      <dsp:nvSpPr>
        <dsp:cNvPr id="0" name=""/>
        <dsp:cNvSpPr/>
      </dsp:nvSpPr>
      <dsp:spPr>
        <a:xfrm>
          <a:off x="0" y="3767137"/>
          <a:ext cx="9064625"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0BBD30-973F-4C63-8A8F-E829F6C29255}">
      <dsp:nvSpPr>
        <dsp:cNvPr id="0" name=""/>
        <dsp:cNvSpPr/>
      </dsp:nvSpPr>
      <dsp:spPr>
        <a:xfrm>
          <a:off x="0" y="3767137"/>
          <a:ext cx="9064625" cy="1254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solidFill>
                <a:schemeClr val="tx1">
                  <a:lumMod val="75000"/>
                  <a:lumOff val="25000"/>
                </a:schemeClr>
              </a:solidFill>
              <a:latin typeface="Arial" panose="020B0604020202020204" pitchFamily="34" charset="0"/>
              <a:cs typeface="Arial" panose="020B0604020202020204" pitchFamily="34" charset="0"/>
            </a:rPr>
            <a:t>To stay physically active</a:t>
          </a:r>
        </a:p>
      </dsp:txBody>
      <dsp:txXfrm>
        <a:off x="0" y="3767137"/>
        <a:ext cx="9064625" cy="1254486"/>
      </dsp:txXfrm>
    </dsp:sp>
    <dsp:sp modelId="{2699D0E2-A026-492C-92CA-3763019AEABA}">
      <dsp:nvSpPr>
        <dsp:cNvPr id="0" name=""/>
        <dsp:cNvSpPr/>
      </dsp:nvSpPr>
      <dsp:spPr>
        <a:xfrm>
          <a:off x="0" y="5021623"/>
          <a:ext cx="9064625"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E769E1-1CA3-456D-B7FC-A5092D98120A}">
      <dsp:nvSpPr>
        <dsp:cNvPr id="0" name=""/>
        <dsp:cNvSpPr/>
      </dsp:nvSpPr>
      <dsp:spPr>
        <a:xfrm>
          <a:off x="0" y="5021623"/>
          <a:ext cx="9064625" cy="1254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solidFill>
                <a:schemeClr val="tx1">
                  <a:lumMod val="75000"/>
                  <a:lumOff val="25000"/>
                </a:schemeClr>
              </a:solidFill>
              <a:latin typeface="Arial" panose="020B0604020202020204" pitchFamily="34" charset="0"/>
              <a:cs typeface="Arial" panose="020B0604020202020204" pitchFamily="34" charset="0"/>
            </a:rPr>
            <a:t>Necessary living expenses</a:t>
          </a:r>
        </a:p>
      </dsp:txBody>
      <dsp:txXfrm>
        <a:off x="0" y="5021623"/>
        <a:ext cx="9064625" cy="1254486"/>
      </dsp:txXfrm>
    </dsp:sp>
    <dsp:sp modelId="{9B7A695C-00A2-48A1-87AC-6C9D15258663}">
      <dsp:nvSpPr>
        <dsp:cNvPr id="0" name=""/>
        <dsp:cNvSpPr/>
      </dsp:nvSpPr>
      <dsp:spPr>
        <a:xfrm>
          <a:off x="0" y="6276109"/>
          <a:ext cx="906462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105A5-3AA8-4624-A923-A7932A5D4C68}">
      <dsp:nvSpPr>
        <dsp:cNvPr id="0" name=""/>
        <dsp:cNvSpPr/>
      </dsp:nvSpPr>
      <dsp:spPr>
        <a:xfrm>
          <a:off x="0" y="6276109"/>
          <a:ext cx="9064625" cy="1254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solidFill>
                <a:schemeClr val="tx1">
                  <a:lumMod val="75000"/>
                  <a:lumOff val="25000"/>
                </a:schemeClr>
              </a:solidFill>
              <a:latin typeface="Arial" panose="020B0604020202020204" pitchFamily="34" charset="0"/>
              <a:cs typeface="Arial" panose="020B0604020202020204" pitchFamily="34" charset="0"/>
            </a:rPr>
            <a:t>Other</a:t>
          </a:r>
        </a:p>
      </dsp:txBody>
      <dsp:txXfrm>
        <a:off x="0" y="6276109"/>
        <a:ext cx="9064625" cy="12544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80A66-CDF5-4EB3-8AED-B9D40FD4A533}">
      <dsp:nvSpPr>
        <dsp:cNvPr id="0" name=""/>
        <dsp:cNvSpPr/>
      </dsp:nvSpPr>
      <dsp:spPr>
        <a:xfrm>
          <a:off x="-527884" y="354522"/>
          <a:ext cx="9064625" cy="3164931"/>
        </a:xfrm>
        <a:prstGeom prst="roundRect">
          <a:avLst>
            <a:gd name="adj" fmla="val 10000"/>
          </a:avLst>
        </a:prstGeom>
        <a:solidFill>
          <a:srgbClr val="ED6D30"/>
        </a:solidFill>
        <a:ln>
          <a:solidFill>
            <a:srgbClr val="ED6D30"/>
          </a:solidFill>
        </a:ln>
        <a:effectLst/>
      </dsp:spPr>
      <dsp:style>
        <a:lnRef idx="0">
          <a:scrgbClr r="0" g="0" b="0"/>
        </a:lnRef>
        <a:fillRef idx="1">
          <a:scrgbClr r="0" g="0" b="0"/>
        </a:fillRef>
        <a:effectRef idx="0">
          <a:scrgbClr r="0" g="0" b="0"/>
        </a:effectRef>
        <a:fontRef idx="minor"/>
      </dsp:style>
    </dsp:sp>
    <dsp:sp modelId="{1226C5E6-28B7-4C69-A3AD-0A8D8592D15C}">
      <dsp:nvSpPr>
        <dsp:cNvPr id="0" name=""/>
        <dsp:cNvSpPr/>
      </dsp:nvSpPr>
      <dsp:spPr>
        <a:xfrm>
          <a:off x="153184" y="1317834"/>
          <a:ext cx="1238306" cy="12383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DFFEF9-8FFC-4A7D-AD6F-13CB7FB926F5}">
      <dsp:nvSpPr>
        <dsp:cNvPr id="0" name=""/>
        <dsp:cNvSpPr/>
      </dsp:nvSpPr>
      <dsp:spPr>
        <a:xfrm>
          <a:off x="1728589" y="809037"/>
          <a:ext cx="3424296" cy="225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280" tIns="238280" rIns="238280" bIns="238280" numCol="1" spcCol="1270" anchor="ctr" anchorCtr="0">
          <a:noAutofit/>
        </a:bodyPr>
        <a:lstStyle/>
        <a:p>
          <a:pPr marL="0" lvl="0" indent="0" algn="l" defTabSz="1422400">
            <a:lnSpc>
              <a:spcPct val="90000"/>
            </a:lnSpc>
            <a:spcBef>
              <a:spcPct val="0"/>
            </a:spcBef>
            <a:spcAft>
              <a:spcPct val="35000"/>
            </a:spcAft>
            <a:buNone/>
          </a:pPr>
          <a:r>
            <a:rPr lang="en-US" sz="3200" kern="1200" dirty="0"/>
            <a:t>CalSTRS does not provide any health benefits	</a:t>
          </a:r>
        </a:p>
      </dsp:txBody>
      <dsp:txXfrm>
        <a:off x="1728589" y="809037"/>
        <a:ext cx="3424296" cy="2255901"/>
      </dsp:txXfrm>
    </dsp:sp>
    <dsp:sp modelId="{8979BF17-355D-492A-83F8-FE78C9AA8FFB}">
      <dsp:nvSpPr>
        <dsp:cNvPr id="0" name=""/>
        <dsp:cNvSpPr/>
      </dsp:nvSpPr>
      <dsp:spPr>
        <a:xfrm>
          <a:off x="5809935" y="811255"/>
          <a:ext cx="2380013" cy="2251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280" tIns="238280" rIns="238280" bIns="238280" numCol="1" spcCol="1270" anchor="ctr" anchorCtr="0">
          <a:noAutofit/>
        </a:bodyPr>
        <a:lstStyle/>
        <a:p>
          <a:pPr marL="0" lvl="0" indent="0" algn="l" defTabSz="1244600">
            <a:lnSpc>
              <a:spcPct val="90000"/>
            </a:lnSpc>
            <a:spcBef>
              <a:spcPct val="0"/>
            </a:spcBef>
            <a:spcAft>
              <a:spcPct val="35000"/>
            </a:spcAft>
            <a:buNone/>
          </a:pPr>
          <a:r>
            <a:rPr lang="en-US" sz="2800" kern="1200" dirty="0"/>
            <a:t>Covered California</a:t>
          </a:r>
        </a:p>
      </dsp:txBody>
      <dsp:txXfrm>
        <a:off x="5809935" y="811255"/>
        <a:ext cx="2380013" cy="2251466"/>
      </dsp:txXfrm>
    </dsp:sp>
    <dsp:sp modelId="{6DE9A18B-B080-4A21-9F3D-72F46B5D0D70}">
      <dsp:nvSpPr>
        <dsp:cNvPr id="0" name=""/>
        <dsp:cNvSpPr/>
      </dsp:nvSpPr>
      <dsp:spPr>
        <a:xfrm>
          <a:off x="-527884" y="4025380"/>
          <a:ext cx="9064625" cy="3097432"/>
        </a:xfrm>
        <a:prstGeom prst="roundRect">
          <a:avLst>
            <a:gd name="adj" fmla="val 10000"/>
          </a:avLst>
        </a:prstGeom>
        <a:solidFill>
          <a:srgbClr val="747474"/>
        </a:solidFill>
        <a:ln>
          <a:solidFill>
            <a:srgbClr val="747474"/>
          </a:solidFill>
        </a:ln>
        <a:effectLst/>
      </dsp:spPr>
      <dsp:style>
        <a:lnRef idx="0">
          <a:scrgbClr r="0" g="0" b="0"/>
        </a:lnRef>
        <a:fillRef idx="1">
          <a:scrgbClr r="0" g="0" b="0"/>
        </a:fillRef>
        <a:effectRef idx="0">
          <a:scrgbClr r="0" g="0" b="0"/>
        </a:effectRef>
        <a:fontRef idx="minor"/>
      </dsp:style>
    </dsp:sp>
    <dsp:sp modelId="{5DB7FB4A-1E2D-49C2-B97B-45414E1AE286}">
      <dsp:nvSpPr>
        <dsp:cNvPr id="0" name=""/>
        <dsp:cNvSpPr/>
      </dsp:nvSpPr>
      <dsp:spPr>
        <a:xfrm>
          <a:off x="153184" y="5011883"/>
          <a:ext cx="1238306" cy="12383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3894F7-4322-42C0-AB61-D0E33A3F50C9}">
      <dsp:nvSpPr>
        <dsp:cNvPr id="0" name=""/>
        <dsp:cNvSpPr/>
      </dsp:nvSpPr>
      <dsp:spPr>
        <a:xfrm>
          <a:off x="1729956" y="4505303"/>
          <a:ext cx="4079081" cy="2251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280" tIns="238280" rIns="238280" bIns="238280" numCol="1" spcCol="1270" anchor="ctr" anchorCtr="0">
          <a:noAutofit/>
        </a:bodyPr>
        <a:lstStyle/>
        <a:p>
          <a:pPr marL="0" lvl="0" indent="0" algn="l" defTabSz="1600200">
            <a:lnSpc>
              <a:spcPct val="90000"/>
            </a:lnSpc>
            <a:spcBef>
              <a:spcPct val="0"/>
            </a:spcBef>
            <a:spcAft>
              <a:spcPct val="35000"/>
            </a:spcAft>
            <a:buNone/>
          </a:pPr>
          <a:r>
            <a:rPr lang="en-US" sz="3600" kern="1200" dirty="0"/>
            <a:t>Medicare</a:t>
          </a:r>
        </a:p>
      </dsp:txBody>
      <dsp:txXfrm>
        <a:off x="1729956" y="4505303"/>
        <a:ext cx="4079081" cy="2251466"/>
      </dsp:txXfrm>
    </dsp:sp>
    <dsp:sp modelId="{B3D328B8-44F8-40BC-B5D2-BAB5EF270C5E}">
      <dsp:nvSpPr>
        <dsp:cNvPr id="0" name=""/>
        <dsp:cNvSpPr/>
      </dsp:nvSpPr>
      <dsp:spPr>
        <a:xfrm>
          <a:off x="4233979" y="4027823"/>
          <a:ext cx="4501724" cy="3006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280" tIns="238280" rIns="238280" bIns="238280" numCol="1" spcCol="1270" anchor="ctr" anchorCtr="0">
          <a:noAutofit/>
        </a:bodyPr>
        <a:lstStyle/>
        <a:p>
          <a:pPr marL="0" lvl="0" indent="0" algn="l" defTabSz="1066800">
            <a:lnSpc>
              <a:spcPct val="90000"/>
            </a:lnSpc>
            <a:spcBef>
              <a:spcPct val="0"/>
            </a:spcBef>
            <a:spcAft>
              <a:spcPct val="35000"/>
            </a:spcAft>
            <a:buNone/>
          </a:pPr>
          <a:r>
            <a:rPr lang="en-US" sz="2400" kern="1200"/>
            <a:t>For people age 65 or older. </a:t>
          </a:r>
        </a:p>
        <a:p>
          <a:pPr marL="0" lvl="0" indent="0" algn="l" defTabSz="1066800">
            <a:lnSpc>
              <a:spcPct val="90000"/>
            </a:lnSpc>
            <a:spcBef>
              <a:spcPct val="0"/>
            </a:spcBef>
            <a:spcAft>
              <a:spcPct val="35000"/>
            </a:spcAft>
            <a:buNone/>
          </a:pPr>
          <a:r>
            <a:rPr lang="en-US" sz="2400" kern="1200" dirty="0"/>
            <a:t>Medicare helps with the cost of health care, but it doesn’t cover all medical expenses or the cost of most long-term care.</a:t>
          </a:r>
        </a:p>
      </dsp:txBody>
      <dsp:txXfrm>
        <a:off x="4233979" y="4027823"/>
        <a:ext cx="4501724" cy="30062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378CA-BD08-4996-AE81-5CBD870A762F}">
      <dsp:nvSpPr>
        <dsp:cNvPr id="0" name=""/>
        <dsp:cNvSpPr/>
      </dsp:nvSpPr>
      <dsp:spPr>
        <a:xfrm>
          <a:off x="0" y="3536495"/>
          <a:ext cx="14092238" cy="2320324"/>
        </a:xfrm>
        <a:prstGeom prst="rect">
          <a:avLst/>
        </a:prstGeom>
        <a:solidFill>
          <a:srgbClr val="ED6D3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Can be a person, trust, charity, estate, parochial institution, corporation or public entity</a:t>
          </a:r>
        </a:p>
      </dsp:txBody>
      <dsp:txXfrm>
        <a:off x="0" y="3536495"/>
        <a:ext cx="14092238" cy="2320324"/>
      </dsp:txXfrm>
    </dsp:sp>
    <dsp:sp modelId="{964F7C34-E44F-4E3A-9BCE-D341C68ACBF1}">
      <dsp:nvSpPr>
        <dsp:cNvPr id="0" name=""/>
        <dsp:cNvSpPr/>
      </dsp:nvSpPr>
      <dsp:spPr>
        <a:xfrm rot="10800000">
          <a:off x="0" y="2642"/>
          <a:ext cx="14092238" cy="3568658"/>
        </a:xfrm>
        <a:prstGeom prst="upArrowCallout">
          <a:avLst/>
        </a:prstGeom>
        <a:solidFill>
          <a:srgbClr val="51515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rial" panose="020B0604020202020204" pitchFamily="34" charset="0"/>
              <a:cs typeface="Arial" panose="020B0604020202020204" pitchFamily="34" charset="0"/>
            </a:rPr>
            <a:t>Name or update your one-time death benefit recipient at any time during retirement </a:t>
          </a:r>
        </a:p>
      </dsp:txBody>
      <dsp:txXfrm rot="-10800000">
        <a:off x="0" y="2642"/>
        <a:ext cx="14092238" cy="1252599"/>
      </dsp:txXfrm>
    </dsp:sp>
    <dsp:sp modelId="{64178C3D-06B8-4A2B-A9B8-601A14C60D89}">
      <dsp:nvSpPr>
        <dsp:cNvPr id="0" name=""/>
        <dsp:cNvSpPr/>
      </dsp:nvSpPr>
      <dsp:spPr>
        <a:xfrm>
          <a:off x="0" y="1255241"/>
          <a:ext cx="7046119" cy="1067028"/>
        </a:xfrm>
        <a:prstGeom prst="rect">
          <a:avLst/>
        </a:prstGeom>
        <a:solidFill>
          <a:schemeClr val="bg1">
            <a:lumMod val="65000"/>
            <a:alpha val="9000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46990" rIns="263144" bIns="46990" numCol="1" spcCol="1270" anchor="ctr" anchorCtr="0">
          <a:noAutofit/>
        </a:bodyPr>
        <a:lstStyle/>
        <a:p>
          <a:pPr marL="0" lvl="0" indent="0" algn="ctr" defTabSz="1644650">
            <a:lnSpc>
              <a:spcPct val="90000"/>
            </a:lnSpc>
            <a:spcBef>
              <a:spcPct val="0"/>
            </a:spcBef>
            <a:spcAft>
              <a:spcPct val="35000"/>
            </a:spcAft>
            <a:buNone/>
          </a:pPr>
          <a:r>
            <a:rPr lang="en-US" sz="3700" i="1" kern="1200" dirty="0" err="1">
              <a:latin typeface="Arial" panose="020B0604020202020204" pitchFamily="34" charset="0"/>
              <a:cs typeface="Arial" panose="020B0604020202020204" pitchFamily="34" charset="0"/>
            </a:rPr>
            <a:t>my</a:t>
          </a:r>
          <a:r>
            <a:rPr lang="en-US" sz="3700" kern="1200" dirty="0" err="1">
              <a:latin typeface="Arial" panose="020B0604020202020204" pitchFamily="34" charset="0"/>
              <a:cs typeface="Arial" panose="020B0604020202020204" pitchFamily="34" charset="0"/>
            </a:rPr>
            <a:t>CalSTRS</a:t>
          </a:r>
          <a:r>
            <a:rPr lang="en-US" sz="3700" kern="1200" dirty="0">
              <a:latin typeface="Arial" panose="020B0604020202020204" pitchFamily="34" charset="0"/>
              <a:cs typeface="Arial" panose="020B0604020202020204" pitchFamily="34" charset="0"/>
            </a:rPr>
            <a:t> account</a:t>
          </a:r>
        </a:p>
      </dsp:txBody>
      <dsp:txXfrm>
        <a:off x="0" y="1255241"/>
        <a:ext cx="7046119" cy="1067028"/>
      </dsp:txXfrm>
    </dsp:sp>
    <dsp:sp modelId="{DDEE2346-50B9-4B35-A16D-C1C1C2CAE910}">
      <dsp:nvSpPr>
        <dsp:cNvPr id="0" name=""/>
        <dsp:cNvSpPr/>
      </dsp:nvSpPr>
      <dsp:spPr>
        <a:xfrm>
          <a:off x="7046119" y="1255241"/>
          <a:ext cx="7046119" cy="1067028"/>
        </a:xfrm>
        <a:prstGeom prst="rect">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46990" rIns="263144" bIns="46990" numCol="1" spcCol="1270" anchor="ctr" anchorCtr="0">
          <a:noAutofit/>
        </a:bodyPr>
        <a:lstStyle/>
        <a:p>
          <a:pPr marL="0" lvl="0" indent="0" algn="ctr" defTabSz="1644650">
            <a:lnSpc>
              <a:spcPct val="90000"/>
            </a:lnSpc>
            <a:spcBef>
              <a:spcPct val="0"/>
            </a:spcBef>
            <a:spcAft>
              <a:spcPct val="35000"/>
            </a:spcAft>
            <a:buNone/>
          </a:pPr>
          <a:r>
            <a:rPr lang="en-US" sz="3700" i="1" kern="1200" dirty="0">
              <a:latin typeface="Arial" panose="020B0604020202020204" pitchFamily="34" charset="0"/>
              <a:cs typeface="Arial" panose="020B0604020202020204" pitchFamily="34" charset="0"/>
            </a:rPr>
            <a:t>Recipient Designation </a:t>
          </a:r>
          <a:r>
            <a:rPr lang="en-US" sz="3700" kern="1200" dirty="0">
              <a:latin typeface="Arial" panose="020B0604020202020204" pitchFamily="34" charset="0"/>
              <a:cs typeface="Arial" panose="020B0604020202020204" pitchFamily="34" charset="0"/>
            </a:rPr>
            <a:t>form, available at CalSTRS.com</a:t>
          </a:r>
        </a:p>
      </dsp:txBody>
      <dsp:txXfrm>
        <a:off x="7046119" y="1255241"/>
        <a:ext cx="7046119" cy="10670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6659C-1A7F-4778-8517-617A3814B27F}">
      <dsp:nvSpPr>
        <dsp:cNvPr id="0" name=""/>
        <dsp:cNvSpPr/>
      </dsp:nvSpPr>
      <dsp:spPr>
        <a:xfrm>
          <a:off x="0" y="477070"/>
          <a:ext cx="9563100" cy="2285902"/>
        </a:xfrm>
        <a:prstGeom prst="roundRect">
          <a:avLst/>
        </a:prstGeom>
        <a:solidFill>
          <a:srgbClr val="ED6D30"/>
        </a:solidFill>
        <a:ln w="15875" cap="flat" cmpd="sng" algn="ctr">
          <a:solidFill>
            <a:srgbClr val="ED6D3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latin typeface="Arial" panose="020B0604020202020204" pitchFamily="34" charset="0"/>
              <a:cs typeface="Arial" panose="020B0604020202020204" pitchFamily="34" charset="0"/>
            </a:rPr>
            <a:t>Submit a Notification of Death form online or call 800-228-5453</a:t>
          </a:r>
        </a:p>
      </dsp:txBody>
      <dsp:txXfrm>
        <a:off x="111589" y="588659"/>
        <a:ext cx="9339922" cy="2062724"/>
      </dsp:txXfrm>
    </dsp:sp>
    <dsp:sp modelId="{F96CC870-D2BE-434D-9F36-6DA362AAF2C5}">
      <dsp:nvSpPr>
        <dsp:cNvPr id="0" name=""/>
        <dsp:cNvSpPr/>
      </dsp:nvSpPr>
      <dsp:spPr>
        <a:xfrm>
          <a:off x="0" y="2947293"/>
          <a:ext cx="9563100" cy="1532595"/>
        </a:xfrm>
        <a:prstGeom prst="roundRect">
          <a:avLst/>
        </a:prstGeom>
        <a:solidFill>
          <a:srgbClr val="515151"/>
        </a:solidFill>
        <a:ln w="15875" cap="flat" cmpd="sng" algn="ctr">
          <a:solidFill>
            <a:srgbClr val="5151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latin typeface="Arial" panose="020B0604020202020204" pitchFamily="34" charset="0"/>
              <a:cs typeface="Arial" panose="020B0604020202020204" pitchFamily="34" charset="0"/>
            </a:rPr>
            <a:t>You will need:</a:t>
          </a:r>
        </a:p>
      </dsp:txBody>
      <dsp:txXfrm>
        <a:off x="74815" y="3022108"/>
        <a:ext cx="9413470" cy="1382965"/>
      </dsp:txXfrm>
    </dsp:sp>
    <dsp:sp modelId="{CCC45864-BB47-4B5C-81A9-04CE1E68A515}">
      <dsp:nvSpPr>
        <dsp:cNvPr id="0" name=""/>
        <dsp:cNvSpPr/>
      </dsp:nvSpPr>
      <dsp:spPr>
        <a:xfrm>
          <a:off x="0" y="4588727"/>
          <a:ext cx="9563100" cy="20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628" tIns="40640" rIns="227584" bIns="40640" numCol="1" spcCol="1270" anchor="t" anchorCtr="0">
          <a:noAutofit/>
        </a:bodyPr>
        <a:lstStyle/>
        <a:p>
          <a:pPr marL="285750" lvl="1" indent="-285750" algn="l" defTabSz="1422400">
            <a:lnSpc>
              <a:spcPct val="90000"/>
            </a:lnSpc>
            <a:spcBef>
              <a:spcPct val="0"/>
            </a:spcBef>
            <a:spcAft>
              <a:spcPct val="20000"/>
            </a:spcAft>
            <a:buFont typeface="Wingdings" panose="05000000000000000000" pitchFamily="2" charset="2"/>
            <a:buChar char="Ø"/>
          </a:pPr>
          <a:r>
            <a:rPr lang="en-US" sz="3200" kern="1200" dirty="0">
              <a:solidFill>
                <a:schemeClr val="tx1">
                  <a:lumMod val="75000"/>
                  <a:lumOff val="25000"/>
                </a:schemeClr>
              </a:solidFill>
              <a:latin typeface="Arial" panose="020B0604020202020204" pitchFamily="34" charset="0"/>
              <a:cs typeface="Arial" panose="020B0604020202020204" pitchFamily="34" charset="0"/>
            </a:rPr>
            <a:t> Full name</a:t>
          </a:r>
        </a:p>
        <a:p>
          <a:pPr marL="285750" lvl="1" indent="-285750" algn="l" defTabSz="1422400">
            <a:lnSpc>
              <a:spcPct val="90000"/>
            </a:lnSpc>
            <a:spcBef>
              <a:spcPct val="0"/>
            </a:spcBef>
            <a:spcAft>
              <a:spcPct val="20000"/>
            </a:spcAft>
            <a:buFont typeface="Wingdings" panose="05000000000000000000" pitchFamily="2" charset="2"/>
            <a:buChar char="Ø"/>
          </a:pPr>
          <a:r>
            <a:rPr lang="en-US" sz="3200" kern="1200" dirty="0">
              <a:solidFill>
                <a:schemeClr val="tx1">
                  <a:lumMod val="75000"/>
                  <a:lumOff val="25000"/>
                </a:schemeClr>
              </a:solidFill>
              <a:latin typeface="Arial" panose="020B0604020202020204" pitchFamily="34" charset="0"/>
              <a:cs typeface="Arial" panose="020B0604020202020204" pitchFamily="34" charset="0"/>
            </a:rPr>
            <a:t> CalSTRS Client ID or Social Security number</a:t>
          </a:r>
        </a:p>
        <a:p>
          <a:pPr marL="285750" lvl="1" indent="-285750" algn="l" defTabSz="1422400">
            <a:lnSpc>
              <a:spcPct val="90000"/>
            </a:lnSpc>
            <a:spcBef>
              <a:spcPct val="0"/>
            </a:spcBef>
            <a:spcAft>
              <a:spcPct val="20000"/>
            </a:spcAft>
            <a:buFont typeface="Wingdings" panose="05000000000000000000" pitchFamily="2" charset="2"/>
            <a:buChar char="Ø"/>
          </a:pPr>
          <a:r>
            <a:rPr lang="en-US" sz="3200" kern="1200" dirty="0">
              <a:solidFill>
                <a:schemeClr val="tx1">
                  <a:lumMod val="75000"/>
                  <a:lumOff val="25000"/>
                </a:schemeClr>
              </a:solidFill>
              <a:latin typeface="Arial" panose="020B0604020202020204" pitchFamily="34" charset="0"/>
              <a:cs typeface="Arial" panose="020B0604020202020204" pitchFamily="34" charset="0"/>
            </a:rPr>
            <a:t> Date of birth</a:t>
          </a:r>
        </a:p>
        <a:p>
          <a:pPr marL="285750" lvl="1" indent="-285750" algn="l" defTabSz="1422400">
            <a:lnSpc>
              <a:spcPct val="90000"/>
            </a:lnSpc>
            <a:spcBef>
              <a:spcPct val="0"/>
            </a:spcBef>
            <a:spcAft>
              <a:spcPct val="20000"/>
            </a:spcAft>
            <a:buFont typeface="Wingdings" panose="05000000000000000000" pitchFamily="2" charset="2"/>
            <a:buChar char="Ø"/>
          </a:pPr>
          <a:r>
            <a:rPr lang="en-US" sz="3200" kern="1200" dirty="0">
              <a:solidFill>
                <a:schemeClr val="tx1">
                  <a:lumMod val="75000"/>
                  <a:lumOff val="25000"/>
                </a:schemeClr>
              </a:solidFill>
              <a:latin typeface="Arial" panose="020B0604020202020204" pitchFamily="34" charset="0"/>
              <a:cs typeface="Arial" panose="020B0604020202020204" pitchFamily="34" charset="0"/>
            </a:rPr>
            <a:t> Date of death</a:t>
          </a:r>
        </a:p>
      </dsp:txBody>
      <dsp:txXfrm>
        <a:off x="0" y="4588727"/>
        <a:ext cx="9563100" cy="20534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3D90F-F411-4B00-B17D-CEB6FECE40A0}">
      <dsp:nvSpPr>
        <dsp:cNvPr id="0" name=""/>
        <dsp:cNvSpPr/>
      </dsp:nvSpPr>
      <dsp:spPr>
        <a:xfrm>
          <a:off x="0" y="968265"/>
          <a:ext cx="9215438" cy="21470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9FFE4E-AE8F-4D41-B5A8-94C81888C546}">
      <dsp:nvSpPr>
        <dsp:cNvPr id="0" name=""/>
        <dsp:cNvSpPr/>
      </dsp:nvSpPr>
      <dsp:spPr>
        <a:xfrm>
          <a:off x="649474" y="1451346"/>
          <a:ext cx="1180863" cy="11808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83641D-8F50-4FBA-A65B-3C92B27EF232}">
      <dsp:nvSpPr>
        <dsp:cNvPr id="0" name=""/>
        <dsp:cNvSpPr/>
      </dsp:nvSpPr>
      <dsp:spPr>
        <a:xfrm>
          <a:off x="2479812" y="968265"/>
          <a:ext cx="6735625" cy="2147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227" tIns="227227" rIns="227227" bIns="227227" numCol="1" spcCol="1270" anchor="ctr" anchorCtr="0">
          <a:noAutofit/>
        </a:bodyPr>
        <a:lstStyle/>
        <a:p>
          <a:pPr marL="0" lvl="0" indent="0" algn="l" defTabSz="1600200">
            <a:lnSpc>
              <a:spcPct val="100000"/>
            </a:lnSpc>
            <a:spcBef>
              <a:spcPct val="0"/>
            </a:spcBef>
            <a:spcAft>
              <a:spcPct val="35000"/>
            </a:spcAft>
            <a:buNone/>
          </a:pPr>
          <a:r>
            <a:rPr lang="en-US" sz="3600" i="1" kern="1200" dirty="0" err="1">
              <a:solidFill>
                <a:schemeClr val="tx1">
                  <a:lumMod val="75000"/>
                  <a:lumOff val="25000"/>
                </a:schemeClr>
              </a:solidFill>
              <a:latin typeface="Arial" panose="020B0604020202020204" pitchFamily="34" charset="0"/>
              <a:cs typeface="Arial" panose="020B0604020202020204" pitchFamily="34" charset="0"/>
            </a:rPr>
            <a:t>myCalSTRS</a:t>
          </a:r>
          <a:r>
            <a:rPr lang="en-US" sz="3600" i="1" kern="1200" dirty="0">
              <a:solidFill>
                <a:schemeClr val="tx1">
                  <a:lumMod val="75000"/>
                  <a:lumOff val="25000"/>
                </a:schemeClr>
              </a:solidFill>
              <a:latin typeface="Arial" panose="020B0604020202020204" pitchFamily="34" charset="0"/>
              <a:cs typeface="Arial" panose="020B0604020202020204" pitchFamily="34" charset="0"/>
            </a:rPr>
            <a:t> account </a:t>
          </a:r>
        </a:p>
      </dsp:txBody>
      <dsp:txXfrm>
        <a:off x="2479812" y="968265"/>
        <a:ext cx="6735625" cy="2147024"/>
      </dsp:txXfrm>
    </dsp:sp>
    <dsp:sp modelId="{1368B391-6B69-4B68-A068-7E8B919A6C64}">
      <dsp:nvSpPr>
        <dsp:cNvPr id="0" name=""/>
        <dsp:cNvSpPr/>
      </dsp:nvSpPr>
      <dsp:spPr>
        <a:xfrm>
          <a:off x="0" y="3620472"/>
          <a:ext cx="9215438" cy="21470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99FB78-7966-41C7-80FE-5DD093A6D565}">
      <dsp:nvSpPr>
        <dsp:cNvPr id="0" name=""/>
        <dsp:cNvSpPr/>
      </dsp:nvSpPr>
      <dsp:spPr>
        <a:xfrm>
          <a:off x="649474" y="4103552"/>
          <a:ext cx="1180863" cy="11808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F7B178-7B2E-4061-B165-137E0731E217}">
      <dsp:nvSpPr>
        <dsp:cNvPr id="0" name=""/>
        <dsp:cNvSpPr/>
      </dsp:nvSpPr>
      <dsp:spPr>
        <a:xfrm>
          <a:off x="2479812" y="3620472"/>
          <a:ext cx="6735625" cy="2147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227" tIns="227227" rIns="227227" bIns="227227" numCol="1" spcCol="1270" anchor="ctr" anchorCtr="0">
          <a:noAutofit/>
        </a:bodyPr>
        <a:lstStyle/>
        <a:p>
          <a:pPr marL="0" lvl="0" indent="0" algn="l" defTabSz="1600200">
            <a:lnSpc>
              <a:spcPct val="100000"/>
            </a:lnSpc>
            <a:spcBef>
              <a:spcPct val="0"/>
            </a:spcBef>
            <a:spcAft>
              <a:spcPct val="35000"/>
            </a:spcAft>
            <a:buNone/>
          </a:pPr>
          <a:r>
            <a:rPr lang="en-US" sz="3600" kern="1200" dirty="0">
              <a:solidFill>
                <a:schemeClr val="tx1">
                  <a:lumMod val="75000"/>
                  <a:lumOff val="25000"/>
                </a:schemeClr>
              </a:solidFill>
            </a:rPr>
            <a:t>Download the </a:t>
          </a:r>
          <a:r>
            <a:rPr lang="en-US" sz="3600" i="1" kern="1200" dirty="0">
              <a:solidFill>
                <a:schemeClr val="tx1">
                  <a:lumMod val="75000"/>
                  <a:lumOff val="25000"/>
                </a:schemeClr>
              </a:solidFill>
            </a:rPr>
            <a:t>Direct Deposit Authorization </a:t>
          </a:r>
          <a:r>
            <a:rPr lang="en-US" sz="3600" kern="1200" dirty="0">
              <a:solidFill>
                <a:schemeClr val="tx1">
                  <a:lumMod val="75000"/>
                  <a:lumOff val="25000"/>
                </a:schemeClr>
              </a:solidFill>
            </a:rPr>
            <a:t>form at CalSTRS.com/forms</a:t>
          </a:r>
        </a:p>
      </dsp:txBody>
      <dsp:txXfrm>
        <a:off x="2479812" y="3620472"/>
        <a:ext cx="6735625" cy="21470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9CA82-23FA-4A83-8194-FDEB36D2EEEE}">
      <dsp:nvSpPr>
        <dsp:cNvPr id="0" name=""/>
        <dsp:cNvSpPr/>
      </dsp:nvSpPr>
      <dsp:spPr>
        <a:xfrm>
          <a:off x="3929" y="497004"/>
          <a:ext cx="3117425" cy="1870455"/>
        </a:xfrm>
        <a:prstGeom prst="rect">
          <a:avLst/>
        </a:prstGeom>
        <a:solidFill>
          <a:srgbClr val="ED6D30"/>
        </a:solidFill>
        <a:ln w="15875" cap="flat" cmpd="sng" algn="ctr">
          <a:solidFill>
            <a:srgbClr val="ED6D3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Association of California School Administrators</a:t>
          </a:r>
        </a:p>
      </dsp:txBody>
      <dsp:txXfrm>
        <a:off x="3929" y="497004"/>
        <a:ext cx="3117425" cy="1870455"/>
      </dsp:txXfrm>
    </dsp:sp>
    <dsp:sp modelId="{1D826D99-9E51-4B0C-A840-3FDBD6AD7B8F}">
      <dsp:nvSpPr>
        <dsp:cNvPr id="0" name=""/>
        <dsp:cNvSpPr/>
      </dsp:nvSpPr>
      <dsp:spPr>
        <a:xfrm>
          <a:off x="3433097" y="497004"/>
          <a:ext cx="3117425" cy="1870455"/>
        </a:xfrm>
        <a:prstGeom prst="rect">
          <a:avLst/>
        </a:prstGeom>
        <a:solidFill>
          <a:srgbClr val="ED6D30"/>
        </a:solidFill>
        <a:ln w="15875" cap="flat" cmpd="sng" algn="ctr">
          <a:solidFill>
            <a:srgbClr val="ED6D3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California Federation of Teachers</a:t>
          </a:r>
        </a:p>
      </dsp:txBody>
      <dsp:txXfrm>
        <a:off x="3433097" y="497004"/>
        <a:ext cx="3117425" cy="1870455"/>
      </dsp:txXfrm>
    </dsp:sp>
    <dsp:sp modelId="{61C4CFCD-3A22-4A7D-AA5B-B48D86586AF6}">
      <dsp:nvSpPr>
        <dsp:cNvPr id="0" name=""/>
        <dsp:cNvSpPr/>
      </dsp:nvSpPr>
      <dsp:spPr>
        <a:xfrm>
          <a:off x="6862265" y="497004"/>
          <a:ext cx="3117425" cy="1870455"/>
        </a:xfrm>
        <a:prstGeom prst="rect">
          <a:avLst/>
        </a:prstGeom>
        <a:solidFill>
          <a:srgbClr val="ED6D30"/>
        </a:solidFill>
        <a:ln w="15875" cap="flat" cmpd="sng" algn="ctr">
          <a:solidFill>
            <a:srgbClr val="ED6D3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California Retired Teachers Association</a:t>
          </a:r>
        </a:p>
      </dsp:txBody>
      <dsp:txXfrm>
        <a:off x="6862265" y="497004"/>
        <a:ext cx="3117425" cy="1870455"/>
      </dsp:txXfrm>
    </dsp:sp>
    <dsp:sp modelId="{4D479F39-028B-4C64-ADA6-8F97C6C1E960}">
      <dsp:nvSpPr>
        <dsp:cNvPr id="0" name=""/>
        <dsp:cNvSpPr/>
      </dsp:nvSpPr>
      <dsp:spPr>
        <a:xfrm>
          <a:off x="10291433" y="497004"/>
          <a:ext cx="3117425" cy="1870455"/>
        </a:xfrm>
        <a:prstGeom prst="rect">
          <a:avLst/>
        </a:prstGeom>
        <a:solidFill>
          <a:srgbClr val="ED6D30"/>
        </a:solidFill>
        <a:ln w="15875" cap="flat" cmpd="sng" algn="ctr">
          <a:solidFill>
            <a:srgbClr val="ED6D3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California Teachers Association/ National Education Association-Retired</a:t>
          </a:r>
        </a:p>
      </dsp:txBody>
      <dsp:txXfrm>
        <a:off x="10291433" y="497004"/>
        <a:ext cx="3117425" cy="1870455"/>
      </dsp:txXfrm>
    </dsp:sp>
    <dsp:sp modelId="{CE1A358D-45F8-4948-8187-E8C86658EAB2}">
      <dsp:nvSpPr>
        <dsp:cNvPr id="0" name=""/>
        <dsp:cNvSpPr/>
      </dsp:nvSpPr>
      <dsp:spPr>
        <a:xfrm>
          <a:off x="1718513" y="2679202"/>
          <a:ext cx="3117425" cy="1870455"/>
        </a:xfrm>
        <a:prstGeom prst="rect">
          <a:avLst/>
        </a:prstGeom>
        <a:solidFill>
          <a:srgbClr val="ED6D30"/>
        </a:solidFill>
        <a:ln w="15875" cap="flat" cmpd="sng" algn="ctr">
          <a:solidFill>
            <a:srgbClr val="ED6D3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Faculty Association of California Community Colleges</a:t>
          </a:r>
        </a:p>
      </dsp:txBody>
      <dsp:txXfrm>
        <a:off x="1718513" y="2679202"/>
        <a:ext cx="3117425" cy="1870455"/>
      </dsp:txXfrm>
    </dsp:sp>
    <dsp:sp modelId="{3A1855AE-B1D8-46BE-9AB1-893A75A2212F}">
      <dsp:nvSpPr>
        <dsp:cNvPr id="0" name=""/>
        <dsp:cNvSpPr/>
      </dsp:nvSpPr>
      <dsp:spPr>
        <a:xfrm>
          <a:off x="5147681" y="2679202"/>
          <a:ext cx="3117425" cy="1870455"/>
        </a:xfrm>
        <a:prstGeom prst="rect">
          <a:avLst/>
        </a:prstGeom>
        <a:solidFill>
          <a:srgbClr val="ED6D30"/>
        </a:solidFill>
        <a:ln w="15875" cap="flat" cmpd="sng" algn="ctr">
          <a:solidFill>
            <a:srgbClr val="ED6D3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United Educators of San Francisco-Retired Division</a:t>
          </a:r>
        </a:p>
      </dsp:txBody>
      <dsp:txXfrm>
        <a:off x="5147681" y="2679202"/>
        <a:ext cx="3117425" cy="1870455"/>
      </dsp:txXfrm>
    </dsp:sp>
    <dsp:sp modelId="{5007EDA0-0B20-463C-BB54-52FAAB54E49B}">
      <dsp:nvSpPr>
        <dsp:cNvPr id="0" name=""/>
        <dsp:cNvSpPr/>
      </dsp:nvSpPr>
      <dsp:spPr>
        <a:xfrm>
          <a:off x="8576849" y="2679202"/>
          <a:ext cx="3117425" cy="1870455"/>
        </a:xfrm>
        <a:prstGeom prst="rect">
          <a:avLst/>
        </a:prstGeom>
        <a:solidFill>
          <a:srgbClr val="ED6D30"/>
        </a:solidFill>
        <a:ln w="15875" cap="flat" cmpd="sng" algn="ctr">
          <a:solidFill>
            <a:srgbClr val="ED6D3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United Teachers Los Angeles-Retired</a:t>
          </a:r>
        </a:p>
      </dsp:txBody>
      <dsp:txXfrm>
        <a:off x="8576849" y="2679202"/>
        <a:ext cx="3117425" cy="18704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7121A-B514-48BB-AD13-C407B420DF83}">
      <dsp:nvSpPr>
        <dsp:cNvPr id="0" name=""/>
        <dsp:cNvSpPr/>
      </dsp:nvSpPr>
      <dsp:spPr>
        <a:xfrm>
          <a:off x="0" y="1953637"/>
          <a:ext cx="9064625" cy="1638000"/>
        </a:xfrm>
        <a:prstGeom prst="rect">
          <a:avLst/>
        </a:prstGeom>
        <a:solidFill>
          <a:schemeClr val="lt1">
            <a:alpha val="90000"/>
            <a:hueOff val="0"/>
            <a:satOff val="0"/>
            <a:lumOff val="0"/>
            <a:alphaOff val="0"/>
          </a:schemeClr>
        </a:solidFill>
        <a:ln w="12700" cap="flat" cmpd="sng" algn="ctr">
          <a:solidFill>
            <a:srgbClr val="ED6D30"/>
          </a:solidFill>
          <a:prstDash val="solid"/>
          <a:miter lim="800000"/>
        </a:ln>
        <a:effectLst/>
      </dsp:spPr>
      <dsp:style>
        <a:lnRef idx="2">
          <a:scrgbClr r="0" g="0" b="0"/>
        </a:lnRef>
        <a:fillRef idx="1">
          <a:scrgbClr r="0" g="0" b="0"/>
        </a:fillRef>
        <a:effectRef idx="0">
          <a:scrgbClr r="0" g="0" b="0"/>
        </a:effectRef>
        <a:fontRef idx="minor"/>
      </dsp:style>
    </dsp:sp>
    <dsp:sp modelId="{B6126CCB-3F3B-4DA8-A4C1-D7B21AF53EB1}">
      <dsp:nvSpPr>
        <dsp:cNvPr id="0" name=""/>
        <dsp:cNvSpPr/>
      </dsp:nvSpPr>
      <dsp:spPr>
        <a:xfrm>
          <a:off x="453231" y="994237"/>
          <a:ext cx="6345237" cy="1918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835" tIns="0" rIns="239835" bIns="0" numCol="1" spcCol="1270" anchor="ctr" anchorCtr="0">
          <a:noAutofit/>
        </a:bodyPr>
        <a:lstStyle/>
        <a:p>
          <a:pPr marL="0" lvl="0" indent="0" algn="l" defTabSz="2889250">
            <a:lnSpc>
              <a:spcPct val="90000"/>
            </a:lnSpc>
            <a:spcBef>
              <a:spcPct val="0"/>
            </a:spcBef>
            <a:spcAft>
              <a:spcPct val="35000"/>
            </a:spcAft>
            <a:buNone/>
          </a:pPr>
          <a:r>
            <a:rPr lang="en-US" sz="6500" i="0" kern="1200" dirty="0">
              <a:latin typeface="Arial" panose="020B0604020202020204" pitchFamily="34" charset="0"/>
              <a:cs typeface="Arial" panose="020B0604020202020204" pitchFamily="34" charset="0"/>
            </a:rPr>
            <a:t>Feedback </a:t>
          </a:r>
        </a:p>
      </dsp:txBody>
      <dsp:txXfrm>
        <a:off x="546899" y="1087905"/>
        <a:ext cx="6157901" cy="1731464"/>
      </dsp:txXfrm>
    </dsp:sp>
    <dsp:sp modelId="{114E3E33-899C-4714-82FC-734F38A47EFD}">
      <dsp:nvSpPr>
        <dsp:cNvPr id="0" name=""/>
        <dsp:cNvSpPr/>
      </dsp:nvSpPr>
      <dsp:spPr>
        <a:xfrm>
          <a:off x="0" y="4902037"/>
          <a:ext cx="9064625" cy="1638000"/>
        </a:xfrm>
        <a:prstGeom prst="rect">
          <a:avLst/>
        </a:prstGeom>
        <a:solidFill>
          <a:schemeClr val="lt1">
            <a:alpha val="90000"/>
            <a:hueOff val="0"/>
            <a:satOff val="0"/>
            <a:lumOff val="0"/>
            <a:alphaOff val="0"/>
          </a:schemeClr>
        </a:solidFill>
        <a:ln w="12700" cap="flat" cmpd="sng" algn="ctr">
          <a:solidFill>
            <a:srgbClr val="515151"/>
          </a:solidFill>
          <a:prstDash val="solid"/>
          <a:miter lim="800000"/>
        </a:ln>
        <a:effectLst/>
      </dsp:spPr>
      <dsp:style>
        <a:lnRef idx="2">
          <a:scrgbClr r="0" g="0" b="0"/>
        </a:lnRef>
        <a:fillRef idx="1">
          <a:scrgbClr r="0" g="0" b="0"/>
        </a:fillRef>
        <a:effectRef idx="0">
          <a:scrgbClr r="0" g="0" b="0"/>
        </a:effectRef>
        <a:fontRef idx="minor"/>
      </dsp:style>
    </dsp:sp>
    <dsp:sp modelId="{446BC04B-12F4-40E1-828C-F5ACC5C221C7}">
      <dsp:nvSpPr>
        <dsp:cNvPr id="0" name=""/>
        <dsp:cNvSpPr/>
      </dsp:nvSpPr>
      <dsp:spPr>
        <a:xfrm>
          <a:off x="453231" y="3942637"/>
          <a:ext cx="6345237" cy="1918800"/>
        </a:xfrm>
        <a:prstGeom prst="roundRect">
          <a:avLst/>
        </a:prstGeom>
        <a:solidFill>
          <a:srgbClr val="5151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835" tIns="0" rIns="239835" bIns="0" numCol="1" spcCol="1270" anchor="ctr" anchorCtr="0">
          <a:noAutofit/>
        </a:bodyPr>
        <a:lstStyle/>
        <a:p>
          <a:pPr marL="0" lvl="0" indent="0" algn="l" defTabSz="2889250">
            <a:lnSpc>
              <a:spcPct val="90000"/>
            </a:lnSpc>
            <a:spcBef>
              <a:spcPct val="0"/>
            </a:spcBef>
            <a:spcAft>
              <a:spcPct val="35000"/>
            </a:spcAft>
            <a:buNone/>
          </a:pPr>
          <a:r>
            <a:rPr lang="en-US" sz="6500" kern="1200" dirty="0">
              <a:latin typeface="Arial" panose="020B0604020202020204" pitchFamily="34" charset="0"/>
              <a:cs typeface="Arial" panose="020B0604020202020204" pitchFamily="34" charset="0"/>
            </a:rPr>
            <a:t>Questions</a:t>
          </a:r>
        </a:p>
      </dsp:txBody>
      <dsp:txXfrm>
        <a:off x="546899" y="4036305"/>
        <a:ext cx="6157901" cy="173146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705289"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440BA61C-1ABF-4F16-B8E7-746631F07D0F}" type="datetimeFigureOut">
              <a:rPr lang="en-US" altLang="en-US"/>
              <a:pPr/>
              <a:t>11/12/2024</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705289"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2CD67EB8-F9E2-48B7-B6AE-F6664D00092D}" type="slidenum">
              <a:rPr lang="en-US" altLang="en-US"/>
              <a:pPr/>
              <a:t>‹#›</a:t>
            </a:fld>
            <a:endParaRPr lang="en-US" altLang="en-US"/>
          </a:p>
        </p:txBody>
      </p:sp>
    </p:spTree>
    <p:extLst>
      <p:ext uri="{BB962C8B-B14F-4D97-AF65-F5344CB8AC3E}">
        <p14:creationId xmlns:p14="http://schemas.microsoft.com/office/powerpoint/2010/main" val="247064632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to the CalSTRS Retired Educator: Learn and Discover workshop. My name is</a:t>
            </a:r>
            <a:r>
              <a:rPr lang="en-US" dirty="0"/>
              <a:t> </a:t>
            </a:r>
            <a:r>
              <a:rPr lang="en-US" u="sng" dirty="0"/>
              <a:t>                   </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and I am a benefits specialist at the __________ Member Service Center/ office.</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 </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**feel free to input a personalized introduction about yourself and your background**</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Today's presentation is packed with a lot of information and demonstrations of our online resources. </a:t>
            </a:r>
          </a:p>
          <a:p>
            <a:pPr lvl="0"/>
            <a:r>
              <a:rPr lang="en-US" sz="1200" b="0" kern="1200" dirty="0">
                <a:solidFill>
                  <a:schemeClr val="tx1"/>
                </a:solidFill>
                <a:effectLst/>
                <a:latin typeface="+mn-lt"/>
                <a:ea typeface="+mn-ea"/>
                <a:cs typeface="+mn-cs"/>
              </a:rPr>
              <a:t>Please be sure you have pen and paper available to take notes.</a:t>
            </a:r>
          </a:p>
          <a:p>
            <a:r>
              <a:rPr lang="en-US" sz="1200" kern="1200" dirty="0">
                <a:solidFill>
                  <a:schemeClr val="tx1"/>
                </a:solidFill>
                <a:effectLst/>
                <a:latin typeface="+mn-lt"/>
                <a:ea typeface="+mn-ea"/>
                <a:cs typeface="+mn-cs"/>
              </a:rPr>
              <a:t> </a:t>
            </a:r>
            <a:endParaRPr lang="en-US" sz="1200" kern="1200" dirty="0">
              <a:solidFill>
                <a:schemeClr val="tx1"/>
              </a:solidFill>
              <a:effectLst/>
              <a:latin typeface="+mn-lt"/>
              <a:cs typeface="Calibri"/>
            </a:endParaRPr>
          </a:p>
          <a:p>
            <a:r>
              <a:rPr lang="en-US" sz="1200" b="1" kern="1200" dirty="0">
                <a:solidFill>
                  <a:schemeClr val="tx1"/>
                </a:solidFill>
                <a:effectLst/>
                <a:latin typeface="+mn-lt"/>
                <a:ea typeface="+mn-ea"/>
                <a:cs typeface="+mn-cs"/>
              </a:rPr>
              <a:t>Click.</a:t>
            </a:r>
            <a:endParaRPr lang="en-US" sz="1200" b="1"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2CD67EB8-F9E2-48B7-B6AE-F6664D00092D}" type="slidenum">
              <a:rPr lang="en-US" altLang="en-US" smtClean="0"/>
              <a:pPr/>
              <a:t>1</a:t>
            </a:fld>
            <a:endParaRPr lang="en-US" altLang="en-US"/>
          </a:p>
        </p:txBody>
      </p:sp>
    </p:spTree>
    <p:extLst>
      <p:ext uri="{BB962C8B-B14F-4D97-AF65-F5344CB8AC3E}">
        <p14:creationId xmlns:p14="http://schemas.microsoft.com/office/powerpoint/2010/main" val="1896006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health insurance, this will come from your employer. CalSTRS does not provide any Health Benefits.</a:t>
            </a:r>
          </a:p>
          <a:p>
            <a:endParaRPr lang="en-US" dirty="0"/>
          </a:p>
          <a:p>
            <a:r>
              <a:rPr lang="en-US" dirty="0"/>
              <a:t>At age 65, you can sign up form Medicare, to help with the cost of health care. </a:t>
            </a:r>
          </a:p>
          <a:p>
            <a:endParaRPr lang="en-US" dirty="0"/>
          </a:p>
          <a:p>
            <a:r>
              <a:rPr lang="en-US" b="1" dirty="0"/>
              <a:t>Click.</a:t>
            </a:r>
          </a:p>
          <a:p>
            <a:endParaRPr lang="en-US" dirty="0"/>
          </a:p>
        </p:txBody>
      </p:sp>
      <p:sp>
        <p:nvSpPr>
          <p:cNvPr id="4" name="Slide Number Placeholder 3"/>
          <p:cNvSpPr>
            <a:spLocks noGrp="1"/>
          </p:cNvSpPr>
          <p:nvPr>
            <p:ph type="sldNum" sz="quarter" idx="5"/>
          </p:nvPr>
        </p:nvSpPr>
        <p:spPr/>
        <p:txBody>
          <a:bodyPr/>
          <a:lstStyle/>
          <a:p>
            <a:fld id="{2CD67EB8-F9E2-48B7-B6AE-F6664D00092D}" type="slidenum">
              <a:rPr lang="en-US" altLang="en-US" smtClean="0"/>
              <a:pPr/>
              <a:t>10</a:t>
            </a:fld>
            <a:endParaRPr lang="en-US" altLang="en-US"/>
          </a:p>
        </p:txBody>
      </p:sp>
    </p:spTree>
    <p:extLst>
      <p:ext uri="{BB962C8B-B14F-4D97-AF65-F5344CB8AC3E}">
        <p14:creationId xmlns:p14="http://schemas.microsoft.com/office/powerpoint/2010/main" val="2545012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xfrm>
            <a:off x="685800" y="4343400"/>
            <a:ext cx="54864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dirty="0"/>
              <a:t>As a CalSTRS member, you do not contribute to Social Security for your CalSTRS-covered employment. If you anticipate receiving a Social Security benefit from other employment or from a spouse, there are two government rules that can reduce your benefit or leave you with no benefit at all. </a:t>
            </a:r>
          </a:p>
          <a:p>
            <a:pPr>
              <a:spcBef>
                <a:spcPts val="0"/>
              </a:spcBef>
            </a:pPr>
            <a:endParaRPr lang="en-US" dirty="0"/>
          </a:p>
          <a:p>
            <a:pPr>
              <a:spcBef>
                <a:spcPts val="0"/>
              </a:spcBef>
            </a:pPr>
            <a:r>
              <a:rPr lang="en-US" b="1" dirty="0"/>
              <a:t>Click. </a:t>
            </a:r>
          </a:p>
          <a:p>
            <a:pPr>
              <a:spcBef>
                <a:spcPts val="0"/>
              </a:spcBef>
            </a:pPr>
            <a:r>
              <a:rPr lang="en-US" dirty="0"/>
              <a:t>The Windfall Elimination Provision impacts your earned Social Security benefit from employment outside of CalSTRS. The Social Security Administration uses an alternate formula to calculate your benefit. This can reduce your benefit but will not eliminate it.</a:t>
            </a:r>
          </a:p>
          <a:p>
            <a:pPr>
              <a:spcBef>
                <a:spcPts val="0"/>
              </a:spcBef>
            </a:pPr>
            <a:endParaRPr lang="en-US" dirty="0"/>
          </a:p>
          <a:p>
            <a:pPr>
              <a:spcBef>
                <a:spcPts val="0"/>
              </a:spcBef>
            </a:pPr>
            <a:r>
              <a:rPr lang="en-US" b="1" dirty="0"/>
              <a:t>Click. </a:t>
            </a:r>
          </a:p>
          <a:p>
            <a:pPr>
              <a:spcBef>
                <a:spcPts val="0"/>
              </a:spcBef>
            </a:pPr>
            <a:r>
              <a:rPr lang="en-US" dirty="0"/>
              <a:t>The Government Pension Offset impacts your spousal, widow or widower benefit. The Social Security Administration reduces your benefit by two-thirds of your CalSTRS benefit which can eliminate your benefit all together. </a:t>
            </a:r>
          </a:p>
          <a:p>
            <a:pPr>
              <a:spcBef>
                <a:spcPts val="0"/>
              </a:spcBef>
            </a:pPr>
            <a:endParaRPr lang="en-US" dirty="0"/>
          </a:p>
          <a:p>
            <a:pPr>
              <a:spcBef>
                <a:spcPts val="0"/>
              </a:spcBef>
            </a:pPr>
            <a:r>
              <a:rPr lang="en-US" dirty="0"/>
              <a:t>It’s important to be aware of these rules and contact the Social Security Administration for more information since the estimates on your annual statement don’t reflect these reductions. </a:t>
            </a:r>
          </a:p>
          <a:p>
            <a:pPr>
              <a:spcBef>
                <a:spcPts val="0"/>
              </a:spcBef>
            </a:pPr>
            <a:endParaRPr lang="en-US" dirty="0"/>
          </a:p>
          <a:p>
            <a:pPr>
              <a:spcBef>
                <a:spcPts val="0"/>
              </a:spcBef>
            </a:pPr>
            <a:r>
              <a:rPr lang="en-US" dirty="0"/>
              <a:t>Your CalSTRS retirement benefit is not impacted by Social Security. However, your CalSTRS retirement benefit could be reduced if you return to work…</a:t>
            </a:r>
          </a:p>
          <a:p>
            <a:pPr>
              <a:spcBef>
                <a:spcPts val="0"/>
              </a:spcBef>
            </a:pPr>
            <a:r>
              <a:rPr lang="en-US" b="1" dirty="0"/>
              <a:t>Click. </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BC4ADB2-FE80-4C2A-87C1-FE4A41395605}" type="slidenum">
              <a:rPr lang="en-US" altLang="en-US" smtClean="0">
                <a:latin typeface="Arial" charset="0"/>
              </a:rPr>
              <a:pPr eaLnBrk="1" hangingPunct="1">
                <a:spcBef>
                  <a:spcPct val="0"/>
                </a:spcBef>
              </a:pPr>
              <a:t>11</a:t>
            </a:fld>
            <a:endParaRPr lang="en-US" alt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 have a One-Time Death Benefit Recipient in place. This will provide a survivor benefit of $7,093 to whomever you designate.</a:t>
            </a:r>
          </a:p>
          <a:p>
            <a:endParaRPr lang="en-US" dirty="0"/>
          </a:p>
          <a:p>
            <a:r>
              <a:rPr lang="en-US" dirty="0"/>
              <a:t>You can update this on your myCalSTRS account, or you can submit a Recipient Designation form which is available on CalSTRS.com</a:t>
            </a:r>
          </a:p>
          <a:p>
            <a:endParaRPr lang="en-US" dirty="0"/>
          </a:p>
          <a:p>
            <a:r>
              <a:rPr lang="en-US" dirty="0"/>
              <a:t>You can Designate a Person, Trust, charity, estate, parochial institution, corporation, or public entity.</a:t>
            </a:r>
          </a:p>
          <a:p>
            <a:endParaRPr lang="en-US" dirty="0"/>
          </a:p>
          <a:p>
            <a:r>
              <a:rPr lang="en-US" b="1" dirty="0"/>
              <a:t>Click.</a:t>
            </a:r>
          </a:p>
        </p:txBody>
      </p:sp>
      <p:sp>
        <p:nvSpPr>
          <p:cNvPr id="4" name="Slide Number Placeholder 3"/>
          <p:cNvSpPr>
            <a:spLocks noGrp="1"/>
          </p:cNvSpPr>
          <p:nvPr>
            <p:ph type="sldNum" sz="quarter" idx="5"/>
          </p:nvPr>
        </p:nvSpPr>
        <p:spPr/>
        <p:txBody>
          <a:bodyPr/>
          <a:lstStyle/>
          <a:p>
            <a:fld id="{2CD67EB8-F9E2-48B7-B6AE-F6664D00092D}" type="slidenum">
              <a:rPr lang="en-US" altLang="en-US" smtClean="0"/>
              <a:pPr/>
              <a:t>12</a:t>
            </a:fld>
            <a:endParaRPr lang="en-US" altLang="en-US"/>
          </a:p>
        </p:txBody>
      </p:sp>
    </p:spTree>
    <p:extLst>
      <p:ext uri="{BB962C8B-B14F-4D97-AF65-F5344CB8AC3E}">
        <p14:creationId xmlns:p14="http://schemas.microsoft.com/office/powerpoint/2010/main" val="1778012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Survivor Benefits booklet is available on CalSTRS.com and provides all the information about setting up your One-time death benefit recipient. On the right-hand side is a snapshot of the paper form to designate someone, which is also available on CalSTRS.com</a:t>
            </a:r>
          </a:p>
          <a:p>
            <a:endParaRPr lang="en-US" dirty="0"/>
          </a:p>
          <a:p>
            <a:r>
              <a:rPr lang="en-US" dirty="0"/>
              <a:t>In the event of your passing, someone will need to let CalSTRS know for the one-time death benefit to be paid out. A death certificate is required for this and instructions are in the Survivor Benefits booklet.</a:t>
            </a:r>
          </a:p>
          <a:p>
            <a:endParaRPr lang="en-US" dirty="0"/>
          </a:p>
          <a:p>
            <a:r>
              <a:rPr lang="en-US" b="1" dirty="0"/>
              <a:t>Click.</a:t>
            </a:r>
          </a:p>
          <a:p>
            <a:endParaRPr lang="en-US" dirty="0"/>
          </a:p>
        </p:txBody>
      </p:sp>
      <p:sp>
        <p:nvSpPr>
          <p:cNvPr id="4" name="Slide Number Placeholder 3"/>
          <p:cNvSpPr>
            <a:spLocks noGrp="1"/>
          </p:cNvSpPr>
          <p:nvPr>
            <p:ph type="sldNum" sz="quarter" idx="5"/>
          </p:nvPr>
        </p:nvSpPr>
        <p:spPr/>
        <p:txBody>
          <a:bodyPr/>
          <a:lstStyle/>
          <a:p>
            <a:fld id="{2CD67EB8-F9E2-48B7-B6AE-F6664D00092D}" type="slidenum">
              <a:rPr lang="en-US" altLang="en-US" smtClean="0"/>
              <a:pPr/>
              <a:t>13</a:t>
            </a:fld>
            <a:endParaRPr lang="en-US" altLang="en-US"/>
          </a:p>
        </p:txBody>
      </p:sp>
    </p:spTree>
    <p:extLst>
      <p:ext uri="{BB962C8B-B14F-4D97-AF65-F5344CB8AC3E}">
        <p14:creationId xmlns:p14="http://schemas.microsoft.com/office/powerpoint/2010/main" val="1350838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In the event of your passing, someone will need to let CalSTRS know for the one-time death benefit to be paid out. A Notification of Death form is  required and instructions are in the Survivor Benefits booklet. They can submit the Notification of Death form Online or call 800-228-5453 and one of our Contact Center representatives will help.</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a:t>Click.</a:t>
            </a:r>
          </a:p>
          <a:p>
            <a:endParaRPr lang="en-US" dirty="0"/>
          </a:p>
        </p:txBody>
      </p:sp>
      <p:sp>
        <p:nvSpPr>
          <p:cNvPr id="4" name="Slide Number Placeholder 3"/>
          <p:cNvSpPr>
            <a:spLocks noGrp="1"/>
          </p:cNvSpPr>
          <p:nvPr>
            <p:ph type="sldNum" sz="quarter" idx="5"/>
          </p:nvPr>
        </p:nvSpPr>
        <p:spPr/>
        <p:txBody>
          <a:bodyPr/>
          <a:lstStyle/>
          <a:p>
            <a:fld id="{2CD67EB8-F9E2-48B7-B6AE-F6664D00092D}" type="slidenum">
              <a:rPr lang="en-US" altLang="en-US" smtClean="0"/>
              <a:pPr/>
              <a:t>14</a:t>
            </a:fld>
            <a:endParaRPr lang="en-US" altLang="en-US"/>
          </a:p>
        </p:txBody>
      </p:sp>
    </p:spTree>
    <p:extLst>
      <p:ext uri="{BB962C8B-B14F-4D97-AF65-F5344CB8AC3E}">
        <p14:creationId xmlns:p14="http://schemas.microsoft.com/office/powerpoint/2010/main" val="468629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your myCalSTRS account you can sign up for Direct Deposit, instead of receiving paper check in the mail.</a:t>
            </a:r>
          </a:p>
          <a:p>
            <a:endParaRPr lang="en-US" dirty="0"/>
          </a:p>
          <a:p>
            <a:r>
              <a:rPr lang="en-US" dirty="0"/>
              <a:t>You can also submit a paper form as well which is available on CalSTRS.com/forms</a:t>
            </a:r>
          </a:p>
          <a:p>
            <a:endParaRPr lang="en-US" dirty="0"/>
          </a:p>
          <a:p>
            <a:r>
              <a:rPr lang="en-US" b="1" dirty="0"/>
              <a:t>Click.</a:t>
            </a:r>
          </a:p>
          <a:p>
            <a:endParaRPr lang="en-US" dirty="0"/>
          </a:p>
          <a:p>
            <a:endParaRPr lang="en-US" dirty="0"/>
          </a:p>
        </p:txBody>
      </p:sp>
      <p:sp>
        <p:nvSpPr>
          <p:cNvPr id="4" name="Slide Number Placeholder 3"/>
          <p:cNvSpPr>
            <a:spLocks noGrp="1"/>
          </p:cNvSpPr>
          <p:nvPr>
            <p:ph type="sldNum" sz="quarter" idx="5"/>
          </p:nvPr>
        </p:nvSpPr>
        <p:spPr/>
        <p:txBody>
          <a:bodyPr/>
          <a:lstStyle/>
          <a:p>
            <a:fld id="{2CD67EB8-F9E2-48B7-B6AE-F6664D00092D}" type="slidenum">
              <a:rPr lang="en-US" altLang="en-US" smtClean="0"/>
              <a:pPr/>
              <a:t>15</a:t>
            </a:fld>
            <a:endParaRPr lang="en-US" altLang="en-US"/>
          </a:p>
        </p:txBody>
      </p:sp>
    </p:spTree>
    <p:extLst>
      <p:ext uri="{BB962C8B-B14F-4D97-AF65-F5344CB8AC3E}">
        <p14:creationId xmlns:p14="http://schemas.microsoft.com/office/powerpoint/2010/main" val="23452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retired educator there are other organization to help you out as well. Here are a few of the organization we partner with.</a:t>
            </a:r>
          </a:p>
          <a:p>
            <a:endParaRPr lang="en-US" dirty="0"/>
          </a:p>
          <a:p>
            <a:r>
              <a:rPr lang="en-US" b="1" dirty="0"/>
              <a:t>Click.</a:t>
            </a:r>
          </a:p>
          <a:p>
            <a:endParaRPr lang="en-US" dirty="0"/>
          </a:p>
        </p:txBody>
      </p:sp>
      <p:sp>
        <p:nvSpPr>
          <p:cNvPr id="4" name="Slide Number Placeholder 3"/>
          <p:cNvSpPr>
            <a:spLocks noGrp="1"/>
          </p:cNvSpPr>
          <p:nvPr>
            <p:ph type="sldNum" sz="quarter" idx="5"/>
          </p:nvPr>
        </p:nvSpPr>
        <p:spPr/>
        <p:txBody>
          <a:bodyPr/>
          <a:lstStyle/>
          <a:p>
            <a:fld id="{2CD67EB8-F9E2-48B7-B6AE-F6664D00092D}" type="slidenum">
              <a:rPr lang="en-US" altLang="en-US" smtClean="0"/>
              <a:pPr/>
              <a:t>16</a:t>
            </a:fld>
            <a:endParaRPr lang="en-US" altLang="en-US"/>
          </a:p>
        </p:txBody>
      </p:sp>
    </p:spTree>
    <p:extLst>
      <p:ext uri="{BB962C8B-B14F-4D97-AF65-F5344CB8AC3E}">
        <p14:creationId xmlns:p14="http://schemas.microsoft.com/office/powerpoint/2010/main" val="1837797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retirement it is important to create a spending plan, so you don’t run out of money. On page 16 in the Learn and Discover: Newly Retired publication is a worksheet to help you see how much you are bringing in each month.</a:t>
            </a:r>
          </a:p>
          <a:p>
            <a:endParaRPr lang="en-US" dirty="0"/>
          </a:p>
          <a:p>
            <a:r>
              <a:rPr lang="en-US" b="1" dirty="0"/>
              <a:t>Click.</a:t>
            </a:r>
          </a:p>
          <a:p>
            <a:endParaRPr lang="en-US" dirty="0"/>
          </a:p>
        </p:txBody>
      </p:sp>
      <p:sp>
        <p:nvSpPr>
          <p:cNvPr id="4" name="Slide Number Placeholder 3"/>
          <p:cNvSpPr>
            <a:spLocks noGrp="1"/>
          </p:cNvSpPr>
          <p:nvPr>
            <p:ph type="sldNum" sz="quarter" idx="5"/>
          </p:nvPr>
        </p:nvSpPr>
        <p:spPr/>
        <p:txBody>
          <a:bodyPr/>
          <a:lstStyle/>
          <a:p>
            <a:fld id="{2CD67EB8-F9E2-48B7-B6AE-F6664D00092D}" type="slidenum">
              <a:rPr lang="en-US" altLang="en-US" smtClean="0"/>
              <a:pPr/>
              <a:t>17</a:t>
            </a:fld>
            <a:endParaRPr lang="en-US" altLang="en-US"/>
          </a:p>
        </p:txBody>
      </p:sp>
    </p:spTree>
    <p:extLst>
      <p:ext uri="{BB962C8B-B14F-4D97-AF65-F5344CB8AC3E}">
        <p14:creationId xmlns:p14="http://schemas.microsoft.com/office/powerpoint/2010/main" val="473847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page 17 of the Learn and Discover: Newly Retired publication is and Expenses worksheet, so you can breakdown your monthly expenses  to see where your money is going monthly.</a:t>
            </a:r>
          </a:p>
          <a:p>
            <a:endParaRPr lang="en-US" dirty="0"/>
          </a:p>
        </p:txBody>
      </p:sp>
      <p:sp>
        <p:nvSpPr>
          <p:cNvPr id="4" name="Slide Number Placeholder 3"/>
          <p:cNvSpPr>
            <a:spLocks noGrp="1"/>
          </p:cNvSpPr>
          <p:nvPr>
            <p:ph type="sldNum" sz="quarter" idx="5"/>
          </p:nvPr>
        </p:nvSpPr>
        <p:spPr/>
        <p:txBody>
          <a:bodyPr/>
          <a:lstStyle/>
          <a:p>
            <a:fld id="{2CD67EB8-F9E2-48B7-B6AE-F6664D00092D}" type="slidenum">
              <a:rPr lang="en-US" altLang="en-US" smtClean="0"/>
              <a:pPr/>
              <a:t>18</a:t>
            </a:fld>
            <a:endParaRPr lang="en-US" altLang="en-US"/>
          </a:p>
        </p:txBody>
      </p:sp>
    </p:spTree>
    <p:extLst>
      <p:ext uri="{BB962C8B-B14F-4D97-AF65-F5344CB8AC3E}">
        <p14:creationId xmlns:p14="http://schemas.microsoft.com/office/powerpoint/2010/main" val="256371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You may benefit by consolidating your other retirement accounts into Pension2. CalSTRS administers a purely informational site called 403bCompare that can help you compare the products your district offered when you retired. </a:t>
            </a:r>
          </a:p>
        </p:txBody>
      </p:sp>
      <p:sp>
        <p:nvSpPr>
          <p:cNvPr id="4" name="Slide Number Placeholder 3"/>
          <p:cNvSpPr>
            <a:spLocks noGrp="1"/>
          </p:cNvSpPr>
          <p:nvPr>
            <p:ph type="sldNum" sz="quarter" idx="5"/>
          </p:nvPr>
        </p:nvSpPr>
        <p:spPr/>
        <p:txBody>
          <a:bodyPr/>
          <a:lstStyle/>
          <a:p>
            <a:fld id="{2CD67EB8-F9E2-48B7-B6AE-F6664D00092D}" type="slidenum">
              <a:rPr lang="en-US" altLang="en-US" smtClean="0"/>
              <a:pPr/>
              <a:t>19</a:t>
            </a:fld>
            <a:endParaRPr lang="en-US" altLang="en-US"/>
          </a:p>
        </p:txBody>
      </p:sp>
    </p:spTree>
    <p:extLst>
      <p:ext uri="{BB962C8B-B14F-4D97-AF65-F5344CB8AC3E}">
        <p14:creationId xmlns:p14="http://schemas.microsoft.com/office/powerpoint/2010/main" val="2596733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still have questions after this presentation or want to know more about your CalSTRS benefits as a retired educator, we have created the Newly Retired Member Kit, which is available on CalSTRS.com.</a:t>
            </a:r>
          </a:p>
          <a:p>
            <a:endParaRPr lang="en-US" dirty="0"/>
          </a:p>
          <a:p>
            <a:r>
              <a:rPr lang="en-US" b="1" dirty="0"/>
              <a:t>Click.</a:t>
            </a:r>
          </a:p>
          <a:p>
            <a:endParaRPr lang="en-US" dirty="0"/>
          </a:p>
        </p:txBody>
      </p:sp>
      <p:sp>
        <p:nvSpPr>
          <p:cNvPr id="4" name="Slide Number Placeholder 3"/>
          <p:cNvSpPr>
            <a:spLocks noGrp="1"/>
          </p:cNvSpPr>
          <p:nvPr>
            <p:ph type="sldNum" sz="quarter" idx="5"/>
          </p:nvPr>
        </p:nvSpPr>
        <p:spPr/>
        <p:txBody>
          <a:bodyPr/>
          <a:lstStyle/>
          <a:p>
            <a:fld id="{2CD67EB8-F9E2-48B7-B6AE-F6664D00092D}" type="slidenum">
              <a:rPr lang="en-US" altLang="en-US" smtClean="0"/>
              <a:pPr/>
              <a:t>2</a:t>
            </a:fld>
            <a:endParaRPr lang="en-US" altLang="en-US"/>
          </a:p>
        </p:txBody>
      </p:sp>
    </p:spTree>
    <p:extLst>
      <p:ext uri="{BB962C8B-B14F-4D97-AF65-F5344CB8AC3E}">
        <p14:creationId xmlns:p14="http://schemas.microsoft.com/office/powerpoint/2010/main" val="2310291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CalSTRS has our own 403(b) and 457(b) program called Pension2 - there are low and transparent costs, no commissions, load fees or surrender changes, because CalSTRS is a nonprofit organization, we want you to keep all your hard-earned money. There are also flexible investment options.</a:t>
            </a:r>
          </a:p>
          <a:p>
            <a:endParaRPr lang="en-US" dirty="0"/>
          </a:p>
          <a:p>
            <a:r>
              <a:rPr lang="en-US" dirty="0"/>
              <a:t>If you have additional questions about Pension2, you can visit Pension2.com or give them a call at 888-394-2060.</a:t>
            </a:r>
            <a:endParaRPr lang="en-US" b="1"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if you aren’t quite ready and just want to learn more about the Pension2 program, we offer a webinar called Start Saving Now with Pension2. I encourage you to attend and receive some more in-depth information about the ways in which Pension2 can help you reach your retirement income goals.</a:t>
            </a:r>
          </a:p>
          <a:p>
            <a:endParaRPr lang="en-US" dirty="0"/>
          </a:p>
          <a:p>
            <a:r>
              <a:rPr lang="en-US" b="1" dirty="0"/>
              <a:t>Click</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F2DC09A6-2027-AB44-B3F1-6D7E5AB99D98}" type="slidenum">
              <a:rPr lang="en-US" smtClean="0"/>
              <a:t>20</a:t>
            </a:fld>
            <a:endParaRPr lang="en-US"/>
          </a:p>
        </p:txBody>
      </p:sp>
    </p:spTree>
    <p:extLst>
      <p:ext uri="{BB962C8B-B14F-4D97-AF65-F5344CB8AC3E}">
        <p14:creationId xmlns:p14="http://schemas.microsoft.com/office/powerpoint/2010/main" val="3912872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wondering when CalSTRS is going to send you your monthly benefit, on CalSTRS.com you can view pay dates, </a:t>
            </a:r>
          </a:p>
          <a:p>
            <a:endParaRPr lang="en-US" dirty="0"/>
          </a:p>
          <a:p>
            <a:r>
              <a:rPr lang="en-US" b="1" dirty="0"/>
              <a:t>Click.</a:t>
            </a:r>
          </a:p>
          <a:p>
            <a:endParaRPr lang="en-US" dirty="0"/>
          </a:p>
          <a:p>
            <a:r>
              <a:rPr lang="en-US" dirty="0"/>
              <a:t>Just click on Payment Calendar at the top.</a:t>
            </a:r>
          </a:p>
          <a:p>
            <a:endParaRPr lang="en-US" dirty="0"/>
          </a:p>
          <a:p>
            <a:r>
              <a:rPr lang="en-US" b="1" dirty="0"/>
              <a:t>Click.</a:t>
            </a:r>
          </a:p>
          <a:p>
            <a:endParaRPr lang="en-US" dirty="0"/>
          </a:p>
        </p:txBody>
      </p:sp>
      <p:sp>
        <p:nvSpPr>
          <p:cNvPr id="4" name="Slide Number Placeholder 3"/>
          <p:cNvSpPr>
            <a:spLocks noGrp="1"/>
          </p:cNvSpPr>
          <p:nvPr>
            <p:ph type="sldNum" sz="quarter" idx="5"/>
          </p:nvPr>
        </p:nvSpPr>
        <p:spPr/>
        <p:txBody>
          <a:bodyPr/>
          <a:lstStyle/>
          <a:p>
            <a:fld id="{2CD67EB8-F9E2-48B7-B6AE-F6664D00092D}" type="slidenum">
              <a:rPr lang="en-US" altLang="en-US" smtClean="0"/>
              <a:pPr/>
              <a:t>21</a:t>
            </a:fld>
            <a:endParaRPr lang="en-US" altLang="en-US"/>
          </a:p>
        </p:txBody>
      </p:sp>
    </p:spTree>
    <p:extLst>
      <p:ext uri="{BB962C8B-B14F-4D97-AF65-F5344CB8AC3E}">
        <p14:creationId xmlns:p14="http://schemas.microsoft.com/office/powerpoint/2010/main" val="936146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We also created a page just for our retired members. This page allows you to quickly access your myCalSTRS account, other webinars that are available, forms you may need, information about your benefits, and all the Retired Organizations we partner with.</a:t>
            </a:r>
          </a:p>
          <a:p>
            <a:endParaRPr lang="en-US" dirty="0"/>
          </a:p>
        </p:txBody>
      </p:sp>
      <p:sp>
        <p:nvSpPr>
          <p:cNvPr id="4" name="Slide Number Placeholder 3"/>
          <p:cNvSpPr>
            <a:spLocks noGrp="1"/>
          </p:cNvSpPr>
          <p:nvPr>
            <p:ph type="sldNum" sz="quarter" idx="5"/>
          </p:nvPr>
        </p:nvSpPr>
        <p:spPr/>
        <p:txBody>
          <a:bodyPr/>
          <a:lstStyle/>
          <a:p>
            <a:fld id="{2CD67EB8-F9E2-48B7-B6AE-F6664D00092D}" type="slidenum">
              <a:rPr lang="en-US" altLang="en-US" smtClean="0"/>
              <a:pPr/>
              <a:t>22</a:t>
            </a:fld>
            <a:endParaRPr lang="en-US" altLang="en-US"/>
          </a:p>
        </p:txBody>
      </p:sp>
    </p:spTree>
    <p:extLst>
      <p:ext uri="{BB962C8B-B14F-4D97-AF65-F5344CB8AC3E}">
        <p14:creationId xmlns:p14="http://schemas.microsoft.com/office/powerpoint/2010/main" val="699311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Here are some things you should be doing, now that you are retired.</a:t>
            </a:r>
          </a:p>
          <a:p>
            <a:r>
              <a:rPr lang="en-US" dirty="0">
                <a:latin typeface="Arial" panose="020B0604020202020204" pitchFamily="34" charset="0"/>
                <a:cs typeface="Arial" panose="020B0604020202020204" pitchFamily="34" charset="0"/>
              </a:rPr>
              <a:t>(Read off the list)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Click.</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CD67EB8-F9E2-48B7-B6AE-F6664D00092D}" type="slidenum">
              <a:rPr lang="en-US" altLang="en-US" smtClean="0"/>
              <a:pPr/>
              <a:t>3</a:t>
            </a:fld>
            <a:endParaRPr lang="en-US" altLang="en-US"/>
          </a:p>
        </p:txBody>
      </p:sp>
    </p:spTree>
    <p:extLst>
      <p:ext uri="{BB962C8B-B14F-4D97-AF65-F5344CB8AC3E}">
        <p14:creationId xmlns:p14="http://schemas.microsoft.com/office/powerpoint/2010/main" val="1866185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your myCalSTRS account, you will be able to keep your retirement in order. </a:t>
            </a:r>
          </a:p>
          <a:p>
            <a:endParaRPr lang="en-US" dirty="0"/>
          </a:p>
          <a:p>
            <a:r>
              <a:rPr lang="en-US" dirty="0"/>
              <a:t>(Read off the list)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If you are not registered already, I suggest you do so ASAP. Keep in mind that we will ask for your social security number during the registration process.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a:t>Click.</a:t>
            </a:r>
          </a:p>
          <a:p>
            <a:endParaRPr lang="en-US" dirty="0"/>
          </a:p>
        </p:txBody>
      </p:sp>
      <p:sp>
        <p:nvSpPr>
          <p:cNvPr id="4" name="Slide Number Placeholder 3"/>
          <p:cNvSpPr>
            <a:spLocks noGrp="1"/>
          </p:cNvSpPr>
          <p:nvPr>
            <p:ph type="sldNum" sz="quarter" idx="5"/>
          </p:nvPr>
        </p:nvSpPr>
        <p:spPr/>
        <p:txBody>
          <a:bodyPr/>
          <a:lstStyle/>
          <a:p>
            <a:fld id="{2CD67EB8-F9E2-48B7-B6AE-F6664D00092D}" type="slidenum">
              <a:rPr lang="en-US" altLang="en-US" smtClean="0"/>
              <a:pPr/>
              <a:t>4</a:t>
            </a:fld>
            <a:endParaRPr lang="en-US" altLang="en-US"/>
          </a:p>
        </p:txBody>
      </p:sp>
    </p:spTree>
    <p:extLst>
      <p:ext uri="{BB962C8B-B14F-4D97-AF65-F5344CB8AC3E}">
        <p14:creationId xmlns:p14="http://schemas.microsoft.com/office/powerpoint/2010/main" val="352021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Updated: Jan 2024. Source: Actuarial Resources</a:t>
            </a:r>
          </a:p>
          <a:p>
            <a:endParaRPr lang="en-US" sz="1200" dirty="0"/>
          </a:p>
          <a:p>
            <a:endParaRPr lang="en-US" sz="1200" dirty="0"/>
          </a:p>
          <a:p>
            <a:r>
              <a:rPr lang="en-US" sz="1200" dirty="0"/>
              <a:t>Your relationship with CalSTRS will possibly be decades long.</a:t>
            </a:r>
            <a:endParaRPr lang="en-US" sz="1200" dirty="0">
              <a:cs typeface="Calibri"/>
            </a:endParaRPr>
          </a:p>
          <a:p>
            <a:pPr marL="0" indent="0">
              <a:buFont typeface="Arial" panose="020B0604020202020204" pitchFamily="34" charset="0"/>
              <a:buNone/>
            </a:pPr>
            <a:endParaRPr lang="en-US" sz="1200" dirty="0"/>
          </a:p>
          <a:p>
            <a:pPr marL="285750" marR="0" indent="-285750">
              <a:spcBef>
                <a:spcPts val="0"/>
              </a:spcBef>
              <a:spcAft>
                <a:spcPts val="0"/>
              </a:spcAft>
              <a:buFont typeface="Arial" panose="020B0604020202020204" pitchFamily="34" charset="0"/>
              <a:buChar char="•"/>
            </a:pPr>
            <a:r>
              <a:rPr lang="en-US" sz="1200" dirty="0">
                <a:effectLst/>
                <a:ea typeface="Calibri" panose="020F0502020204030204" pitchFamily="34" charset="0"/>
              </a:rPr>
              <a:t>Age of oldest Retiree: 108.67</a:t>
            </a:r>
            <a:endParaRPr lang="en-US" sz="1200" dirty="0">
              <a:effectLst/>
              <a:ea typeface="Calibri" panose="020F0502020204030204" pitchFamily="34" charset="0"/>
              <a:cs typeface="Calibri"/>
            </a:endParaRPr>
          </a:p>
          <a:p>
            <a:pPr marL="285750" marR="0" indent="-285750">
              <a:spcBef>
                <a:spcPts val="0"/>
              </a:spcBef>
              <a:spcAft>
                <a:spcPts val="0"/>
              </a:spcAft>
              <a:buFont typeface="Arial" panose="020B0604020202020204" pitchFamily="34" charset="0"/>
              <a:buChar char="•"/>
            </a:pPr>
            <a:r>
              <a:rPr lang="en-US" sz="1200" dirty="0">
                <a:effectLst/>
                <a:ea typeface="Calibri" panose="020F0502020204030204" pitchFamily="34" charset="0"/>
              </a:rPr>
              <a:t>Number of retirees over 100: 430</a:t>
            </a:r>
            <a:endParaRPr lang="en-US" sz="1200" dirty="0">
              <a:effectLst/>
              <a:ea typeface="Calibri" panose="020F0502020204030204" pitchFamily="34" charset="0"/>
              <a:cs typeface="Calibri"/>
            </a:endParaRPr>
          </a:p>
          <a:p>
            <a:pPr marL="285750" marR="0" lvl="0" indent="-285750" algn="l" defTabSz="10972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ea typeface="Calibri" panose="020F0502020204030204" pitchFamily="34" charset="0"/>
              </a:rPr>
              <a:t>Number of female retires: 356</a:t>
            </a:r>
            <a:endParaRPr lang="en-US" sz="1200" dirty="0">
              <a:effectLst/>
              <a:ea typeface="Calibri" panose="020F0502020204030204" pitchFamily="34" charset="0"/>
              <a:cs typeface="Calibri"/>
            </a:endParaRPr>
          </a:p>
          <a:p>
            <a:pPr marL="285750" marR="0" indent="-285750">
              <a:spcBef>
                <a:spcPts val="0"/>
              </a:spcBef>
              <a:spcAft>
                <a:spcPts val="0"/>
              </a:spcAft>
              <a:buFont typeface="Arial" panose="020B0604020202020204" pitchFamily="34" charset="0"/>
              <a:buChar char="•"/>
            </a:pPr>
            <a:r>
              <a:rPr lang="en-US" sz="1200" dirty="0">
                <a:effectLst/>
                <a:ea typeface="Calibri" panose="020F0502020204030204" pitchFamily="34" charset="0"/>
              </a:rPr>
              <a:t>Number of male retirees: 74</a:t>
            </a:r>
            <a:endParaRPr lang="en-US" sz="1200" dirty="0">
              <a:effectLst/>
              <a:ea typeface="Calibri" panose="020F0502020204030204" pitchFamily="34" charset="0"/>
              <a:cs typeface="Calibri"/>
            </a:endParaRPr>
          </a:p>
          <a:p>
            <a:pPr marL="285750" marR="0" indent="-285750">
              <a:spcBef>
                <a:spcPts val="0"/>
              </a:spcBef>
              <a:spcAft>
                <a:spcPts val="0"/>
              </a:spcAft>
              <a:buFont typeface="Arial" panose="020B0604020202020204" pitchFamily="34" charset="0"/>
              <a:buChar char="•"/>
            </a:pPr>
            <a:r>
              <a:rPr lang="en-US" sz="1200" dirty="0">
                <a:effectLst/>
                <a:ea typeface="Calibri" panose="020F0502020204030204" pitchFamily="34" charset="0"/>
              </a:rPr>
              <a:t>Total service credit: 9,915</a:t>
            </a:r>
            <a:endParaRPr lang="en-US" sz="1200" dirty="0">
              <a:effectLst/>
              <a:ea typeface="Calibri" panose="020F0502020204030204" pitchFamily="34" charset="0"/>
              <a:cs typeface="Calibri"/>
            </a:endParaRPr>
          </a:p>
          <a:p>
            <a:pPr marL="285750" marR="0" indent="-285750">
              <a:spcBef>
                <a:spcPts val="0"/>
              </a:spcBef>
              <a:spcAft>
                <a:spcPts val="0"/>
              </a:spcAft>
              <a:buFont typeface="Arial" panose="020B0604020202020204" pitchFamily="34" charset="0"/>
              <a:buChar char="•"/>
            </a:pPr>
            <a:r>
              <a:rPr lang="en-US" sz="1200" dirty="0">
                <a:effectLst/>
                <a:ea typeface="Calibri" panose="020F0502020204030204" pitchFamily="34" charset="0"/>
              </a:rPr>
              <a:t>Average service credit: 23.01</a:t>
            </a:r>
            <a:endParaRPr lang="en-US" sz="1200" dirty="0">
              <a:effectLst/>
              <a:ea typeface="Calibri" panose="020F0502020204030204" pitchFamily="34" charset="0"/>
              <a:cs typeface="Calibri"/>
            </a:endParaRPr>
          </a:p>
          <a:p>
            <a:pPr defTabSz="1059314">
              <a:defRPr/>
            </a:pPr>
            <a:endParaRPr lang="en-US" sz="1200" dirty="0"/>
          </a:p>
          <a:p>
            <a:pPr defTabSz="1059314">
              <a:defRPr/>
            </a:pPr>
            <a:r>
              <a:rPr lang="en-US" sz="1200" b="1" dirty="0"/>
              <a:t>Click.</a:t>
            </a:r>
          </a:p>
          <a:p>
            <a:endParaRPr lang="en-US" dirty="0"/>
          </a:p>
        </p:txBody>
      </p:sp>
      <p:sp>
        <p:nvSpPr>
          <p:cNvPr id="4" name="Slide Number Placeholder 3"/>
          <p:cNvSpPr>
            <a:spLocks noGrp="1"/>
          </p:cNvSpPr>
          <p:nvPr>
            <p:ph type="sldNum" sz="quarter" idx="5"/>
          </p:nvPr>
        </p:nvSpPr>
        <p:spPr/>
        <p:txBody>
          <a:bodyPr/>
          <a:lstStyle/>
          <a:p>
            <a:fld id="{2CD67EB8-F9E2-48B7-B6AE-F6664D00092D}" type="slidenum">
              <a:rPr lang="en-US" altLang="en-US" smtClean="0"/>
              <a:pPr/>
              <a:t>5</a:t>
            </a:fld>
            <a:endParaRPr lang="en-US" altLang="en-US"/>
          </a:p>
        </p:txBody>
      </p:sp>
    </p:spTree>
    <p:extLst>
      <p:ext uri="{BB962C8B-B14F-4D97-AF65-F5344CB8AC3E}">
        <p14:creationId xmlns:p14="http://schemas.microsoft.com/office/powerpoint/2010/main" val="3732537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considering working after retirement, there are some benefits to doing so…</a:t>
            </a:r>
          </a:p>
          <a:p>
            <a:endParaRPr lang="en-US" dirty="0"/>
          </a:p>
          <a:p>
            <a:r>
              <a:rPr lang="en-US" dirty="0"/>
              <a:t>(Read off list)</a:t>
            </a:r>
          </a:p>
          <a:p>
            <a:endParaRPr lang="en-US" dirty="0"/>
          </a:p>
          <a:p>
            <a:r>
              <a:rPr lang="en-US" b="1" dirty="0"/>
              <a:t>Click.</a:t>
            </a:r>
          </a:p>
          <a:p>
            <a:endParaRPr lang="en-US" dirty="0"/>
          </a:p>
        </p:txBody>
      </p:sp>
      <p:sp>
        <p:nvSpPr>
          <p:cNvPr id="4" name="Slide Number Placeholder 3"/>
          <p:cNvSpPr>
            <a:spLocks noGrp="1"/>
          </p:cNvSpPr>
          <p:nvPr>
            <p:ph type="sldNum" sz="quarter" idx="5"/>
          </p:nvPr>
        </p:nvSpPr>
        <p:spPr/>
        <p:txBody>
          <a:bodyPr/>
          <a:lstStyle/>
          <a:p>
            <a:fld id="{2CD67EB8-F9E2-48B7-B6AE-F6664D00092D}" type="slidenum">
              <a:rPr lang="en-US" altLang="en-US" smtClean="0"/>
              <a:pPr/>
              <a:t>6</a:t>
            </a:fld>
            <a:endParaRPr lang="en-US" altLang="en-US"/>
          </a:p>
        </p:txBody>
      </p:sp>
    </p:spTree>
    <p:extLst>
      <p:ext uri="{BB962C8B-B14F-4D97-AF65-F5344CB8AC3E}">
        <p14:creationId xmlns:p14="http://schemas.microsoft.com/office/powerpoint/2010/main" val="3291047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after retirement does have a few things to consider and learn about. If you plan on working after retirement in a non-CalSTRS covered position, you can start working immediately without any restrictions. If you want to come back to a CalSTRS- covered position there are a couple things to take note of such as if you’ve received an incentive, when you plan on returning, and the annual earning limitations.</a:t>
            </a:r>
          </a:p>
          <a:p>
            <a:endParaRPr lang="en-US" dirty="0"/>
          </a:p>
          <a:p>
            <a:r>
              <a:rPr lang="en-US" b="1" dirty="0"/>
              <a:t>Click.</a:t>
            </a:r>
          </a:p>
          <a:p>
            <a:endParaRPr lang="en-US" dirty="0"/>
          </a:p>
        </p:txBody>
      </p:sp>
      <p:sp>
        <p:nvSpPr>
          <p:cNvPr id="4" name="Slide Number Placeholder 3"/>
          <p:cNvSpPr>
            <a:spLocks noGrp="1"/>
          </p:cNvSpPr>
          <p:nvPr>
            <p:ph type="sldNum" sz="quarter" idx="5"/>
          </p:nvPr>
        </p:nvSpPr>
        <p:spPr/>
        <p:txBody>
          <a:bodyPr/>
          <a:lstStyle/>
          <a:p>
            <a:fld id="{2CD67EB8-F9E2-48B7-B6AE-F6664D00092D}" type="slidenum">
              <a:rPr lang="en-US" altLang="en-US" smtClean="0"/>
              <a:pPr/>
              <a:t>7</a:t>
            </a:fld>
            <a:endParaRPr lang="en-US" altLang="en-US"/>
          </a:p>
        </p:txBody>
      </p:sp>
    </p:spTree>
    <p:extLst>
      <p:ext uri="{BB962C8B-B14F-4D97-AF65-F5344CB8AC3E}">
        <p14:creationId xmlns:p14="http://schemas.microsoft.com/office/powerpoint/2010/main" val="4028634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67EB8-F9E2-48B7-B6AE-F6664D00092D}" type="slidenum">
              <a:rPr lang="en-US" altLang="en-US" smtClean="0"/>
              <a:pPr/>
              <a:t>8</a:t>
            </a:fld>
            <a:endParaRPr lang="en-US" altLang="en-US"/>
          </a:p>
        </p:txBody>
      </p:sp>
    </p:spTree>
    <p:extLst>
      <p:ext uri="{BB962C8B-B14F-4D97-AF65-F5344CB8AC3E}">
        <p14:creationId xmlns:p14="http://schemas.microsoft.com/office/powerpoint/2010/main" val="390822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retirement you will receive a 2% increase to your initial benefit every September, but you will see it in your October payment. This is not a compounded increase, so it will always be the same increase amount from your first increase.</a:t>
            </a:r>
          </a:p>
          <a:p>
            <a:endParaRPr lang="en-US" dirty="0"/>
          </a:p>
          <a:p>
            <a:r>
              <a:rPr lang="en-US" dirty="0"/>
              <a:t>You also have Purchasing Power Protection, this is a measurement of how your benefits is impacted by inflation. If the purchasing power of your monthly benefit ever decreases below 85%, CalSTRS will provide you a supplemental payment.</a:t>
            </a:r>
          </a:p>
          <a:p>
            <a:endParaRPr lang="en-US" dirty="0"/>
          </a:p>
          <a:p>
            <a:r>
              <a:rPr lang="en-US" b="1" dirty="0"/>
              <a:t>Click.</a:t>
            </a:r>
          </a:p>
          <a:p>
            <a:endParaRPr lang="en-US" dirty="0"/>
          </a:p>
        </p:txBody>
      </p:sp>
      <p:sp>
        <p:nvSpPr>
          <p:cNvPr id="4" name="Slide Number Placeholder 3"/>
          <p:cNvSpPr>
            <a:spLocks noGrp="1"/>
          </p:cNvSpPr>
          <p:nvPr>
            <p:ph type="sldNum" sz="quarter" idx="5"/>
          </p:nvPr>
        </p:nvSpPr>
        <p:spPr/>
        <p:txBody>
          <a:bodyPr/>
          <a:lstStyle/>
          <a:p>
            <a:fld id="{2CD67EB8-F9E2-48B7-B6AE-F6664D00092D}" type="slidenum">
              <a:rPr lang="en-US" altLang="en-US" smtClean="0"/>
              <a:pPr/>
              <a:t>9</a:t>
            </a:fld>
            <a:endParaRPr lang="en-US" altLang="en-US"/>
          </a:p>
        </p:txBody>
      </p:sp>
    </p:spTree>
    <p:extLst>
      <p:ext uri="{BB962C8B-B14F-4D97-AF65-F5344CB8AC3E}">
        <p14:creationId xmlns:p14="http://schemas.microsoft.com/office/powerpoint/2010/main" val="1057160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2328525" cy="1134315"/>
          </a:xfrm>
        </p:spPr>
        <p:txBody>
          <a:bodyPr/>
          <a:lstStyle>
            <a:lvl1pPr>
              <a:defRPr sz="5400"/>
            </a:lvl1pPr>
          </a:lstStyle>
          <a:p>
            <a:r>
              <a:rPr lang="en-US" dirty="0"/>
              <a:t>Click to edit Master title style</a:t>
            </a:r>
          </a:p>
        </p:txBody>
      </p:sp>
      <p:sp>
        <p:nvSpPr>
          <p:cNvPr id="3" name="Subtitle 2"/>
          <p:cNvSpPr>
            <a:spLocks noGrp="1"/>
          </p:cNvSpPr>
          <p:nvPr>
            <p:ph type="subTitle" idx="1"/>
          </p:nvPr>
        </p:nvSpPr>
        <p:spPr>
          <a:xfrm>
            <a:off x="1219199" y="3988540"/>
            <a:ext cx="12328525" cy="2336800"/>
          </a:xfrm>
        </p:spPr>
        <p:txBody>
          <a:bodyPr/>
          <a:lstStyle>
            <a:lvl1pPr marL="0" indent="0" algn="l">
              <a:buNone/>
              <a:defRPr sz="48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fld id="{D50DFCBA-22CC-4E97-AF72-266B7986B914}" type="datetime1">
              <a:rPr lang="en-US" altLang="en-US" smtClean="0"/>
              <a:t>11/12/2024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3403495-B40D-4C10-84CC-D77CFE34AA6D}" type="slidenum">
              <a:rPr lang="en-US" altLang="en-US"/>
              <a:pPr/>
              <a:t>‹#›</a:t>
            </a:fld>
            <a:endParaRPr lang="en-US" altLang="en-US"/>
          </a:p>
        </p:txBody>
      </p:sp>
    </p:spTree>
    <p:extLst>
      <p:ext uri="{BB962C8B-B14F-4D97-AF65-F5344CB8AC3E}">
        <p14:creationId xmlns:p14="http://schemas.microsoft.com/office/powerpoint/2010/main" val="3008066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08AA08A-8DED-40AE-869D-BED63DD2703F}" type="datetime1">
              <a:rPr lang="en-US" altLang="en-US" smtClean="0"/>
              <a:t>11/12/2024</a:t>
            </a:fld>
            <a:endParaRPr lang="en-US" alt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EF1C8984-5AD4-4075-B9B2-ACFC8E40E260}" type="slidenum">
              <a:rPr lang="en-US" altLang="en-US" smtClean="0"/>
              <a:pPr/>
              <a:t>‹#›</a:t>
            </a:fld>
            <a:endParaRPr lang="en-US" alt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64930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256BF0-BAD9-42AB-8832-BD1156527370}" type="datetime1">
              <a:rPr lang="en-US" altLang="en-US" smtClean="0"/>
              <a:t>11/12/2024</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F1C8984-5AD4-4075-B9B2-ACFC8E40E260}" type="slidenum">
              <a:rPr lang="en-US" altLang="en-US" smtClean="0"/>
              <a:pPr/>
              <a:t>‹#›</a:t>
            </a:fld>
            <a:endParaRPr lang="en-US" altLang="en-US"/>
          </a:p>
        </p:txBody>
      </p:sp>
    </p:spTree>
    <p:extLst>
      <p:ext uri="{BB962C8B-B14F-4D97-AF65-F5344CB8AC3E}">
        <p14:creationId xmlns:p14="http://schemas.microsoft.com/office/powerpoint/2010/main" val="3575605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867399"/>
            <a:ext cx="9755187" cy="569358"/>
          </a:xfrm>
          <a:prstGeom prst="rect">
            <a:avLst/>
          </a:prstGeom>
        </p:spPr>
        <p:txBody>
          <a:bodyPr anchor="b"/>
          <a:lstStyle>
            <a:lvl1pPr algn="l">
              <a:defRPr sz="2000" b="1">
                <a:solidFill>
                  <a:schemeClr val="accent1">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3186113" y="1971661"/>
            <a:ext cx="9755187" cy="48957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3186113" y="7435504"/>
            <a:ext cx="9755187" cy="79409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65DAE1E-72FA-4D36-B9EC-D5F3071AB03A}" type="datetime1">
              <a:rPr lang="en-US" altLang="en-US" smtClean="0"/>
              <a:t>11/12/2024</a:t>
            </a:fld>
            <a:endParaRPr lang="en-US" altLang="en-US"/>
          </a:p>
        </p:txBody>
      </p:sp>
      <p:sp>
        <p:nvSpPr>
          <p:cNvPr id="9" name="Footer Placeholder 8"/>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fld id="{EF1C8984-5AD4-4075-B9B2-ACFC8E40E260}" type="slidenum">
              <a:rPr lang="en-US" altLang="en-US" smtClean="0"/>
              <a:pPr/>
              <a:t>‹#›</a:t>
            </a:fld>
            <a:endParaRPr lang="en-US" altLang="en-US"/>
          </a:p>
        </p:txBody>
      </p:sp>
    </p:spTree>
    <p:extLst>
      <p:ext uri="{BB962C8B-B14F-4D97-AF65-F5344CB8AC3E}">
        <p14:creationId xmlns:p14="http://schemas.microsoft.com/office/powerpoint/2010/main" val="2446024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6412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E4CD6-1673-4B58-BB31-EA0914A04715}" type="datetime1">
              <a:rPr lang="en-US" altLang="en-US" smtClean="0"/>
              <a:t>11/12/2024</a:t>
            </a:fld>
            <a:endParaRPr lang="en-US" alt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EF1C8984-5AD4-4075-B9B2-ACFC8E40E260}" type="slidenum">
              <a:rPr lang="en-US" altLang="en-US" smtClean="0"/>
              <a:pPr/>
              <a:t>‹#›</a:t>
            </a:fld>
            <a:endParaRPr lang="en-US" altLang="en-US" dirty="0"/>
          </a:p>
        </p:txBody>
      </p:sp>
    </p:spTree>
    <p:extLst>
      <p:ext uri="{BB962C8B-B14F-4D97-AF65-F5344CB8AC3E}">
        <p14:creationId xmlns:p14="http://schemas.microsoft.com/office/powerpoint/2010/main" val="4103510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4235" y="8534400"/>
            <a:ext cx="1625335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8445755"/>
            <a:ext cx="1625335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463183" y="1011936"/>
            <a:ext cx="13412510" cy="4754880"/>
          </a:xfrm>
        </p:spPr>
        <p:txBody>
          <a:bodyPr anchor="b">
            <a:normAutofit/>
          </a:bodyPr>
          <a:lstStyle>
            <a:lvl1pPr algn="l">
              <a:lnSpc>
                <a:spcPct val="85000"/>
              </a:lnSpc>
              <a:defRPr sz="10666" spc="-67"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466878" y="5940827"/>
            <a:ext cx="13412510" cy="1524000"/>
          </a:xfrm>
        </p:spPr>
        <p:txBody>
          <a:bodyPr lIns="91440" rIns="91440">
            <a:normAutofit/>
          </a:bodyPr>
          <a:lstStyle>
            <a:lvl1pPr marL="0" indent="0" algn="l">
              <a:buNone/>
              <a:defRPr sz="3200" cap="all" spc="267" baseline="0">
                <a:solidFill>
                  <a:schemeClr val="tx2"/>
                </a:solidFill>
                <a:latin typeface="+mj-lt"/>
              </a:defRPr>
            </a:lvl1pPr>
            <a:lvl2pPr marL="609585" indent="0" algn="ctr">
              <a:buNone/>
              <a:defRPr sz="3200"/>
            </a:lvl2pPr>
            <a:lvl3pPr marL="1219170" indent="0" algn="ctr">
              <a:buNone/>
              <a:defRPr sz="3200"/>
            </a:lvl3pPr>
            <a:lvl4pPr marL="1828754" indent="0" algn="ctr">
              <a:buNone/>
              <a:defRPr sz="2667"/>
            </a:lvl4pPr>
            <a:lvl5pPr marL="2438339" indent="0" algn="ctr">
              <a:buNone/>
              <a:defRPr sz="2667"/>
            </a:lvl5pPr>
            <a:lvl6pPr marL="3047924" indent="0" algn="ctr">
              <a:buNone/>
              <a:defRPr sz="2667"/>
            </a:lvl6pPr>
            <a:lvl7pPr marL="3657509" indent="0" algn="ctr">
              <a:buNone/>
              <a:defRPr sz="2667"/>
            </a:lvl7pPr>
            <a:lvl8pPr marL="4267093" indent="0" algn="ctr">
              <a:buNone/>
              <a:defRPr sz="2667"/>
            </a:lvl8pPr>
            <a:lvl9pPr marL="4876678" indent="0" algn="ctr">
              <a:buNone/>
              <a:defRPr sz="26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69E14B-C990-4B81-9B8E-E5F82E665BFC}" type="datetime1">
              <a:rPr lang="en-US" altLang="en-US" smtClean="0"/>
              <a:t>11/12/2024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ABC1E99-6478-4BF6-A9C2-3305D989240E}" type="slidenum">
              <a:rPr lang="en-US" altLang="en-US" smtClean="0"/>
              <a:pPr/>
              <a:t>‹#›</a:t>
            </a:fld>
            <a:endParaRPr lang="en-US" altLang="en-US"/>
          </a:p>
        </p:txBody>
      </p:sp>
      <p:cxnSp>
        <p:nvCxnSpPr>
          <p:cNvPr id="9" name="Straight Connector 8"/>
          <p:cNvCxnSpPr/>
          <p:nvPr/>
        </p:nvCxnSpPr>
        <p:spPr>
          <a:xfrm>
            <a:off x="1610368" y="5791200"/>
            <a:ext cx="1316864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90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6A439-04D4-4F3D-B170-CF790A0A4BED}" type="datetime1">
              <a:rPr lang="en-US" altLang="en-US" smtClean="0"/>
              <a:t>11/12/2024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F1C8984-5AD4-4075-B9B2-ACFC8E40E260}" type="slidenum">
              <a:rPr lang="en-US" altLang="en-US" smtClean="0"/>
              <a:pPr/>
              <a:t>‹#›</a:t>
            </a:fld>
            <a:endParaRPr lang="en-US" altLang="en-US" dirty="0"/>
          </a:p>
        </p:txBody>
      </p:sp>
    </p:spTree>
    <p:extLst>
      <p:ext uri="{BB962C8B-B14F-4D97-AF65-F5344CB8AC3E}">
        <p14:creationId xmlns:p14="http://schemas.microsoft.com/office/powerpoint/2010/main" val="3735132717"/>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235" y="8534400"/>
            <a:ext cx="1625335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8445755"/>
            <a:ext cx="1625335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463183" y="1011936"/>
            <a:ext cx="13412510" cy="4754880"/>
          </a:xfrm>
        </p:spPr>
        <p:txBody>
          <a:bodyPr anchor="b" anchorCtr="0">
            <a:normAutofit/>
          </a:bodyPr>
          <a:lstStyle>
            <a:lvl1pPr>
              <a:lnSpc>
                <a:spcPct val="85000"/>
              </a:lnSpc>
              <a:defRPr sz="10666"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3183" y="5937504"/>
            <a:ext cx="13412510" cy="1524000"/>
          </a:xfrm>
        </p:spPr>
        <p:txBody>
          <a:bodyPr lIns="91440" rIns="91440" anchor="t" anchorCtr="0">
            <a:normAutofit/>
          </a:bodyPr>
          <a:lstStyle>
            <a:lvl1pPr marL="0" indent="0">
              <a:buNone/>
              <a:defRPr sz="3200" cap="all" spc="267" baseline="0">
                <a:solidFill>
                  <a:schemeClr val="tx2"/>
                </a:solidFill>
                <a:latin typeface="+mj-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36A439-04D4-4F3D-B170-CF790A0A4BED}" type="datetime1">
              <a:rPr lang="en-US" altLang="en-US" smtClean="0"/>
              <a:t>11/12/2024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F1C8984-5AD4-4075-B9B2-ACFC8E40E260}" type="slidenum">
              <a:rPr lang="en-US" altLang="en-US" smtClean="0"/>
              <a:pPr/>
              <a:t>‹#›</a:t>
            </a:fld>
            <a:endParaRPr lang="en-US" altLang="en-US" dirty="0"/>
          </a:p>
        </p:txBody>
      </p:sp>
      <p:cxnSp>
        <p:nvCxnSpPr>
          <p:cNvPr id="9" name="Straight Connector 8"/>
          <p:cNvCxnSpPr/>
          <p:nvPr/>
        </p:nvCxnSpPr>
        <p:spPr>
          <a:xfrm>
            <a:off x="1610368" y="5791200"/>
            <a:ext cx="1316864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875635"/>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463183" y="382138"/>
            <a:ext cx="13412510" cy="193434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63182" y="2460979"/>
            <a:ext cx="6584323" cy="5364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91370" y="2460980"/>
            <a:ext cx="6584323" cy="5364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2A1471-1875-4FD4-AAAA-0BC20BC6B09E}" type="datetime1">
              <a:rPr lang="en-US" altLang="en-US" smtClean="0"/>
              <a:t>11/12/2024</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FF104D7-E363-43C5-B7A2-CDD709411FD1}" type="slidenum">
              <a:rPr lang="en-US" altLang="en-US" smtClean="0"/>
              <a:pPr/>
              <a:t>‹#›</a:t>
            </a:fld>
            <a:endParaRPr lang="en-US" altLang="en-US"/>
          </a:p>
        </p:txBody>
      </p:sp>
    </p:spTree>
    <p:extLst>
      <p:ext uri="{BB962C8B-B14F-4D97-AF65-F5344CB8AC3E}">
        <p14:creationId xmlns:p14="http://schemas.microsoft.com/office/powerpoint/2010/main" val="658300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463183" y="382138"/>
            <a:ext cx="13412510" cy="19343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63183" y="2461403"/>
            <a:ext cx="6584323" cy="981709"/>
          </a:xfrm>
        </p:spPr>
        <p:txBody>
          <a:bodyPr lIns="91440" rIns="91440" anchor="ctr">
            <a:normAutofit/>
          </a:bodyPr>
          <a:lstStyle>
            <a:lvl1pPr marL="0" indent="0">
              <a:buNone/>
              <a:defRPr sz="2667" b="0" cap="all" baseline="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1463183" y="3443112"/>
            <a:ext cx="6584323" cy="45042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91370" y="2461403"/>
            <a:ext cx="6584323" cy="981709"/>
          </a:xfrm>
        </p:spPr>
        <p:txBody>
          <a:bodyPr lIns="91440" rIns="91440" anchor="ctr">
            <a:normAutofit/>
          </a:bodyPr>
          <a:lstStyle>
            <a:lvl1pPr marL="0" indent="0">
              <a:buNone/>
              <a:defRPr sz="2667" b="0" cap="all" baseline="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8291370" y="3443112"/>
            <a:ext cx="6584323" cy="45042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36A439-04D4-4F3D-B170-CF790A0A4BED}" type="datetime1">
              <a:rPr lang="en-US" altLang="en-US" smtClean="0"/>
              <a:t>11/12/2024</a:t>
            </a:fld>
            <a:endParaRPr lang="en-US" alt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EF1C8984-5AD4-4075-B9B2-ACFC8E40E260}" type="slidenum">
              <a:rPr lang="en-US" altLang="en-US" smtClean="0"/>
              <a:pPr/>
              <a:t>‹#›</a:t>
            </a:fld>
            <a:endParaRPr lang="en-US" altLang="en-US" dirty="0"/>
          </a:p>
        </p:txBody>
      </p:sp>
    </p:spTree>
    <p:extLst>
      <p:ext uri="{BB962C8B-B14F-4D97-AF65-F5344CB8AC3E}">
        <p14:creationId xmlns:p14="http://schemas.microsoft.com/office/powerpoint/2010/main" val="3948437245"/>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B59A388-2E99-4769-B974-445534DE9D10}" type="datetime1">
              <a:rPr lang="en-US" altLang="en-US" smtClean="0"/>
              <a:t>11/12/2024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8D41ECD-DA1D-48C3-9752-F5251868D1C9}" type="slidenum">
              <a:rPr lang="en-US" altLang="en-US"/>
              <a:pPr/>
              <a:t>‹#›</a:t>
            </a:fld>
            <a:endParaRPr lang="en-US" altLang="en-US"/>
          </a:p>
        </p:txBody>
      </p:sp>
    </p:spTree>
    <p:extLst>
      <p:ext uri="{BB962C8B-B14F-4D97-AF65-F5344CB8AC3E}">
        <p14:creationId xmlns:p14="http://schemas.microsoft.com/office/powerpoint/2010/main" val="1589343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8AA08A-8DED-40AE-869D-BED63DD2703F}" type="datetime1">
              <a:rPr lang="en-US" altLang="en-US" smtClean="0"/>
              <a:t>11/12/2024</a:t>
            </a:fld>
            <a:endParaRPr lang="en-US" alt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F1C8984-5AD4-4075-B9B2-ACFC8E40E260}" type="slidenum">
              <a:rPr lang="en-US" altLang="en-US" smtClean="0"/>
              <a:pPr/>
              <a:t>‹#›</a:t>
            </a:fld>
            <a:endParaRPr lang="en-US" altLang="en-US"/>
          </a:p>
        </p:txBody>
      </p:sp>
    </p:spTree>
    <p:extLst>
      <p:ext uri="{BB962C8B-B14F-4D97-AF65-F5344CB8AC3E}">
        <p14:creationId xmlns:p14="http://schemas.microsoft.com/office/powerpoint/2010/main" val="246455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4235" y="8404964"/>
            <a:ext cx="16253354" cy="739036"/>
          </a:xfrm>
          <a:prstGeom prst="rect">
            <a:avLst/>
          </a:prstGeom>
          <a:solidFill>
            <a:srgbClr val="ED6D30"/>
          </a:solidFill>
          <a:ln>
            <a:solidFill>
              <a:srgbClr val="E94D03"/>
            </a:solid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1" y="8029184"/>
            <a:ext cx="16253354" cy="389181"/>
          </a:xfrm>
          <a:prstGeom prst="rect">
            <a:avLst/>
          </a:prstGeom>
          <a:solidFill>
            <a:srgbClr val="74747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75743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p:nvSpPr>
        <p:spPr>
          <a:xfrm>
            <a:off x="1" y="4879"/>
            <a:ext cx="16253354" cy="1548499"/>
          </a:xfrm>
          <a:prstGeom prst="rect">
            <a:avLst/>
          </a:prstGeom>
          <a:solidFill>
            <a:srgbClr val="ED6D30"/>
          </a:solidFill>
          <a:ln>
            <a:solidFill>
              <a:srgbClr val="E94D03"/>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1" y="1551760"/>
            <a:ext cx="16253354" cy="302092"/>
          </a:xfrm>
          <a:prstGeom prst="rect">
            <a:avLst/>
          </a:prstGeom>
          <a:solidFill>
            <a:srgbClr val="747474"/>
          </a:solidFill>
          <a:ln>
            <a:solidFill>
              <a:srgbClr val="747474"/>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61380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8" name="Rectangle 7"/>
          <p:cNvSpPr/>
          <p:nvPr/>
        </p:nvSpPr>
        <p:spPr>
          <a:xfrm>
            <a:off x="22" y="0"/>
            <a:ext cx="5863254" cy="9144000"/>
          </a:xfrm>
          <a:prstGeom prst="rect">
            <a:avLst/>
          </a:prstGeom>
          <a:solidFill>
            <a:srgbClr val="515151"/>
          </a:solidFill>
          <a:ln>
            <a:solidFill>
              <a:srgbClr val="515151"/>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5863276" y="0"/>
            <a:ext cx="411866" cy="9144000"/>
          </a:xfrm>
          <a:prstGeom prst="rect">
            <a:avLst/>
          </a:prstGeom>
          <a:solidFill>
            <a:srgbClr val="ED6D30"/>
          </a:solidFill>
          <a:ln>
            <a:solidFill>
              <a:srgbClr val="ED6D30"/>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3" y="792479"/>
            <a:ext cx="5736970" cy="3048000"/>
          </a:xfrm>
        </p:spPr>
        <p:txBody>
          <a:bodyPr anchor="b">
            <a:normAutofit/>
          </a:bodyPr>
          <a:lstStyle>
            <a:lvl1pPr>
              <a:defRPr sz="4800" b="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940043" y="975360"/>
            <a:ext cx="8657166" cy="701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0677001"/>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1" y="6604000"/>
            <a:ext cx="16253354" cy="2540000"/>
          </a:xfrm>
          <a:prstGeom prst="rect">
            <a:avLst/>
          </a:prstGeom>
          <a:solidFill>
            <a:srgbClr val="E94D03"/>
          </a:solidFill>
          <a:ln>
            <a:solidFill>
              <a:srgbClr val="E94D03"/>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1" y="6553435"/>
            <a:ext cx="1625335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463183" y="6766560"/>
            <a:ext cx="13485669" cy="1097280"/>
          </a:xfrm>
        </p:spPr>
        <p:txBody>
          <a:bodyPr lIns="91440" tIns="0" rIns="91440" bIns="0" anchor="b">
            <a:noAutofit/>
          </a:bodyPr>
          <a:lstStyle>
            <a:lvl1pPr>
              <a:defRPr sz="4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463183" y="7876031"/>
            <a:ext cx="13485669" cy="792480"/>
          </a:xfrm>
        </p:spPr>
        <p:txBody>
          <a:bodyPr lIns="91440" tIns="0" rIns="91440" bIns="0">
            <a:normAutofit/>
          </a:bodyPr>
          <a:lstStyle>
            <a:lvl1pPr marL="0" indent="0">
              <a:spcBef>
                <a:spcPts val="0"/>
              </a:spcBef>
              <a:spcAft>
                <a:spcPts val="800"/>
              </a:spcAft>
              <a:buNone/>
              <a:defRPr sz="2000">
                <a:solidFill>
                  <a:srgbClr val="FFFFFF"/>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65DAE1E-72FA-4D36-B9EC-D5F3071AB03A}" type="datetime1">
              <a:rPr lang="en-US" altLang="en-US" smtClean="0"/>
              <a:t>11/12/2024</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F1C8984-5AD4-4075-B9B2-ACFC8E40E260}" type="slidenum">
              <a:rPr lang="en-US" altLang="en-US" smtClean="0"/>
              <a:pPr/>
              <a:t>‹#›</a:t>
            </a:fld>
            <a:endParaRPr lang="en-US" altLang="en-US"/>
          </a:p>
        </p:txBody>
      </p:sp>
    </p:spTree>
    <p:extLst>
      <p:ext uri="{BB962C8B-B14F-4D97-AF65-F5344CB8AC3E}">
        <p14:creationId xmlns:p14="http://schemas.microsoft.com/office/powerpoint/2010/main" val="2908569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6A439-04D4-4F3D-B170-CF790A0A4BED}" type="datetime1">
              <a:rPr lang="en-US" altLang="en-US" smtClean="0"/>
              <a:t>11/12/2024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F1C8984-5AD4-4075-B9B2-ACFC8E40E260}" type="slidenum">
              <a:rPr lang="en-US" altLang="en-US" smtClean="0"/>
              <a:pPr/>
              <a:t>‹#›</a:t>
            </a:fld>
            <a:endParaRPr lang="en-US" altLang="en-US" dirty="0"/>
          </a:p>
        </p:txBody>
      </p:sp>
    </p:spTree>
    <p:extLst>
      <p:ext uri="{BB962C8B-B14F-4D97-AF65-F5344CB8AC3E}">
        <p14:creationId xmlns:p14="http://schemas.microsoft.com/office/powerpoint/2010/main" val="859106656"/>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4235" y="8534400"/>
            <a:ext cx="1625335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8445755"/>
            <a:ext cx="1625335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1634337" y="553038"/>
            <a:ext cx="3505542" cy="76765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7709" y="553037"/>
            <a:ext cx="10313407" cy="7676563"/>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6A439-04D4-4F3D-B170-CF790A0A4BED}" type="datetime1">
              <a:rPr lang="en-US" altLang="en-US" smtClean="0"/>
              <a:t>11/12/2024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F1C8984-5AD4-4075-B9B2-ACFC8E40E260}" type="slidenum">
              <a:rPr lang="en-US" altLang="en-US" smtClean="0"/>
              <a:pPr/>
              <a:t>‹#›</a:t>
            </a:fld>
            <a:endParaRPr lang="en-US" altLang="en-US" dirty="0"/>
          </a:p>
        </p:txBody>
      </p:sp>
    </p:spTree>
    <p:extLst>
      <p:ext uri="{BB962C8B-B14F-4D97-AF65-F5344CB8AC3E}">
        <p14:creationId xmlns:p14="http://schemas.microsoft.com/office/powerpoint/2010/main" val="2323692369"/>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14" name="Content Placeholder 13"/>
          <p:cNvSpPr>
            <a:spLocks noGrp="1"/>
          </p:cNvSpPr>
          <p:nvPr>
            <p:ph sz="quarter" idx="13"/>
          </p:nvPr>
        </p:nvSpPr>
        <p:spPr>
          <a:xfrm>
            <a:off x="619125" y="3152775"/>
            <a:ext cx="12827000" cy="484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fld id="{CD764A44-3B6D-4D4A-90C4-A62A6D985C2F}" type="datetime1">
              <a:rPr lang="en-US" altLang="en-US" smtClean="0"/>
              <a:t>11/12/2024</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B886BFF6-0823-44DC-AACD-C85CCFFA7A9F}" type="slidenum">
              <a:rPr lang="en-US" altLang="en-US"/>
              <a:pPr/>
              <a:t>‹#›</a:t>
            </a:fld>
            <a:endParaRPr lang="en-US" altLang="en-US"/>
          </a:p>
        </p:txBody>
      </p:sp>
    </p:spTree>
    <p:extLst>
      <p:ext uri="{BB962C8B-B14F-4D97-AF65-F5344CB8AC3E}">
        <p14:creationId xmlns:p14="http://schemas.microsoft.com/office/powerpoint/2010/main" val="3191790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14" name="Content Placeholder 13"/>
          <p:cNvSpPr>
            <a:spLocks noGrp="1"/>
          </p:cNvSpPr>
          <p:nvPr>
            <p:ph sz="quarter" idx="13"/>
          </p:nvPr>
        </p:nvSpPr>
        <p:spPr>
          <a:xfrm>
            <a:off x="619125" y="3152775"/>
            <a:ext cx="12827000" cy="484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fld id="{CD764A44-3B6D-4D4A-90C4-A62A6D985C2F}" type="datetime1">
              <a:rPr lang="en-US" altLang="en-US" smtClean="0"/>
              <a:t>11/12/2024</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B886BFF6-0823-44DC-AACD-C85CCFFA7A9F}" type="slidenum">
              <a:rPr lang="en-US" altLang="en-US"/>
              <a:pPr/>
              <a:t>‹#›</a:t>
            </a:fld>
            <a:endParaRPr lang="en-US" altLang="en-US"/>
          </a:p>
        </p:txBody>
      </p:sp>
    </p:spTree>
    <p:extLst>
      <p:ext uri="{BB962C8B-B14F-4D97-AF65-F5344CB8AC3E}">
        <p14:creationId xmlns:p14="http://schemas.microsoft.com/office/powerpoint/2010/main" val="2835443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14" name="Content Placeholder 13"/>
          <p:cNvSpPr>
            <a:spLocks noGrp="1"/>
          </p:cNvSpPr>
          <p:nvPr>
            <p:ph sz="quarter" idx="13"/>
          </p:nvPr>
        </p:nvSpPr>
        <p:spPr>
          <a:xfrm>
            <a:off x="619125" y="3152775"/>
            <a:ext cx="12827000" cy="484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fld id="{CD764A44-3B6D-4D4A-90C4-A62A6D985C2F}" type="datetime1">
              <a:rPr lang="en-US" altLang="en-US" smtClean="0"/>
              <a:t>11/12/2024</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B886BFF6-0823-44DC-AACD-C85CCFFA7A9F}" type="slidenum">
              <a:rPr lang="en-US" altLang="en-US"/>
              <a:pPr/>
              <a:t>‹#›</a:t>
            </a:fld>
            <a:endParaRPr lang="en-US" altLang="en-US"/>
          </a:p>
        </p:txBody>
      </p:sp>
    </p:spTree>
    <p:extLst>
      <p:ext uri="{BB962C8B-B14F-4D97-AF65-F5344CB8AC3E}">
        <p14:creationId xmlns:p14="http://schemas.microsoft.com/office/powerpoint/2010/main" val="256403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9125" y="3152774"/>
            <a:ext cx="6984321" cy="5014913"/>
          </a:xfrm>
        </p:spPr>
        <p:txBody>
          <a:bodyPr/>
          <a:lstStyle>
            <a:lvl1pPr>
              <a:defRPr sz="3600"/>
            </a:lvl1pPr>
            <a:lvl2pPr>
              <a:defRPr sz="32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03446" y="3152775"/>
            <a:ext cx="6483817" cy="5014913"/>
          </a:xfrm>
        </p:spPr>
        <p:txBody>
          <a:bodyPr/>
          <a:lstStyle>
            <a:lvl1pPr>
              <a:defRPr sz="3600"/>
            </a:lvl1pPr>
            <a:lvl2pPr>
              <a:defRPr sz="32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CD21F583-C7FC-4A88-9886-BFEC21D98A09}" type="datetime1">
              <a:rPr lang="en-US" altLang="en-US" smtClean="0"/>
              <a:t>11/12/2024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3134441-9215-4D8D-8D35-933D72324CF3}" type="slidenum">
              <a:rPr lang="en-US" altLang="en-US"/>
              <a:pPr/>
              <a:t>‹#›</a:t>
            </a:fld>
            <a:endParaRPr lang="en-US" altLang="en-US"/>
          </a:p>
        </p:txBody>
      </p:sp>
    </p:spTree>
    <p:extLst>
      <p:ext uri="{BB962C8B-B14F-4D97-AF65-F5344CB8AC3E}">
        <p14:creationId xmlns:p14="http://schemas.microsoft.com/office/powerpoint/2010/main" val="1771302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14" name="Content Placeholder 13"/>
          <p:cNvSpPr>
            <a:spLocks noGrp="1"/>
          </p:cNvSpPr>
          <p:nvPr>
            <p:ph sz="quarter" idx="13"/>
          </p:nvPr>
        </p:nvSpPr>
        <p:spPr>
          <a:xfrm>
            <a:off x="619125" y="3152775"/>
            <a:ext cx="12827000" cy="484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fld id="{CD764A44-3B6D-4D4A-90C4-A62A6D985C2F}" type="datetime1">
              <a:rPr lang="en-US" altLang="en-US" smtClean="0"/>
              <a:t>11/12/2024</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B886BFF6-0823-44DC-AACD-C85CCFFA7A9F}" type="slidenum">
              <a:rPr lang="en-US" altLang="en-US"/>
              <a:pPr/>
              <a:t>‹#›</a:t>
            </a:fld>
            <a:endParaRPr lang="en-US" altLang="en-US"/>
          </a:p>
        </p:txBody>
      </p:sp>
    </p:spTree>
    <p:extLst>
      <p:ext uri="{BB962C8B-B14F-4D97-AF65-F5344CB8AC3E}">
        <p14:creationId xmlns:p14="http://schemas.microsoft.com/office/powerpoint/2010/main" val="4286957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14" name="Content Placeholder 13"/>
          <p:cNvSpPr>
            <a:spLocks noGrp="1"/>
          </p:cNvSpPr>
          <p:nvPr>
            <p:ph sz="quarter" idx="13"/>
          </p:nvPr>
        </p:nvSpPr>
        <p:spPr>
          <a:xfrm>
            <a:off x="619125" y="3152775"/>
            <a:ext cx="12827000" cy="484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fld id="{CD764A44-3B6D-4D4A-90C4-A62A6D985C2F}" type="datetime1">
              <a:rPr lang="en-US" altLang="en-US" smtClean="0"/>
              <a:t>11/12/2024</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B886BFF6-0823-44DC-AACD-C85CCFFA7A9F}" type="slidenum">
              <a:rPr lang="en-US" altLang="en-US"/>
              <a:pPr/>
              <a:t>‹#›</a:t>
            </a:fld>
            <a:endParaRPr lang="en-US" altLang="en-US"/>
          </a:p>
        </p:txBody>
      </p:sp>
    </p:spTree>
    <p:extLst>
      <p:ext uri="{BB962C8B-B14F-4D97-AF65-F5344CB8AC3E}">
        <p14:creationId xmlns:p14="http://schemas.microsoft.com/office/powerpoint/2010/main" val="1259698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14" name="Content Placeholder 13"/>
          <p:cNvSpPr>
            <a:spLocks noGrp="1"/>
          </p:cNvSpPr>
          <p:nvPr>
            <p:ph sz="quarter" idx="13"/>
          </p:nvPr>
        </p:nvSpPr>
        <p:spPr>
          <a:xfrm>
            <a:off x="619125" y="3152775"/>
            <a:ext cx="12827000" cy="484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fld id="{CD764A44-3B6D-4D4A-90C4-A62A6D985C2F}" type="datetime1">
              <a:rPr lang="en-US" altLang="en-US" smtClean="0"/>
              <a:t>11/12/2024</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B886BFF6-0823-44DC-AACD-C85CCFFA7A9F}" type="slidenum">
              <a:rPr lang="en-US" altLang="en-US"/>
              <a:pPr/>
              <a:t>‹#›</a:t>
            </a:fld>
            <a:endParaRPr lang="en-US" altLang="en-US"/>
          </a:p>
        </p:txBody>
      </p:sp>
    </p:spTree>
    <p:extLst>
      <p:ext uri="{BB962C8B-B14F-4D97-AF65-F5344CB8AC3E}">
        <p14:creationId xmlns:p14="http://schemas.microsoft.com/office/powerpoint/2010/main" val="594649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FFFCC-877C-AC4F-AABA-887724F61360}"/>
              </a:ext>
            </a:extLst>
          </p:cNvPr>
          <p:cNvSpPr>
            <a:spLocks noGrp="1"/>
          </p:cNvSpPr>
          <p:nvPr>
            <p:ph type="ctrTitle"/>
          </p:nvPr>
        </p:nvSpPr>
        <p:spPr>
          <a:xfrm>
            <a:off x="2032199" y="1496484"/>
            <a:ext cx="12193191"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EE581022-4CD1-6140-B164-2BD1694A6D43}"/>
              </a:ext>
            </a:extLst>
          </p:cNvPr>
          <p:cNvSpPr>
            <a:spLocks noGrp="1"/>
          </p:cNvSpPr>
          <p:nvPr>
            <p:ph type="subTitle" idx="1"/>
          </p:nvPr>
        </p:nvSpPr>
        <p:spPr>
          <a:xfrm>
            <a:off x="2032199" y="4802717"/>
            <a:ext cx="12193191"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C96014D9-508B-4C48-9269-B8CB5791B7D9}"/>
              </a:ext>
            </a:extLst>
          </p:cNvPr>
          <p:cNvSpPr>
            <a:spLocks noGrp="1"/>
          </p:cNvSpPr>
          <p:nvPr>
            <p:ph type="dt" sz="half" idx="10"/>
          </p:nvPr>
        </p:nvSpPr>
        <p:spPr/>
        <p:txBody>
          <a:bodyPr/>
          <a:lstStyle/>
          <a:p>
            <a:fld id="{6E87C1DA-C1A1-FB4E-9399-38EBFA48BE34}" type="datetimeFigureOut">
              <a:rPr lang="en-US" smtClean="0"/>
              <a:t>11/12/2024</a:t>
            </a:fld>
            <a:endParaRPr lang="en-US"/>
          </a:p>
        </p:txBody>
      </p:sp>
      <p:sp>
        <p:nvSpPr>
          <p:cNvPr id="5" name="Footer Placeholder 4">
            <a:extLst>
              <a:ext uri="{FF2B5EF4-FFF2-40B4-BE49-F238E27FC236}">
                <a16:creationId xmlns:a16="http://schemas.microsoft.com/office/drawing/2014/main" id="{10366478-F515-5746-A497-5BDA74680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42F59-EA42-BD4F-BCCC-E7EF7EF50A48}"/>
              </a:ext>
            </a:extLst>
          </p:cNvPr>
          <p:cNvSpPr>
            <a:spLocks noGrp="1"/>
          </p:cNvSpPr>
          <p:nvPr>
            <p:ph type="sldNum" sz="quarter" idx="12"/>
          </p:nvPr>
        </p:nvSpPr>
        <p:spPr/>
        <p:txBody>
          <a:bodyPr/>
          <a:lstStyle/>
          <a:p>
            <a:fld id="{035D24CE-9731-924C-80E9-E8AE0AD74A59}" type="slidenum">
              <a:rPr lang="en-US" smtClean="0"/>
              <a:t>‹#›</a:t>
            </a:fld>
            <a:endParaRPr lang="en-US"/>
          </a:p>
        </p:txBody>
      </p:sp>
    </p:spTree>
    <p:extLst>
      <p:ext uri="{BB962C8B-B14F-4D97-AF65-F5344CB8AC3E}">
        <p14:creationId xmlns:p14="http://schemas.microsoft.com/office/powerpoint/2010/main" val="397693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6C2EC-670B-3042-B223-C1EE7D2B1A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862A5E-1A22-2B45-A03B-8B744E5731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E20D4-6A94-7A45-911B-84181920D245}"/>
              </a:ext>
            </a:extLst>
          </p:cNvPr>
          <p:cNvSpPr>
            <a:spLocks noGrp="1"/>
          </p:cNvSpPr>
          <p:nvPr>
            <p:ph type="dt" sz="half" idx="10"/>
          </p:nvPr>
        </p:nvSpPr>
        <p:spPr/>
        <p:txBody>
          <a:bodyPr/>
          <a:lstStyle/>
          <a:p>
            <a:fld id="{6E87C1DA-C1A1-FB4E-9399-38EBFA48BE34}" type="datetimeFigureOut">
              <a:rPr lang="en-US" smtClean="0"/>
              <a:t>11/12/2024</a:t>
            </a:fld>
            <a:endParaRPr lang="en-US"/>
          </a:p>
        </p:txBody>
      </p:sp>
      <p:sp>
        <p:nvSpPr>
          <p:cNvPr id="5" name="Footer Placeholder 4">
            <a:extLst>
              <a:ext uri="{FF2B5EF4-FFF2-40B4-BE49-F238E27FC236}">
                <a16:creationId xmlns:a16="http://schemas.microsoft.com/office/drawing/2014/main" id="{681DA1FB-17F9-F148-BD16-A5379A7A3F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47AFA-2621-1648-858D-C64BD963C52C}"/>
              </a:ext>
            </a:extLst>
          </p:cNvPr>
          <p:cNvSpPr>
            <a:spLocks noGrp="1"/>
          </p:cNvSpPr>
          <p:nvPr>
            <p:ph type="sldNum" sz="quarter" idx="12"/>
          </p:nvPr>
        </p:nvSpPr>
        <p:spPr/>
        <p:txBody>
          <a:bodyPr/>
          <a:lstStyle/>
          <a:p>
            <a:fld id="{035D24CE-9731-924C-80E9-E8AE0AD74A59}" type="slidenum">
              <a:rPr lang="en-US" smtClean="0"/>
              <a:t>‹#›</a:t>
            </a:fld>
            <a:endParaRPr lang="en-US"/>
          </a:p>
        </p:txBody>
      </p:sp>
    </p:spTree>
    <p:extLst>
      <p:ext uri="{BB962C8B-B14F-4D97-AF65-F5344CB8AC3E}">
        <p14:creationId xmlns:p14="http://schemas.microsoft.com/office/powerpoint/2010/main" val="555210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845C-CC70-BC44-BDC4-8101E9CF43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DC2879-27D6-524E-9C35-0054A8641B53}"/>
              </a:ext>
            </a:extLst>
          </p:cNvPr>
          <p:cNvSpPr>
            <a:spLocks noGrp="1"/>
          </p:cNvSpPr>
          <p:nvPr>
            <p:ph type="dt" sz="half" idx="10"/>
          </p:nvPr>
        </p:nvSpPr>
        <p:spPr/>
        <p:txBody>
          <a:bodyPr/>
          <a:lstStyle/>
          <a:p>
            <a:fld id="{6E87C1DA-C1A1-FB4E-9399-38EBFA48BE34}" type="datetimeFigureOut">
              <a:rPr lang="en-US" smtClean="0"/>
              <a:t>11/12/2024</a:t>
            </a:fld>
            <a:endParaRPr lang="en-US"/>
          </a:p>
        </p:txBody>
      </p:sp>
      <p:sp>
        <p:nvSpPr>
          <p:cNvPr id="4" name="Footer Placeholder 3">
            <a:extLst>
              <a:ext uri="{FF2B5EF4-FFF2-40B4-BE49-F238E27FC236}">
                <a16:creationId xmlns:a16="http://schemas.microsoft.com/office/drawing/2014/main" id="{2468CB14-5061-E14E-A85F-27674C0B0E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0FF4BE-58FF-8545-9E12-EC0DF6098F69}"/>
              </a:ext>
            </a:extLst>
          </p:cNvPr>
          <p:cNvSpPr>
            <a:spLocks noGrp="1"/>
          </p:cNvSpPr>
          <p:nvPr>
            <p:ph type="sldNum" sz="quarter" idx="12"/>
          </p:nvPr>
        </p:nvSpPr>
        <p:spPr/>
        <p:txBody>
          <a:bodyPr/>
          <a:lstStyle/>
          <a:p>
            <a:fld id="{035D24CE-9731-924C-80E9-E8AE0AD74A59}" type="slidenum">
              <a:rPr lang="en-US" smtClean="0"/>
              <a:t>‹#›</a:t>
            </a:fld>
            <a:endParaRPr lang="en-US"/>
          </a:p>
        </p:txBody>
      </p:sp>
    </p:spTree>
    <p:extLst>
      <p:ext uri="{BB962C8B-B14F-4D97-AF65-F5344CB8AC3E}">
        <p14:creationId xmlns:p14="http://schemas.microsoft.com/office/powerpoint/2010/main" val="1177108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0CCBED-B2A8-8543-AA44-8493FDFBC715}"/>
              </a:ext>
            </a:extLst>
          </p:cNvPr>
          <p:cNvSpPr>
            <a:spLocks noGrp="1"/>
          </p:cNvSpPr>
          <p:nvPr>
            <p:ph type="dt" sz="half" idx="10"/>
          </p:nvPr>
        </p:nvSpPr>
        <p:spPr/>
        <p:txBody>
          <a:bodyPr/>
          <a:lstStyle/>
          <a:p>
            <a:fld id="{6E87C1DA-C1A1-FB4E-9399-38EBFA48BE34}" type="datetimeFigureOut">
              <a:rPr lang="en-US" smtClean="0"/>
              <a:t>11/12/2024</a:t>
            </a:fld>
            <a:endParaRPr lang="en-US"/>
          </a:p>
        </p:txBody>
      </p:sp>
      <p:sp>
        <p:nvSpPr>
          <p:cNvPr id="3" name="Footer Placeholder 2">
            <a:extLst>
              <a:ext uri="{FF2B5EF4-FFF2-40B4-BE49-F238E27FC236}">
                <a16:creationId xmlns:a16="http://schemas.microsoft.com/office/drawing/2014/main" id="{C2BC13A8-E2C0-1B4F-8951-37AE79D7B8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151202-3AE9-B943-8AEE-4FBEDDE0DD07}"/>
              </a:ext>
            </a:extLst>
          </p:cNvPr>
          <p:cNvSpPr>
            <a:spLocks noGrp="1"/>
          </p:cNvSpPr>
          <p:nvPr>
            <p:ph type="sldNum" sz="quarter" idx="12"/>
          </p:nvPr>
        </p:nvSpPr>
        <p:spPr/>
        <p:txBody>
          <a:bodyPr/>
          <a:lstStyle/>
          <a:p>
            <a:fld id="{035D24CE-9731-924C-80E9-E8AE0AD74A59}" type="slidenum">
              <a:rPr lang="en-US" smtClean="0"/>
              <a:t>‹#›</a:t>
            </a:fld>
            <a:endParaRPr lang="en-US"/>
          </a:p>
        </p:txBody>
      </p:sp>
      <p:pic>
        <p:nvPicPr>
          <p:cNvPr id="5" name="Picture 4" descr="A group of people walking on a city street&#10;&#10;Description automatically generated">
            <a:extLst>
              <a:ext uri="{FF2B5EF4-FFF2-40B4-BE49-F238E27FC236}">
                <a16:creationId xmlns:a16="http://schemas.microsoft.com/office/drawing/2014/main" id="{1787881B-F533-874A-BC9A-EFABDECF0E0A}"/>
              </a:ext>
            </a:extLst>
          </p:cNvPr>
          <p:cNvPicPr>
            <a:picLocks noChangeAspect="1"/>
          </p:cNvPicPr>
          <p:nvPr userDrawn="1"/>
        </p:nvPicPr>
        <p:blipFill rotWithShape="1">
          <a:blip r:embed="rId2"/>
          <a:srcRect l="1032" t="15868" r="343" b="-1608"/>
          <a:stretch/>
        </p:blipFill>
        <p:spPr>
          <a:xfrm>
            <a:off x="0" y="-95569"/>
            <a:ext cx="16257588" cy="9412020"/>
          </a:xfrm>
          <a:prstGeom prst="rect">
            <a:avLst/>
          </a:prstGeom>
        </p:spPr>
      </p:pic>
      <p:sp>
        <p:nvSpPr>
          <p:cNvPr id="6" name="Date Placeholder 3">
            <a:extLst>
              <a:ext uri="{FF2B5EF4-FFF2-40B4-BE49-F238E27FC236}">
                <a16:creationId xmlns:a16="http://schemas.microsoft.com/office/drawing/2014/main" id="{A1A72AB3-5653-1F4F-8812-45F8B9A07F3E}"/>
              </a:ext>
            </a:extLst>
          </p:cNvPr>
          <p:cNvSpPr txBox="1">
            <a:spLocks/>
          </p:cNvSpPr>
          <p:nvPr userDrawn="1"/>
        </p:nvSpPr>
        <p:spPr>
          <a:xfrm>
            <a:off x="1951103" y="11484065"/>
            <a:ext cx="4396007" cy="649111"/>
          </a:xfrm>
          <a:prstGeom prst="rect">
            <a:avLst/>
          </a:prstGeom>
        </p:spPr>
        <p:txBody>
          <a:bodyPr vert="horz" lIns="121920" tIns="60960" rIns="121920" bIns="6096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36A439-04D4-4F3D-B170-CF790A0A4BED}" type="datetime1">
              <a:rPr lang="en-US" altLang="en-US" sz="1600" smtClean="0"/>
              <a:pPr/>
              <a:t>11/12/2024</a:t>
            </a:fld>
            <a:endParaRPr lang="en-US" altLang="en-US" sz="1600"/>
          </a:p>
        </p:txBody>
      </p:sp>
      <p:sp>
        <p:nvSpPr>
          <p:cNvPr id="7" name="Slide Number Placeholder 5">
            <a:extLst>
              <a:ext uri="{FF2B5EF4-FFF2-40B4-BE49-F238E27FC236}">
                <a16:creationId xmlns:a16="http://schemas.microsoft.com/office/drawing/2014/main" id="{790044F2-B27E-014C-A1F1-852BD8EECC05}"/>
              </a:ext>
            </a:extLst>
          </p:cNvPr>
          <p:cNvSpPr txBox="1">
            <a:spLocks/>
          </p:cNvSpPr>
          <p:nvPr userDrawn="1"/>
        </p:nvSpPr>
        <p:spPr>
          <a:xfrm>
            <a:off x="17604254" y="11484065"/>
            <a:ext cx="2332945" cy="649111"/>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1C8984-5AD4-4075-B9B2-ACFC8E40E260}" type="slidenum">
              <a:rPr lang="en-US" altLang="en-US" sz="1600" smtClean="0"/>
              <a:pPr/>
              <a:t>‹#›</a:t>
            </a:fld>
            <a:endParaRPr lang="en-US" altLang="en-US" sz="1600" dirty="0"/>
          </a:p>
        </p:txBody>
      </p:sp>
      <p:sp>
        <p:nvSpPr>
          <p:cNvPr id="8" name="Rectangle 7">
            <a:extLst>
              <a:ext uri="{FF2B5EF4-FFF2-40B4-BE49-F238E27FC236}">
                <a16:creationId xmlns:a16="http://schemas.microsoft.com/office/drawing/2014/main" id="{5AC70C6D-AF0A-B849-9088-BC49E28DD2B8}"/>
              </a:ext>
            </a:extLst>
          </p:cNvPr>
          <p:cNvSpPr/>
          <p:nvPr userDrawn="1"/>
        </p:nvSpPr>
        <p:spPr>
          <a:xfrm rot="5400000">
            <a:off x="-1773703" y="1884006"/>
            <a:ext cx="9412021" cy="5301778"/>
          </a:xfrm>
          <a:prstGeom prst="rect">
            <a:avLst/>
          </a:prstGeom>
          <a:solidFill>
            <a:srgbClr val="E94D03">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9" name="Rectangle 8">
            <a:extLst>
              <a:ext uri="{FF2B5EF4-FFF2-40B4-BE49-F238E27FC236}">
                <a16:creationId xmlns:a16="http://schemas.microsoft.com/office/drawing/2014/main" id="{444B2588-32EB-BC47-85ED-B8A0C23BF625}"/>
              </a:ext>
            </a:extLst>
          </p:cNvPr>
          <p:cNvSpPr/>
          <p:nvPr userDrawn="1"/>
        </p:nvSpPr>
        <p:spPr>
          <a:xfrm>
            <a:off x="909802" y="3483670"/>
            <a:ext cx="5670523" cy="2308324"/>
          </a:xfrm>
          <a:prstGeom prst="rect">
            <a:avLst/>
          </a:prstGeom>
        </p:spPr>
        <p:txBody>
          <a:bodyPr wrap="square">
            <a:spAutoFit/>
          </a:bodyPr>
          <a:lstStyle/>
          <a:p>
            <a:r>
              <a:rPr lang="en-US" sz="7200" b="1" dirty="0">
                <a:solidFill>
                  <a:schemeClr val="bg1"/>
                </a:solidFill>
              </a:rPr>
              <a:t>Retired Educator</a:t>
            </a:r>
            <a:endParaRPr lang="en-US" sz="7200" dirty="0">
              <a:solidFill>
                <a:schemeClr val="bg1"/>
              </a:solidFill>
            </a:endParaRPr>
          </a:p>
        </p:txBody>
      </p:sp>
      <p:sp>
        <p:nvSpPr>
          <p:cNvPr id="10" name="Rectangle 9">
            <a:extLst>
              <a:ext uri="{FF2B5EF4-FFF2-40B4-BE49-F238E27FC236}">
                <a16:creationId xmlns:a16="http://schemas.microsoft.com/office/drawing/2014/main" id="{DE3FE317-5E03-4F49-BE22-D7DAA2A71675}"/>
              </a:ext>
            </a:extLst>
          </p:cNvPr>
          <p:cNvSpPr/>
          <p:nvPr userDrawn="1"/>
        </p:nvSpPr>
        <p:spPr>
          <a:xfrm>
            <a:off x="909801" y="5973215"/>
            <a:ext cx="3986989" cy="584775"/>
          </a:xfrm>
          <a:prstGeom prst="rect">
            <a:avLst/>
          </a:prstGeom>
        </p:spPr>
        <p:txBody>
          <a:bodyPr wrap="none">
            <a:spAutoFit/>
          </a:bodyPr>
          <a:lstStyle/>
          <a:p>
            <a:pPr algn="l"/>
            <a:r>
              <a:rPr lang="en-US" sz="3200" b="1" dirty="0">
                <a:solidFill>
                  <a:schemeClr val="bg1"/>
                </a:solidFill>
              </a:rPr>
              <a:t>Learn and Discover</a:t>
            </a:r>
          </a:p>
        </p:txBody>
      </p:sp>
      <p:pic>
        <p:nvPicPr>
          <p:cNvPr id="11" name="Picture 10" descr="Logo&#10;&#10;Description automatically generated">
            <a:extLst>
              <a:ext uri="{FF2B5EF4-FFF2-40B4-BE49-F238E27FC236}">
                <a16:creationId xmlns:a16="http://schemas.microsoft.com/office/drawing/2014/main" id="{22B3403E-63F7-D349-94BF-09B225F5F3E9}"/>
              </a:ext>
            </a:extLst>
          </p:cNvPr>
          <p:cNvPicPr>
            <a:picLocks noChangeAspect="1"/>
          </p:cNvPicPr>
          <p:nvPr userDrawn="1"/>
        </p:nvPicPr>
        <p:blipFill>
          <a:blip r:embed="rId3"/>
          <a:stretch>
            <a:fillRect/>
          </a:stretch>
        </p:blipFill>
        <p:spPr>
          <a:xfrm>
            <a:off x="1124971" y="2088589"/>
            <a:ext cx="2816431" cy="1126463"/>
          </a:xfrm>
          <a:prstGeom prst="rect">
            <a:avLst/>
          </a:prstGeom>
        </p:spPr>
      </p:pic>
    </p:spTree>
    <p:extLst>
      <p:ext uri="{BB962C8B-B14F-4D97-AF65-F5344CB8AC3E}">
        <p14:creationId xmlns:p14="http://schemas.microsoft.com/office/powerpoint/2010/main" val="8666905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C70C6D-AF0A-B849-9088-BC49E28DD2B8}"/>
              </a:ext>
            </a:extLst>
          </p:cNvPr>
          <p:cNvSpPr/>
          <p:nvPr userDrawn="1"/>
        </p:nvSpPr>
        <p:spPr>
          <a:xfrm rot="5400000">
            <a:off x="-1598011" y="1598014"/>
            <a:ext cx="9144000" cy="5947978"/>
          </a:xfrm>
          <a:prstGeom prst="rect">
            <a:avLst/>
          </a:prstGeom>
          <a:solidFill>
            <a:srgbClr val="E94D03">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13" name="Rectangle 12">
            <a:extLst>
              <a:ext uri="{FF2B5EF4-FFF2-40B4-BE49-F238E27FC236}">
                <a16:creationId xmlns:a16="http://schemas.microsoft.com/office/drawing/2014/main" id="{237EC7A7-19C4-43E5-BD79-3E03B7AA28D6}"/>
              </a:ext>
            </a:extLst>
          </p:cNvPr>
          <p:cNvSpPr/>
          <p:nvPr userDrawn="1"/>
        </p:nvSpPr>
        <p:spPr>
          <a:xfrm>
            <a:off x="5937338" y="0"/>
            <a:ext cx="397246" cy="9144000"/>
          </a:xfrm>
          <a:prstGeom prst="rect">
            <a:avLst/>
          </a:prstGeom>
          <a:solidFill>
            <a:schemeClr val="tx1">
              <a:lumMod val="65000"/>
              <a:lumOff val="3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p>
        </p:txBody>
      </p:sp>
    </p:spTree>
    <p:extLst>
      <p:ext uri="{BB962C8B-B14F-4D97-AF65-F5344CB8AC3E}">
        <p14:creationId xmlns:p14="http://schemas.microsoft.com/office/powerpoint/2010/main" val="1078748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12" name="Picture 11" descr="A person standing next to a tree in a forest&#10;&#10;Description automatically generated">
            <a:extLst>
              <a:ext uri="{FF2B5EF4-FFF2-40B4-BE49-F238E27FC236}">
                <a16:creationId xmlns:a16="http://schemas.microsoft.com/office/drawing/2014/main" id="{47ED725B-FFBA-6844-9CE1-95223720900D}"/>
              </a:ext>
            </a:extLst>
          </p:cNvPr>
          <p:cNvPicPr>
            <a:picLocks noChangeAspect="1"/>
          </p:cNvPicPr>
          <p:nvPr userDrawn="1"/>
        </p:nvPicPr>
        <p:blipFill>
          <a:blip r:embed="rId2"/>
          <a:stretch>
            <a:fillRect/>
          </a:stretch>
        </p:blipFill>
        <p:spPr>
          <a:xfrm>
            <a:off x="-111939" y="1"/>
            <a:ext cx="16369528" cy="9205111"/>
          </a:xfrm>
          <a:prstGeom prst="rect">
            <a:avLst/>
          </a:prstGeom>
        </p:spPr>
      </p:pic>
      <p:grpSp>
        <p:nvGrpSpPr>
          <p:cNvPr id="5" name="Group 4">
            <a:extLst>
              <a:ext uri="{FF2B5EF4-FFF2-40B4-BE49-F238E27FC236}">
                <a16:creationId xmlns:a16="http://schemas.microsoft.com/office/drawing/2014/main" id="{929372F4-FA9D-2746-BFC4-FB15B44626B9}"/>
              </a:ext>
            </a:extLst>
          </p:cNvPr>
          <p:cNvGrpSpPr/>
          <p:nvPr userDrawn="1"/>
        </p:nvGrpSpPr>
        <p:grpSpPr>
          <a:xfrm>
            <a:off x="575790" y="0"/>
            <a:ext cx="6672385" cy="9144000"/>
            <a:chOff x="649454" y="935047"/>
            <a:chExt cx="6889561" cy="6010086"/>
          </a:xfrm>
        </p:grpSpPr>
        <p:sp>
          <p:nvSpPr>
            <p:cNvPr id="6" name="Rectangle 5">
              <a:extLst>
                <a:ext uri="{FF2B5EF4-FFF2-40B4-BE49-F238E27FC236}">
                  <a16:creationId xmlns:a16="http://schemas.microsoft.com/office/drawing/2014/main" id="{398FE5B9-E09D-B54B-9478-1CFA1C59A629}"/>
                </a:ext>
              </a:extLst>
            </p:cNvPr>
            <p:cNvSpPr/>
            <p:nvPr/>
          </p:nvSpPr>
          <p:spPr>
            <a:xfrm>
              <a:off x="649454" y="935047"/>
              <a:ext cx="6889561" cy="6010086"/>
            </a:xfrm>
            <a:prstGeom prst="rect">
              <a:avLst/>
            </a:prstGeom>
            <a:solidFill>
              <a:srgbClr val="E94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7" name="Rectangle 6">
              <a:extLst>
                <a:ext uri="{FF2B5EF4-FFF2-40B4-BE49-F238E27FC236}">
                  <a16:creationId xmlns:a16="http://schemas.microsoft.com/office/drawing/2014/main" id="{E949D12E-BC62-5C42-9664-860BF1B08C62}"/>
                </a:ext>
              </a:extLst>
            </p:cNvPr>
            <p:cNvSpPr/>
            <p:nvPr/>
          </p:nvSpPr>
          <p:spPr>
            <a:xfrm>
              <a:off x="1047136" y="2165834"/>
              <a:ext cx="6091083" cy="1355360"/>
            </a:xfrm>
            <a:prstGeom prst="rect">
              <a:avLst/>
            </a:prstGeom>
          </p:spPr>
          <p:txBody>
            <a:bodyPr wrap="square">
              <a:spAutoFit/>
            </a:bodyPr>
            <a:lstStyle/>
            <a:p>
              <a:pPr algn="ctr"/>
              <a:r>
                <a:rPr lang="en-US" sz="6400" b="1" dirty="0">
                  <a:solidFill>
                    <a:schemeClr val="bg1"/>
                  </a:solidFill>
                </a:rPr>
                <a:t>Retired Educator</a:t>
              </a:r>
              <a:endParaRPr lang="en-US" sz="6400" dirty="0">
                <a:solidFill>
                  <a:schemeClr val="bg1"/>
                </a:solidFill>
              </a:endParaRPr>
            </a:p>
          </p:txBody>
        </p:sp>
        <p:sp>
          <p:nvSpPr>
            <p:cNvPr id="8" name="Rectangle 7">
              <a:extLst>
                <a:ext uri="{FF2B5EF4-FFF2-40B4-BE49-F238E27FC236}">
                  <a16:creationId xmlns:a16="http://schemas.microsoft.com/office/drawing/2014/main" id="{D1144064-55F4-D642-8778-8F652E6738B2}"/>
                </a:ext>
              </a:extLst>
            </p:cNvPr>
            <p:cNvSpPr/>
            <p:nvPr/>
          </p:nvSpPr>
          <p:spPr>
            <a:xfrm>
              <a:off x="1047136" y="4003745"/>
              <a:ext cx="6091083" cy="492288"/>
            </a:xfrm>
            <a:prstGeom prst="rect">
              <a:avLst/>
            </a:prstGeom>
          </p:spPr>
          <p:txBody>
            <a:bodyPr wrap="square">
              <a:spAutoFit/>
            </a:bodyPr>
            <a:lstStyle/>
            <a:p>
              <a:pPr algn="ctr"/>
              <a:r>
                <a:rPr lang="en-US" sz="4267" b="1" dirty="0">
                  <a:solidFill>
                    <a:schemeClr val="bg1"/>
                  </a:solidFill>
                </a:rPr>
                <a:t>Learn and Discover</a:t>
              </a:r>
            </a:p>
          </p:txBody>
        </p:sp>
        <p:sp>
          <p:nvSpPr>
            <p:cNvPr id="9" name="Rectangle 8">
              <a:extLst>
                <a:ext uri="{FF2B5EF4-FFF2-40B4-BE49-F238E27FC236}">
                  <a16:creationId xmlns:a16="http://schemas.microsoft.com/office/drawing/2014/main" id="{7DBD7376-7D13-0A45-810F-9B5609C7C850}"/>
                </a:ext>
              </a:extLst>
            </p:cNvPr>
            <p:cNvSpPr/>
            <p:nvPr/>
          </p:nvSpPr>
          <p:spPr>
            <a:xfrm>
              <a:off x="1047136" y="1135627"/>
              <a:ext cx="6091083" cy="556347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cxnSp>
          <p:nvCxnSpPr>
            <p:cNvPr id="10" name="Straight Connector 9">
              <a:extLst>
                <a:ext uri="{FF2B5EF4-FFF2-40B4-BE49-F238E27FC236}">
                  <a16:creationId xmlns:a16="http://schemas.microsoft.com/office/drawing/2014/main" id="{7FF7D418-C5DF-5A4B-83BC-7942920A7185}"/>
                </a:ext>
              </a:extLst>
            </p:cNvPr>
            <p:cNvCxnSpPr/>
            <p:nvPr/>
          </p:nvCxnSpPr>
          <p:spPr>
            <a:xfrm>
              <a:off x="2816943" y="5031713"/>
              <a:ext cx="23597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C2BC13A8-E2C0-1B4F-8951-37AE79D7B8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151202-3AE9-B943-8AEE-4FBEDDE0DD07}"/>
              </a:ext>
            </a:extLst>
          </p:cNvPr>
          <p:cNvSpPr>
            <a:spLocks noGrp="1"/>
          </p:cNvSpPr>
          <p:nvPr>
            <p:ph type="sldNum" sz="quarter" idx="12"/>
          </p:nvPr>
        </p:nvSpPr>
        <p:spPr/>
        <p:txBody>
          <a:bodyPr/>
          <a:lstStyle/>
          <a:p>
            <a:fld id="{035D24CE-9731-924C-80E9-E8AE0AD74A59}" type="slidenum">
              <a:rPr lang="en-US" smtClean="0"/>
              <a:t>‹#›</a:t>
            </a:fld>
            <a:endParaRPr lang="en-US"/>
          </a:p>
        </p:txBody>
      </p:sp>
      <p:sp>
        <p:nvSpPr>
          <p:cNvPr id="2" name="Date Placeholder 1">
            <a:extLst>
              <a:ext uri="{FF2B5EF4-FFF2-40B4-BE49-F238E27FC236}">
                <a16:creationId xmlns:a16="http://schemas.microsoft.com/office/drawing/2014/main" id="{7B0CCBED-B2A8-8543-AA44-8493FDFBC715}"/>
              </a:ext>
            </a:extLst>
          </p:cNvPr>
          <p:cNvSpPr>
            <a:spLocks noGrp="1"/>
          </p:cNvSpPr>
          <p:nvPr>
            <p:ph type="dt" sz="half" idx="10"/>
          </p:nvPr>
        </p:nvSpPr>
        <p:spPr/>
        <p:txBody>
          <a:bodyPr/>
          <a:lstStyle/>
          <a:p>
            <a:fld id="{6E87C1DA-C1A1-FB4E-9399-38EBFA48BE34}" type="datetimeFigureOut">
              <a:rPr lang="en-US" smtClean="0"/>
              <a:t>11/12/2024</a:t>
            </a:fld>
            <a:endParaRPr lang="en-US"/>
          </a:p>
        </p:txBody>
      </p:sp>
    </p:spTree>
    <p:extLst>
      <p:ext uri="{BB962C8B-B14F-4D97-AF65-F5344CB8AC3E}">
        <p14:creationId xmlns:p14="http://schemas.microsoft.com/office/powerpoint/2010/main" val="36824078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12" name="Picture 11" descr="A person standing next to a tree in a forest&#10;&#10;Description automatically generated">
            <a:extLst>
              <a:ext uri="{FF2B5EF4-FFF2-40B4-BE49-F238E27FC236}">
                <a16:creationId xmlns:a16="http://schemas.microsoft.com/office/drawing/2014/main" id="{47ED725B-FFBA-6844-9CE1-95223720900D}"/>
              </a:ext>
            </a:extLst>
          </p:cNvPr>
          <p:cNvPicPr>
            <a:picLocks noChangeAspect="1"/>
          </p:cNvPicPr>
          <p:nvPr userDrawn="1"/>
        </p:nvPicPr>
        <p:blipFill>
          <a:blip r:embed="rId2"/>
          <a:stretch>
            <a:fillRect/>
          </a:stretch>
        </p:blipFill>
        <p:spPr>
          <a:xfrm>
            <a:off x="-111939" y="1"/>
            <a:ext cx="16369528" cy="9205111"/>
          </a:xfrm>
          <a:prstGeom prst="rect">
            <a:avLst/>
          </a:prstGeom>
        </p:spPr>
      </p:pic>
      <p:sp>
        <p:nvSpPr>
          <p:cNvPr id="3" name="Footer Placeholder 2">
            <a:extLst>
              <a:ext uri="{FF2B5EF4-FFF2-40B4-BE49-F238E27FC236}">
                <a16:creationId xmlns:a16="http://schemas.microsoft.com/office/drawing/2014/main" id="{C2BC13A8-E2C0-1B4F-8951-37AE79D7B8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151202-3AE9-B943-8AEE-4FBEDDE0DD07}"/>
              </a:ext>
            </a:extLst>
          </p:cNvPr>
          <p:cNvSpPr>
            <a:spLocks noGrp="1"/>
          </p:cNvSpPr>
          <p:nvPr>
            <p:ph type="sldNum" sz="quarter" idx="12"/>
          </p:nvPr>
        </p:nvSpPr>
        <p:spPr/>
        <p:txBody>
          <a:bodyPr/>
          <a:lstStyle/>
          <a:p>
            <a:fld id="{035D24CE-9731-924C-80E9-E8AE0AD74A59}" type="slidenum">
              <a:rPr lang="en-US" smtClean="0"/>
              <a:t>‹#›</a:t>
            </a:fld>
            <a:endParaRPr lang="en-US"/>
          </a:p>
        </p:txBody>
      </p:sp>
      <p:sp>
        <p:nvSpPr>
          <p:cNvPr id="11" name="Rectangle 10">
            <a:extLst>
              <a:ext uri="{FF2B5EF4-FFF2-40B4-BE49-F238E27FC236}">
                <a16:creationId xmlns:a16="http://schemas.microsoft.com/office/drawing/2014/main" id="{C6C56F8C-0634-0044-8B2B-527C2A36856F}"/>
              </a:ext>
            </a:extLst>
          </p:cNvPr>
          <p:cNvSpPr/>
          <p:nvPr userDrawn="1"/>
        </p:nvSpPr>
        <p:spPr>
          <a:xfrm>
            <a:off x="307892" y="4518529"/>
            <a:ext cx="9925686" cy="3144252"/>
          </a:xfrm>
          <a:prstGeom prst="rect">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p>
        </p:txBody>
      </p:sp>
      <p:sp>
        <p:nvSpPr>
          <p:cNvPr id="2" name="Date Placeholder 1">
            <a:extLst>
              <a:ext uri="{FF2B5EF4-FFF2-40B4-BE49-F238E27FC236}">
                <a16:creationId xmlns:a16="http://schemas.microsoft.com/office/drawing/2014/main" id="{7B0CCBED-B2A8-8543-AA44-8493FDFBC715}"/>
              </a:ext>
            </a:extLst>
          </p:cNvPr>
          <p:cNvSpPr>
            <a:spLocks noGrp="1"/>
          </p:cNvSpPr>
          <p:nvPr>
            <p:ph type="dt" sz="half" idx="10"/>
          </p:nvPr>
        </p:nvSpPr>
        <p:spPr/>
        <p:txBody>
          <a:bodyPr/>
          <a:lstStyle/>
          <a:p>
            <a:fld id="{6E87C1DA-C1A1-FB4E-9399-38EBFA48BE34}" type="datetimeFigureOut">
              <a:rPr lang="en-US" smtClean="0"/>
              <a:t>11/12/2024</a:t>
            </a:fld>
            <a:endParaRPr lang="en-US"/>
          </a:p>
        </p:txBody>
      </p:sp>
      <p:pic>
        <p:nvPicPr>
          <p:cNvPr id="13" name="Picture 12" descr="Logo&#10;&#10;Description automatically generated">
            <a:extLst>
              <a:ext uri="{FF2B5EF4-FFF2-40B4-BE49-F238E27FC236}">
                <a16:creationId xmlns:a16="http://schemas.microsoft.com/office/drawing/2014/main" id="{6304174A-C193-9248-AA7D-53DD9F8F18DE}"/>
              </a:ext>
            </a:extLst>
          </p:cNvPr>
          <p:cNvPicPr>
            <a:picLocks noChangeAspect="1"/>
          </p:cNvPicPr>
          <p:nvPr userDrawn="1"/>
        </p:nvPicPr>
        <p:blipFill>
          <a:blip r:embed="rId3"/>
          <a:stretch>
            <a:fillRect/>
          </a:stretch>
        </p:blipFill>
        <p:spPr>
          <a:xfrm>
            <a:off x="1256755" y="4964193"/>
            <a:ext cx="2816431" cy="1126463"/>
          </a:xfrm>
          <a:prstGeom prst="rect">
            <a:avLst/>
          </a:prstGeom>
        </p:spPr>
      </p:pic>
      <p:sp>
        <p:nvSpPr>
          <p:cNvPr id="14" name="Rectangle 13">
            <a:extLst>
              <a:ext uri="{FF2B5EF4-FFF2-40B4-BE49-F238E27FC236}">
                <a16:creationId xmlns:a16="http://schemas.microsoft.com/office/drawing/2014/main" id="{6CECDE76-1827-694E-BFFD-386DEDA141AF}"/>
              </a:ext>
            </a:extLst>
          </p:cNvPr>
          <p:cNvSpPr/>
          <p:nvPr userDrawn="1"/>
        </p:nvSpPr>
        <p:spPr>
          <a:xfrm>
            <a:off x="1099981" y="6090655"/>
            <a:ext cx="9435364" cy="995209"/>
          </a:xfrm>
          <a:prstGeom prst="rect">
            <a:avLst/>
          </a:prstGeom>
        </p:spPr>
        <p:txBody>
          <a:bodyPr wrap="square">
            <a:spAutoFit/>
          </a:bodyPr>
          <a:lstStyle/>
          <a:p>
            <a:pPr algn="l"/>
            <a:r>
              <a:rPr lang="en-US" sz="5867" b="1" dirty="0">
                <a:solidFill>
                  <a:schemeClr val="bg1"/>
                </a:solidFill>
              </a:rPr>
              <a:t>Thank you for attending</a:t>
            </a:r>
          </a:p>
        </p:txBody>
      </p:sp>
    </p:spTree>
    <p:extLst>
      <p:ext uri="{BB962C8B-B14F-4D97-AF65-F5344CB8AC3E}">
        <p14:creationId xmlns:p14="http://schemas.microsoft.com/office/powerpoint/2010/main" val="121014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770B3350-1847-4D22-AB55-3DAB4A22FA5A}" type="datetime1">
              <a:rPr lang="en-US" altLang="en-US" smtClean="0"/>
              <a:t>11/12/2024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81FC8F9-2183-40BA-8286-C0C9A1F2ABE3}" type="slidenum">
              <a:rPr lang="en-US" altLang="en-US"/>
              <a:pPr/>
              <a:t>‹#›</a:t>
            </a:fld>
            <a:endParaRPr lang="en-US" altLang="en-US"/>
          </a:p>
        </p:txBody>
      </p:sp>
    </p:spTree>
    <p:extLst>
      <p:ext uri="{BB962C8B-B14F-4D97-AF65-F5344CB8AC3E}">
        <p14:creationId xmlns:p14="http://schemas.microsoft.com/office/powerpoint/2010/main" val="10931683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2BC13A8-E2C0-1B4F-8951-37AE79D7B8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151202-3AE9-B943-8AEE-4FBEDDE0DD07}"/>
              </a:ext>
            </a:extLst>
          </p:cNvPr>
          <p:cNvSpPr>
            <a:spLocks noGrp="1"/>
          </p:cNvSpPr>
          <p:nvPr>
            <p:ph type="sldNum" sz="quarter" idx="12"/>
          </p:nvPr>
        </p:nvSpPr>
        <p:spPr/>
        <p:txBody>
          <a:bodyPr/>
          <a:lstStyle/>
          <a:p>
            <a:fld id="{035D24CE-9731-924C-80E9-E8AE0AD74A59}" type="slidenum">
              <a:rPr lang="en-US" smtClean="0"/>
              <a:t>‹#›</a:t>
            </a:fld>
            <a:endParaRPr lang="en-US"/>
          </a:p>
        </p:txBody>
      </p:sp>
      <p:sp>
        <p:nvSpPr>
          <p:cNvPr id="2" name="Date Placeholder 1">
            <a:extLst>
              <a:ext uri="{FF2B5EF4-FFF2-40B4-BE49-F238E27FC236}">
                <a16:creationId xmlns:a16="http://schemas.microsoft.com/office/drawing/2014/main" id="{7B0CCBED-B2A8-8543-AA44-8493FDFBC715}"/>
              </a:ext>
            </a:extLst>
          </p:cNvPr>
          <p:cNvSpPr>
            <a:spLocks noGrp="1"/>
          </p:cNvSpPr>
          <p:nvPr>
            <p:ph type="dt" sz="half" idx="10"/>
          </p:nvPr>
        </p:nvSpPr>
        <p:spPr/>
        <p:txBody>
          <a:bodyPr/>
          <a:lstStyle/>
          <a:p>
            <a:fld id="{6E87C1DA-C1A1-FB4E-9399-38EBFA48BE34}" type="datetimeFigureOut">
              <a:rPr lang="en-US" smtClean="0"/>
              <a:t>11/12/2024</a:t>
            </a:fld>
            <a:endParaRPr lang="en-US"/>
          </a:p>
        </p:txBody>
      </p:sp>
    </p:spTree>
    <p:extLst>
      <p:ext uri="{BB962C8B-B14F-4D97-AF65-F5344CB8AC3E}">
        <p14:creationId xmlns:p14="http://schemas.microsoft.com/office/powerpoint/2010/main" val="26699787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FFFCC-877C-AC4F-AABA-887724F61360}"/>
              </a:ext>
            </a:extLst>
          </p:cNvPr>
          <p:cNvSpPr>
            <a:spLocks noGrp="1"/>
          </p:cNvSpPr>
          <p:nvPr>
            <p:ph type="ctrTitle"/>
          </p:nvPr>
        </p:nvSpPr>
        <p:spPr>
          <a:xfrm>
            <a:off x="2032199" y="1496484"/>
            <a:ext cx="12193191"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EE581022-4CD1-6140-B164-2BD1694A6D43}"/>
              </a:ext>
            </a:extLst>
          </p:cNvPr>
          <p:cNvSpPr>
            <a:spLocks noGrp="1"/>
          </p:cNvSpPr>
          <p:nvPr>
            <p:ph type="subTitle" idx="1"/>
          </p:nvPr>
        </p:nvSpPr>
        <p:spPr>
          <a:xfrm>
            <a:off x="2032199" y="4802717"/>
            <a:ext cx="12193191"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C96014D9-508B-4C48-9269-B8CB5791B7D9}"/>
              </a:ext>
            </a:extLst>
          </p:cNvPr>
          <p:cNvSpPr>
            <a:spLocks noGrp="1"/>
          </p:cNvSpPr>
          <p:nvPr>
            <p:ph type="dt" sz="half" idx="10"/>
          </p:nvPr>
        </p:nvSpPr>
        <p:spPr/>
        <p:txBody>
          <a:bodyPr/>
          <a:lstStyle/>
          <a:p>
            <a:fld id="{6E87C1DA-C1A1-FB4E-9399-38EBFA48BE34}" type="datetimeFigureOut">
              <a:rPr lang="en-US" smtClean="0"/>
              <a:t>11/12/2024</a:t>
            </a:fld>
            <a:endParaRPr lang="en-US"/>
          </a:p>
        </p:txBody>
      </p:sp>
      <p:sp>
        <p:nvSpPr>
          <p:cNvPr id="5" name="Footer Placeholder 4">
            <a:extLst>
              <a:ext uri="{FF2B5EF4-FFF2-40B4-BE49-F238E27FC236}">
                <a16:creationId xmlns:a16="http://schemas.microsoft.com/office/drawing/2014/main" id="{10366478-F515-5746-A497-5BDA74680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42F59-EA42-BD4F-BCCC-E7EF7EF50A48}"/>
              </a:ext>
            </a:extLst>
          </p:cNvPr>
          <p:cNvSpPr>
            <a:spLocks noGrp="1"/>
          </p:cNvSpPr>
          <p:nvPr>
            <p:ph type="sldNum" sz="quarter" idx="12"/>
          </p:nvPr>
        </p:nvSpPr>
        <p:spPr/>
        <p:txBody>
          <a:bodyPr/>
          <a:lstStyle/>
          <a:p>
            <a:fld id="{035D24CE-9731-924C-80E9-E8AE0AD74A59}" type="slidenum">
              <a:rPr lang="en-US" smtClean="0"/>
              <a:t>‹#›</a:t>
            </a:fld>
            <a:endParaRPr lang="en-US"/>
          </a:p>
        </p:txBody>
      </p:sp>
    </p:spTree>
    <p:extLst>
      <p:ext uri="{BB962C8B-B14F-4D97-AF65-F5344CB8AC3E}">
        <p14:creationId xmlns:p14="http://schemas.microsoft.com/office/powerpoint/2010/main" val="97606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6C2EC-670B-3042-B223-C1EE7D2B1A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862A5E-1A22-2B45-A03B-8B744E5731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E20D4-6A94-7A45-911B-84181920D245}"/>
              </a:ext>
            </a:extLst>
          </p:cNvPr>
          <p:cNvSpPr>
            <a:spLocks noGrp="1"/>
          </p:cNvSpPr>
          <p:nvPr>
            <p:ph type="dt" sz="half" idx="10"/>
          </p:nvPr>
        </p:nvSpPr>
        <p:spPr/>
        <p:txBody>
          <a:bodyPr/>
          <a:lstStyle/>
          <a:p>
            <a:fld id="{6E87C1DA-C1A1-FB4E-9399-38EBFA48BE34}" type="datetimeFigureOut">
              <a:rPr lang="en-US" smtClean="0"/>
              <a:t>11/12/2024</a:t>
            </a:fld>
            <a:endParaRPr lang="en-US"/>
          </a:p>
        </p:txBody>
      </p:sp>
      <p:sp>
        <p:nvSpPr>
          <p:cNvPr id="5" name="Footer Placeholder 4">
            <a:extLst>
              <a:ext uri="{FF2B5EF4-FFF2-40B4-BE49-F238E27FC236}">
                <a16:creationId xmlns:a16="http://schemas.microsoft.com/office/drawing/2014/main" id="{681DA1FB-17F9-F148-BD16-A5379A7A3F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47AFA-2621-1648-858D-C64BD963C52C}"/>
              </a:ext>
            </a:extLst>
          </p:cNvPr>
          <p:cNvSpPr>
            <a:spLocks noGrp="1"/>
          </p:cNvSpPr>
          <p:nvPr>
            <p:ph type="sldNum" sz="quarter" idx="12"/>
          </p:nvPr>
        </p:nvSpPr>
        <p:spPr/>
        <p:txBody>
          <a:bodyPr/>
          <a:lstStyle/>
          <a:p>
            <a:fld id="{035D24CE-9731-924C-80E9-E8AE0AD74A59}" type="slidenum">
              <a:rPr lang="en-US" smtClean="0"/>
              <a:t>‹#›</a:t>
            </a:fld>
            <a:endParaRPr lang="en-US"/>
          </a:p>
        </p:txBody>
      </p:sp>
    </p:spTree>
    <p:extLst>
      <p:ext uri="{BB962C8B-B14F-4D97-AF65-F5344CB8AC3E}">
        <p14:creationId xmlns:p14="http://schemas.microsoft.com/office/powerpoint/2010/main" val="3274411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845C-CC70-BC44-BDC4-8101E9CF43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DC2879-27D6-524E-9C35-0054A8641B53}"/>
              </a:ext>
            </a:extLst>
          </p:cNvPr>
          <p:cNvSpPr>
            <a:spLocks noGrp="1"/>
          </p:cNvSpPr>
          <p:nvPr>
            <p:ph type="dt" sz="half" idx="10"/>
          </p:nvPr>
        </p:nvSpPr>
        <p:spPr/>
        <p:txBody>
          <a:bodyPr/>
          <a:lstStyle/>
          <a:p>
            <a:fld id="{6E87C1DA-C1A1-FB4E-9399-38EBFA48BE34}" type="datetimeFigureOut">
              <a:rPr lang="en-US" smtClean="0"/>
              <a:t>11/12/2024</a:t>
            </a:fld>
            <a:endParaRPr lang="en-US"/>
          </a:p>
        </p:txBody>
      </p:sp>
      <p:sp>
        <p:nvSpPr>
          <p:cNvPr id="4" name="Footer Placeholder 3">
            <a:extLst>
              <a:ext uri="{FF2B5EF4-FFF2-40B4-BE49-F238E27FC236}">
                <a16:creationId xmlns:a16="http://schemas.microsoft.com/office/drawing/2014/main" id="{2468CB14-5061-E14E-A85F-27674C0B0E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0FF4BE-58FF-8545-9E12-EC0DF6098F69}"/>
              </a:ext>
            </a:extLst>
          </p:cNvPr>
          <p:cNvSpPr>
            <a:spLocks noGrp="1"/>
          </p:cNvSpPr>
          <p:nvPr>
            <p:ph type="sldNum" sz="quarter" idx="12"/>
          </p:nvPr>
        </p:nvSpPr>
        <p:spPr/>
        <p:txBody>
          <a:bodyPr/>
          <a:lstStyle/>
          <a:p>
            <a:fld id="{035D24CE-9731-924C-80E9-E8AE0AD74A59}" type="slidenum">
              <a:rPr lang="en-US" smtClean="0"/>
              <a:t>‹#›</a:t>
            </a:fld>
            <a:endParaRPr lang="en-US"/>
          </a:p>
        </p:txBody>
      </p:sp>
    </p:spTree>
    <p:extLst>
      <p:ext uri="{BB962C8B-B14F-4D97-AF65-F5344CB8AC3E}">
        <p14:creationId xmlns:p14="http://schemas.microsoft.com/office/powerpoint/2010/main" val="4456626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0CCBED-B2A8-8543-AA44-8493FDFBC715}"/>
              </a:ext>
            </a:extLst>
          </p:cNvPr>
          <p:cNvSpPr>
            <a:spLocks noGrp="1"/>
          </p:cNvSpPr>
          <p:nvPr>
            <p:ph type="dt" sz="half" idx="10"/>
          </p:nvPr>
        </p:nvSpPr>
        <p:spPr/>
        <p:txBody>
          <a:bodyPr/>
          <a:lstStyle/>
          <a:p>
            <a:fld id="{6E87C1DA-C1A1-FB4E-9399-38EBFA48BE34}" type="datetimeFigureOut">
              <a:rPr lang="en-US" smtClean="0"/>
              <a:t>11/12/2024</a:t>
            </a:fld>
            <a:endParaRPr lang="en-US"/>
          </a:p>
        </p:txBody>
      </p:sp>
      <p:sp>
        <p:nvSpPr>
          <p:cNvPr id="3" name="Footer Placeholder 2">
            <a:extLst>
              <a:ext uri="{FF2B5EF4-FFF2-40B4-BE49-F238E27FC236}">
                <a16:creationId xmlns:a16="http://schemas.microsoft.com/office/drawing/2014/main" id="{C2BC13A8-E2C0-1B4F-8951-37AE79D7B8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151202-3AE9-B943-8AEE-4FBEDDE0DD07}"/>
              </a:ext>
            </a:extLst>
          </p:cNvPr>
          <p:cNvSpPr>
            <a:spLocks noGrp="1"/>
          </p:cNvSpPr>
          <p:nvPr>
            <p:ph type="sldNum" sz="quarter" idx="12"/>
          </p:nvPr>
        </p:nvSpPr>
        <p:spPr/>
        <p:txBody>
          <a:bodyPr/>
          <a:lstStyle/>
          <a:p>
            <a:fld id="{035D24CE-9731-924C-80E9-E8AE0AD74A59}" type="slidenum">
              <a:rPr lang="en-US" smtClean="0"/>
              <a:t>‹#›</a:t>
            </a:fld>
            <a:endParaRPr lang="en-US"/>
          </a:p>
        </p:txBody>
      </p:sp>
      <p:pic>
        <p:nvPicPr>
          <p:cNvPr id="5" name="Picture 4" descr="A group of people walking on a city street&#10;&#10;Description automatically generated">
            <a:extLst>
              <a:ext uri="{FF2B5EF4-FFF2-40B4-BE49-F238E27FC236}">
                <a16:creationId xmlns:a16="http://schemas.microsoft.com/office/drawing/2014/main" id="{1787881B-F533-874A-BC9A-EFABDECF0E0A}"/>
              </a:ext>
            </a:extLst>
          </p:cNvPr>
          <p:cNvPicPr>
            <a:picLocks noChangeAspect="1"/>
          </p:cNvPicPr>
          <p:nvPr userDrawn="1"/>
        </p:nvPicPr>
        <p:blipFill rotWithShape="1">
          <a:blip r:embed="rId2"/>
          <a:srcRect l="1032" t="15868" r="343" b="-1608"/>
          <a:stretch/>
        </p:blipFill>
        <p:spPr>
          <a:xfrm>
            <a:off x="0" y="-95569"/>
            <a:ext cx="16257588" cy="9412020"/>
          </a:xfrm>
          <a:prstGeom prst="rect">
            <a:avLst/>
          </a:prstGeom>
        </p:spPr>
      </p:pic>
      <p:sp>
        <p:nvSpPr>
          <p:cNvPr id="6" name="Date Placeholder 3">
            <a:extLst>
              <a:ext uri="{FF2B5EF4-FFF2-40B4-BE49-F238E27FC236}">
                <a16:creationId xmlns:a16="http://schemas.microsoft.com/office/drawing/2014/main" id="{A1A72AB3-5653-1F4F-8812-45F8B9A07F3E}"/>
              </a:ext>
            </a:extLst>
          </p:cNvPr>
          <p:cNvSpPr txBox="1">
            <a:spLocks/>
          </p:cNvSpPr>
          <p:nvPr userDrawn="1"/>
        </p:nvSpPr>
        <p:spPr>
          <a:xfrm>
            <a:off x="1951103" y="11484065"/>
            <a:ext cx="4396007" cy="649111"/>
          </a:xfrm>
          <a:prstGeom prst="rect">
            <a:avLst/>
          </a:prstGeom>
        </p:spPr>
        <p:txBody>
          <a:bodyPr vert="horz" lIns="121920" tIns="60960" rIns="121920" bIns="6096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36A439-04D4-4F3D-B170-CF790A0A4BED}" type="datetime1">
              <a:rPr lang="en-US" altLang="en-US" sz="1600" smtClean="0"/>
              <a:pPr/>
              <a:t>11/12/2024</a:t>
            </a:fld>
            <a:endParaRPr lang="en-US" altLang="en-US" sz="1600"/>
          </a:p>
        </p:txBody>
      </p:sp>
      <p:sp>
        <p:nvSpPr>
          <p:cNvPr id="7" name="Slide Number Placeholder 5">
            <a:extLst>
              <a:ext uri="{FF2B5EF4-FFF2-40B4-BE49-F238E27FC236}">
                <a16:creationId xmlns:a16="http://schemas.microsoft.com/office/drawing/2014/main" id="{790044F2-B27E-014C-A1F1-852BD8EECC05}"/>
              </a:ext>
            </a:extLst>
          </p:cNvPr>
          <p:cNvSpPr txBox="1">
            <a:spLocks/>
          </p:cNvSpPr>
          <p:nvPr userDrawn="1"/>
        </p:nvSpPr>
        <p:spPr>
          <a:xfrm>
            <a:off x="17604254" y="11484065"/>
            <a:ext cx="2332945" cy="649111"/>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1C8984-5AD4-4075-B9B2-ACFC8E40E260}" type="slidenum">
              <a:rPr lang="en-US" altLang="en-US" sz="1600" smtClean="0"/>
              <a:pPr/>
              <a:t>‹#›</a:t>
            </a:fld>
            <a:endParaRPr lang="en-US" altLang="en-US" sz="1600" dirty="0"/>
          </a:p>
        </p:txBody>
      </p:sp>
      <p:sp>
        <p:nvSpPr>
          <p:cNvPr id="8" name="Rectangle 7">
            <a:extLst>
              <a:ext uri="{FF2B5EF4-FFF2-40B4-BE49-F238E27FC236}">
                <a16:creationId xmlns:a16="http://schemas.microsoft.com/office/drawing/2014/main" id="{5AC70C6D-AF0A-B849-9088-BC49E28DD2B8}"/>
              </a:ext>
            </a:extLst>
          </p:cNvPr>
          <p:cNvSpPr/>
          <p:nvPr userDrawn="1"/>
        </p:nvSpPr>
        <p:spPr>
          <a:xfrm rot="5400000">
            <a:off x="-1773703" y="1884006"/>
            <a:ext cx="9412021" cy="5301778"/>
          </a:xfrm>
          <a:prstGeom prst="rect">
            <a:avLst/>
          </a:prstGeom>
          <a:solidFill>
            <a:srgbClr val="E94D03">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9" name="Rectangle 8">
            <a:extLst>
              <a:ext uri="{FF2B5EF4-FFF2-40B4-BE49-F238E27FC236}">
                <a16:creationId xmlns:a16="http://schemas.microsoft.com/office/drawing/2014/main" id="{444B2588-32EB-BC47-85ED-B8A0C23BF625}"/>
              </a:ext>
            </a:extLst>
          </p:cNvPr>
          <p:cNvSpPr/>
          <p:nvPr userDrawn="1"/>
        </p:nvSpPr>
        <p:spPr>
          <a:xfrm>
            <a:off x="909802" y="3483670"/>
            <a:ext cx="5670523" cy="2308324"/>
          </a:xfrm>
          <a:prstGeom prst="rect">
            <a:avLst/>
          </a:prstGeom>
        </p:spPr>
        <p:txBody>
          <a:bodyPr wrap="square">
            <a:spAutoFit/>
          </a:bodyPr>
          <a:lstStyle/>
          <a:p>
            <a:r>
              <a:rPr lang="en-US" sz="7200" b="1" dirty="0">
                <a:solidFill>
                  <a:schemeClr val="bg1"/>
                </a:solidFill>
              </a:rPr>
              <a:t>Retired Educator</a:t>
            </a:r>
            <a:endParaRPr lang="en-US" sz="7200" dirty="0">
              <a:solidFill>
                <a:schemeClr val="bg1"/>
              </a:solidFill>
            </a:endParaRPr>
          </a:p>
        </p:txBody>
      </p:sp>
      <p:sp>
        <p:nvSpPr>
          <p:cNvPr id="10" name="Rectangle 9">
            <a:extLst>
              <a:ext uri="{FF2B5EF4-FFF2-40B4-BE49-F238E27FC236}">
                <a16:creationId xmlns:a16="http://schemas.microsoft.com/office/drawing/2014/main" id="{DE3FE317-5E03-4F49-BE22-D7DAA2A71675}"/>
              </a:ext>
            </a:extLst>
          </p:cNvPr>
          <p:cNvSpPr/>
          <p:nvPr userDrawn="1"/>
        </p:nvSpPr>
        <p:spPr>
          <a:xfrm>
            <a:off x="909801" y="5973215"/>
            <a:ext cx="3986989" cy="584775"/>
          </a:xfrm>
          <a:prstGeom prst="rect">
            <a:avLst/>
          </a:prstGeom>
        </p:spPr>
        <p:txBody>
          <a:bodyPr wrap="none">
            <a:spAutoFit/>
          </a:bodyPr>
          <a:lstStyle/>
          <a:p>
            <a:pPr algn="l"/>
            <a:r>
              <a:rPr lang="en-US" sz="3200" b="1" dirty="0">
                <a:solidFill>
                  <a:schemeClr val="bg1"/>
                </a:solidFill>
              </a:rPr>
              <a:t>Learn and Discover</a:t>
            </a:r>
          </a:p>
        </p:txBody>
      </p:sp>
      <p:pic>
        <p:nvPicPr>
          <p:cNvPr id="11" name="Picture 10" descr="Logo&#10;&#10;Description automatically generated">
            <a:extLst>
              <a:ext uri="{FF2B5EF4-FFF2-40B4-BE49-F238E27FC236}">
                <a16:creationId xmlns:a16="http://schemas.microsoft.com/office/drawing/2014/main" id="{22B3403E-63F7-D349-94BF-09B225F5F3E9}"/>
              </a:ext>
            </a:extLst>
          </p:cNvPr>
          <p:cNvPicPr>
            <a:picLocks noChangeAspect="1"/>
          </p:cNvPicPr>
          <p:nvPr userDrawn="1"/>
        </p:nvPicPr>
        <p:blipFill>
          <a:blip r:embed="rId3"/>
          <a:stretch>
            <a:fillRect/>
          </a:stretch>
        </p:blipFill>
        <p:spPr>
          <a:xfrm>
            <a:off x="1124971" y="2088589"/>
            <a:ext cx="2816431" cy="1126463"/>
          </a:xfrm>
          <a:prstGeom prst="rect">
            <a:avLst/>
          </a:prstGeom>
        </p:spPr>
      </p:pic>
    </p:spTree>
    <p:extLst>
      <p:ext uri="{BB962C8B-B14F-4D97-AF65-F5344CB8AC3E}">
        <p14:creationId xmlns:p14="http://schemas.microsoft.com/office/powerpoint/2010/main" val="1420476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12" name="Picture 11" descr="A person standing next to a tree in a forest&#10;&#10;Description automatically generated">
            <a:extLst>
              <a:ext uri="{FF2B5EF4-FFF2-40B4-BE49-F238E27FC236}">
                <a16:creationId xmlns:a16="http://schemas.microsoft.com/office/drawing/2014/main" id="{47ED725B-FFBA-6844-9CE1-95223720900D}"/>
              </a:ext>
            </a:extLst>
          </p:cNvPr>
          <p:cNvPicPr>
            <a:picLocks noChangeAspect="1"/>
          </p:cNvPicPr>
          <p:nvPr userDrawn="1"/>
        </p:nvPicPr>
        <p:blipFill>
          <a:blip r:embed="rId2"/>
          <a:stretch>
            <a:fillRect/>
          </a:stretch>
        </p:blipFill>
        <p:spPr>
          <a:xfrm>
            <a:off x="-111939" y="1"/>
            <a:ext cx="16369528" cy="9205111"/>
          </a:xfrm>
          <a:prstGeom prst="rect">
            <a:avLst/>
          </a:prstGeom>
        </p:spPr>
      </p:pic>
      <p:grpSp>
        <p:nvGrpSpPr>
          <p:cNvPr id="5" name="Group 4">
            <a:extLst>
              <a:ext uri="{FF2B5EF4-FFF2-40B4-BE49-F238E27FC236}">
                <a16:creationId xmlns:a16="http://schemas.microsoft.com/office/drawing/2014/main" id="{929372F4-FA9D-2746-BFC4-FB15B44626B9}"/>
              </a:ext>
            </a:extLst>
          </p:cNvPr>
          <p:cNvGrpSpPr/>
          <p:nvPr userDrawn="1"/>
        </p:nvGrpSpPr>
        <p:grpSpPr>
          <a:xfrm>
            <a:off x="575790" y="0"/>
            <a:ext cx="6672385" cy="9144000"/>
            <a:chOff x="649454" y="935047"/>
            <a:chExt cx="6889561" cy="6010086"/>
          </a:xfrm>
        </p:grpSpPr>
        <p:sp>
          <p:nvSpPr>
            <p:cNvPr id="6" name="Rectangle 5">
              <a:extLst>
                <a:ext uri="{FF2B5EF4-FFF2-40B4-BE49-F238E27FC236}">
                  <a16:creationId xmlns:a16="http://schemas.microsoft.com/office/drawing/2014/main" id="{398FE5B9-E09D-B54B-9478-1CFA1C59A629}"/>
                </a:ext>
              </a:extLst>
            </p:cNvPr>
            <p:cNvSpPr/>
            <p:nvPr/>
          </p:nvSpPr>
          <p:spPr>
            <a:xfrm>
              <a:off x="649454" y="935047"/>
              <a:ext cx="6889561" cy="6010086"/>
            </a:xfrm>
            <a:prstGeom prst="rect">
              <a:avLst/>
            </a:prstGeom>
            <a:solidFill>
              <a:srgbClr val="E94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7" name="Rectangle 6">
              <a:extLst>
                <a:ext uri="{FF2B5EF4-FFF2-40B4-BE49-F238E27FC236}">
                  <a16:creationId xmlns:a16="http://schemas.microsoft.com/office/drawing/2014/main" id="{E949D12E-BC62-5C42-9664-860BF1B08C62}"/>
                </a:ext>
              </a:extLst>
            </p:cNvPr>
            <p:cNvSpPr/>
            <p:nvPr/>
          </p:nvSpPr>
          <p:spPr>
            <a:xfrm>
              <a:off x="1047136" y="2165834"/>
              <a:ext cx="6091083" cy="1355360"/>
            </a:xfrm>
            <a:prstGeom prst="rect">
              <a:avLst/>
            </a:prstGeom>
          </p:spPr>
          <p:txBody>
            <a:bodyPr wrap="square">
              <a:spAutoFit/>
            </a:bodyPr>
            <a:lstStyle/>
            <a:p>
              <a:pPr algn="ctr"/>
              <a:r>
                <a:rPr lang="en-US" sz="6400" b="1" dirty="0">
                  <a:solidFill>
                    <a:schemeClr val="bg1"/>
                  </a:solidFill>
                </a:rPr>
                <a:t>Retired Educator</a:t>
              </a:r>
              <a:endParaRPr lang="en-US" sz="6400" dirty="0">
                <a:solidFill>
                  <a:schemeClr val="bg1"/>
                </a:solidFill>
              </a:endParaRPr>
            </a:p>
          </p:txBody>
        </p:sp>
        <p:sp>
          <p:nvSpPr>
            <p:cNvPr id="8" name="Rectangle 7">
              <a:extLst>
                <a:ext uri="{FF2B5EF4-FFF2-40B4-BE49-F238E27FC236}">
                  <a16:creationId xmlns:a16="http://schemas.microsoft.com/office/drawing/2014/main" id="{D1144064-55F4-D642-8778-8F652E6738B2}"/>
                </a:ext>
              </a:extLst>
            </p:cNvPr>
            <p:cNvSpPr/>
            <p:nvPr/>
          </p:nvSpPr>
          <p:spPr>
            <a:xfrm>
              <a:off x="1047136" y="4003745"/>
              <a:ext cx="6091083" cy="492288"/>
            </a:xfrm>
            <a:prstGeom prst="rect">
              <a:avLst/>
            </a:prstGeom>
          </p:spPr>
          <p:txBody>
            <a:bodyPr wrap="square">
              <a:spAutoFit/>
            </a:bodyPr>
            <a:lstStyle/>
            <a:p>
              <a:pPr algn="ctr"/>
              <a:r>
                <a:rPr lang="en-US" sz="4267" b="1" dirty="0">
                  <a:solidFill>
                    <a:schemeClr val="bg1"/>
                  </a:solidFill>
                </a:rPr>
                <a:t>Learn and Discover</a:t>
              </a:r>
            </a:p>
          </p:txBody>
        </p:sp>
        <p:sp>
          <p:nvSpPr>
            <p:cNvPr id="9" name="Rectangle 8">
              <a:extLst>
                <a:ext uri="{FF2B5EF4-FFF2-40B4-BE49-F238E27FC236}">
                  <a16:creationId xmlns:a16="http://schemas.microsoft.com/office/drawing/2014/main" id="{7DBD7376-7D13-0A45-810F-9B5609C7C850}"/>
                </a:ext>
              </a:extLst>
            </p:cNvPr>
            <p:cNvSpPr/>
            <p:nvPr/>
          </p:nvSpPr>
          <p:spPr>
            <a:xfrm>
              <a:off x="1047136" y="1135627"/>
              <a:ext cx="6091083" cy="556347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cxnSp>
          <p:nvCxnSpPr>
            <p:cNvPr id="10" name="Straight Connector 9">
              <a:extLst>
                <a:ext uri="{FF2B5EF4-FFF2-40B4-BE49-F238E27FC236}">
                  <a16:creationId xmlns:a16="http://schemas.microsoft.com/office/drawing/2014/main" id="{7FF7D418-C5DF-5A4B-83BC-7942920A7185}"/>
                </a:ext>
              </a:extLst>
            </p:cNvPr>
            <p:cNvCxnSpPr/>
            <p:nvPr/>
          </p:nvCxnSpPr>
          <p:spPr>
            <a:xfrm>
              <a:off x="2816943" y="5031713"/>
              <a:ext cx="23597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C2BC13A8-E2C0-1B4F-8951-37AE79D7B8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151202-3AE9-B943-8AEE-4FBEDDE0DD07}"/>
              </a:ext>
            </a:extLst>
          </p:cNvPr>
          <p:cNvSpPr>
            <a:spLocks noGrp="1"/>
          </p:cNvSpPr>
          <p:nvPr>
            <p:ph type="sldNum" sz="quarter" idx="12"/>
          </p:nvPr>
        </p:nvSpPr>
        <p:spPr/>
        <p:txBody>
          <a:bodyPr/>
          <a:lstStyle/>
          <a:p>
            <a:fld id="{035D24CE-9731-924C-80E9-E8AE0AD74A59}" type="slidenum">
              <a:rPr lang="en-US" smtClean="0"/>
              <a:t>‹#›</a:t>
            </a:fld>
            <a:endParaRPr lang="en-US"/>
          </a:p>
        </p:txBody>
      </p:sp>
      <p:sp>
        <p:nvSpPr>
          <p:cNvPr id="2" name="Date Placeholder 1">
            <a:extLst>
              <a:ext uri="{FF2B5EF4-FFF2-40B4-BE49-F238E27FC236}">
                <a16:creationId xmlns:a16="http://schemas.microsoft.com/office/drawing/2014/main" id="{7B0CCBED-B2A8-8543-AA44-8493FDFBC715}"/>
              </a:ext>
            </a:extLst>
          </p:cNvPr>
          <p:cNvSpPr>
            <a:spLocks noGrp="1"/>
          </p:cNvSpPr>
          <p:nvPr>
            <p:ph type="dt" sz="half" idx="10"/>
          </p:nvPr>
        </p:nvSpPr>
        <p:spPr/>
        <p:txBody>
          <a:bodyPr/>
          <a:lstStyle/>
          <a:p>
            <a:fld id="{6E87C1DA-C1A1-FB4E-9399-38EBFA48BE34}" type="datetimeFigureOut">
              <a:rPr lang="en-US" smtClean="0"/>
              <a:t>11/12/2024</a:t>
            </a:fld>
            <a:endParaRPr lang="en-US"/>
          </a:p>
        </p:txBody>
      </p:sp>
    </p:spTree>
    <p:extLst>
      <p:ext uri="{BB962C8B-B14F-4D97-AF65-F5344CB8AC3E}">
        <p14:creationId xmlns:p14="http://schemas.microsoft.com/office/powerpoint/2010/main" val="29137748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12" name="Picture 11" descr="A person standing next to a tree in a forest&#10;&#10;Description automatically generated">
            <a:extLst>
              <a:ext uri="{FF2B5EF4-FFF2-40B4-BE49-F238E27FC236}">
                <a16:creationId xmlns:a16="http://schemas.microsoft.com/office/drawing/2014/main" id="{47ED725B-FFBA-6844-9CE1-95223720900D}"/>
              </a:ext>
            </a:extLst>
          </p:cNvPr>
          <p:cNvPicPr>
            <a:picLocks noChangeAspect="1"/>
          </p:cNvPicPr>
          <p:nvPr userDrawn="1"/>
        </p:nvPicPr>
        <p:blipFill>
          <a:blip r:embed="rId2"/>
          <a:stretch>
            <a:fillRect/>
          </a:stretch>
        </p:blipFill>
        <p:spPr>
          <a:xfrm>
            <a:off x="-111939" y="1"/>
            <a:ext cx="16369528" cy="9205111"/>
          </a:xfrm>
          <a:prstGeom prst="rect">
            <a:avLst/>
          </a:prstGeom>
        </p:spPr>
      </p:pic>
      <p:sp>
        <p:nvSpPr>
          <p:cNvPr id="3" name="Footer Placeholder 2">
            <a:extLst>
              <a:ext uri="{FF2B5EF4-FFF2-40B4-BE49-F238E27FC236}">
                <a16:creationId xmlns:a16="http://schemas.microsoft.com/office/drawing/2014/main" id="{C2BC13A8-E2C0-1B4F-8951-37AE79D7B8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151202-3AE9-B943-8AEE-4FBEDDE0DD07}"/>
              </a:ext>
            </a:extLst>
          </p:cNvPr>
          <p:cNvSpPr>
            <a:spLocks noGrp="1"/>
          </p:cNvSpPr>
          <p:nvPr>
            <p:ph type="sldNum" sz="quarter" idx="12"/>
          </p:nvPr>
        </p:nvSpPr>
        <p:spPr/>
        <p:txBody>
          <a:bodyPr/>
          <a:lstStyle/>
          <a:p>
            <a:fld id="{035D24CE-9731-924C-80E9-E8AE0AD74A59}" type="slidenum">
              <a:rPr lang="en-US" smtClean="0"/>
              <a:t>‹#›</a:t>
            </a:fld>
            <a:endParaRPr lang="en-US"/>
          </a:p>
        </p:txBody>
      </p:sp>
      <p:sp>
        <p:nvSpPr>
          <p:cNvPr id="11" name="Rectangle 10">
            <a:extLst>
              <a:ext uri="{FF2B5EF4-FFF2-40B4-BE49-F238E27FC236}">
                <a16:creationId xmlns:a16="http://schemas.microsoft.com/office/drawing/2014/main" id="{C6C56F8C-0634-0044-8B2B-527C2A36856F}"/>
              </a:ext>
            </a:extLst>
          </p:cNvPr>
          <p:cNvSpPr/>
          <p:nvPr userDrawn="1"/>
        </p:nvSpPr>
        <p:spPr>
          <a:xfrm>
            <a:off x="909141" y="4572001"/>
            <a:ext cx="9925686" cy="3144252"/>
          </a:xfrm>
          <a:prstGeom prst="rect">
            <a:avLst/>
          </a:prstGeom>
          <a:solidFill>
            <a:schemeClr val="tx1">
              <a:lumMod val="65000"/>
              <a:lumOff val="3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a:p>
        </p:txBody>
      </p:sp>
      <p:sp>
        <p:nvSpPr>
          <p:cNvPr id="2" name="Date Placeholder 1">
            <a:extLst>
              <a:ext uri="{FF2B5EF4-FFF2-40B4-BE49-F238E27FC236}">
                <a16:creationId xmlns:a16="http://schemas.microsoft.com/office/drawing/2014/main" id="{7B0CCBED-B2A8-8543-AA44-8493FDFBC715}"/>
              </a:ext>
            </a:extLst>
          </p:cNvPr>
          <p:cNvSpPr>
            <a:spLocks noGrp="1"/>
          </p:cNvSpPr>
          <p:nvPr>
            <p:ph type="dt" sz="half" idx="10"/>
          </p:nvPr>
        </p:nvSpPr>
        <p:spPr/>
        <p:txBody>
          <a:bodyPr/>
          <a:lstStyle/>
          <a:p>
            <a:fld id="{6E87C1DA-C1A1-FB4E-9399-38EBFA48BE34}" type="datetimeFigureOut">
              <a:rPr lang="en-US" smtClean="0"/>
              <a:t>11/12/2024</a:t>
            </a:fld>
            <a:endParaRPr lang="en-US"/>
          </a:p>
        </p:txBody>
      </p:sp>
      <p:pic>
        <p:nvPicPr>
          <p:cNvPr id="13" name="Picture 12" descr="Logo&#10;&#10;Description automatically generated">
            <a:extLst>
              <a:ext uri="{FF2B5EF4-FFF2-40B4-BE49-F238E27FC236}">
                <a16:creationId xmlns:a16="http://schemas.microsoft.com/office/drawing/2014/main" id="{6304174A-C193-9248-AA7D-53DD9F8F18DE}"/>
              </a:ext>
            </a:extLst>
          </p:cNvPr>
          <p:cNvPicPr>
            <a:picLocks noChangeAspect="1"/>
          </p:cNvPicPr>
          <p:nvPr userDrawn="1"/>
        </p:nvPicPr>
        <p:blipFill>
          <a:blip r:embed="rId3"/>
          <a:stretch>
            <a:fillRect/>
          </a:stretch>
        </p:blipFill>
        <p:spPr>
          <a:xfrm>
            <a:off x="1256755" y="4964193"/>
            <a:ext cx="2816431" cy="1126463"/>
          </a:xfrm>
          <a:prstGeom prst="rect">
            <a:avLst/>
          </a:prstGeom>
        </p:spPr>
      </p:pic>
      <p:sp>
        <p:nvSpPr>
          <p:cNvPr id="14" name="Rectangle 13">
            <a:extLst>
              <a:ext uri="{FF2B5EF4-FFF2-40B4-BE49-F238E27FC236}">
                <a16:creationId xmlns:a16="http://schemas.microsoft.com/office/drawing/2014/main" id="{6CECDE76-1827-694E-BFFD-386DEDA141AF}"/>
              </a:ext>
            </a:extLst>
          </p:cNvPr>
          <p:cNvSpPr/>
          <p:nvPr userDrawn="1"/>
        </p:nvSpPr>
        <p:spPr>
          <a:xfrm>
            <a:off x="1099981" y="6090655"/>
            <a:ext cx="9435364" cy="995209"/>
          </a:xfrm>
          <a:prstGeom prst="rect">
            <a:avLst/>
          </a:prstGeom>
        </p:spPr>
        <p:txBody>
          <a:bodyPr wrap="square">
            <a:spAutoFit/>
          </a:bodyPr>
          <a:lstStyle/>
          <a:p>
            <a:pPr algn="l"/>
            <a:r>
              <a:rPr lang="en-US" sz="5867" b="1" dirty="0">
                <a:solidFill>
                  <a:schemeClr val="bg1"/>
                </a:solidFill>
              </a:rPr>
              <a:t>Thank you for attending</a:t>
            </a:r>
          </a:p>
        </p:txBody>
      </p:sp>
    </p:spTree>
    <p:extLst>
      <p:ext uri="{BB962C8B-B14F-4D97-AF65-F5344CB8AC3E}">
        <p14:creationId xmlns:p14="http://schemas.microsoft.com/office/powerpoint/2010/main" val="4000690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2BC13A8-E2C0-1B4F-8951-37AE79D7B8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151202-3AE9-B943-8AEE-4FBEDDE0DD07}"/>
              </a:ext>
            </a:extLst>
          </p:cNvPr>
          <p:cNvSpPr>
            <a:spLocks noGrp="1"/>
          </p:cNvSpPr>
          <p:nvPr>
            <p:ph type="sldNum" sz="quarter" idx="12"/>
          </p:nvPr>
        </p:nvSpPr>
        <p:spPr/>
        <p:txBody>
          <a:bodyPr/>
          <a:lstStyle/>
          <a:p>
            <a:fld id="{035D24CE-9731-924C-80E9-E8AE0AD74A59}" type="slidenum">
              <a:rPr lang="en-US" smtClean="0"/>
              <a:t>‹#›</a:t>
            </a:fld>
            <a:endParaRPr lang="en-US"/>
          </a:p>
        </p:txBody>
      </p:sp>
      <p:sp>
        <p:nvSpPr>
          <p:cNvPr id="2" name="Date Placeholder 1">
            <a:extLst>
              <a:ext uri="{FF2B5EF4-FFF2-40B4-BE49-F238E27FC236}">
                <a16:creationId xmlns:a16="http://schemas.microsoft.com/office/drawing/2014/main" id="{7B0CCBED-B2A8-8543-AA44-8493FDFBC715}"/>
              </a:ext>
            </a:extLst>
          </p:cNvPr>
          <p:cNvSpPr>
            <a:spLocks noGrp="1"/>
          </p:cNvSpPr>
          <p:nvPr>
            <p:ph type="dt" sz="half" idx="10"/>
          </p:nvPr>
        </p:nvSpPr>
        <p:spPr/>
        <p:txBody>
          <a:bodyPr/>
          <a:lstStyle/>
          <a:p>
            <a:fld id="{6E87C1DA-C1A1-FB4E-9399-38EBFA48BE34}" type="datetimeFigureOut">
              <a:rPr lang="en-US" smtClean="0"/>
              <a:t>11/12/2024</a:t>
            </a:fld>
            <a:endParaRPr lang="en-US"/>
          </a:p>
        </p:txBody>
      </p:sp>
    </p:spTree>
    <p:extLst>
      <p:ext uri="{BB962C8B-B14F-4D97-AF65-F5344CB8AC3E}">
        <p14:creationId xmlns:p14="http://schemas.microsoft.com/office/powerpoint/2010/main" val="402722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4EA6C1C-659B-48E6-B49F-A14E0FBDDD87}" type="datetime1">
              <a:rPr lang="en-US" altLang="en-US" smtClean="0"/>
              <a:t>11/12/2024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C518556-0C90-4CE2-BD74-AA640A3F5F64}" type="slidenum">
              <a:rPr lang="en-US" altLang="en-US"/>
              <a:pPr/>
              <a:t>‹#›</a:t>
            </a:fld>
            <a:endParaRPr lang="en-US" altLang="en-US"/>
          </a:p>
        </p:txBody>
      </p:sp>
    </p:spTree>
    <p:extLst>
      <p:ext uri="{BB962C8B-B14F-4D97-AF65-F5344CB8AC3E}">
        <p14:creationId xmlns:p14="http://schemas.microsoft.com/office/powerpoint/2010/main" val="2759443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039" y="6778625"/>
            <a:ext cx="9755187" cy="7556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50039" y="2122043"/>
            <a:ext cx="9755187" cy="46565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150039" y="7569176"/>
            <a:ext cx="9755187" cy="6604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D65F149-20FF-4D44-A38F-6CB0DEB1F65B}" type="datetime1">
              <a:rPr lang="en-US" altLang="en-US" smtClean="0"/>
              <a:t>11/12/2024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7BAC38A-EF58-4621-9936-896B5619317D}" type="slidenum">
              <a:rPr lang="en-US" altLang="en-US"/>
              <a:pPr/>
              <a:t>‹#›</a:t>
            </a:fld>
            <a:endParaRPr lang="en-US" altLang="en-US"/>
          </a:p>
        </p:txBody>
      </p:sp>
    </p:spTree>
    <p:extLst>
      <p:ext uri="{BB962C8B-B14F-4D97-AF65-F5344CB8AC3E}">
        <p14:creationId xmlns:p14="http://schemas.microsoft.com/office/powerpoint/2010/main" val="32072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2328525" cy="1164197"/>
          </a:xfrm>
          <a:prstGeom prst="rect">
            <a:avLst/>
          </a:prstGeo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1209381" y="4016188"/>
            <a:ext cx="12338344" cy="2336800"/>
          </a:xfrm>
          <a:prstGeom prst="rect">
            <a:avLst/>
          </a:prstGeom>
        </p:spPr>
        <p:txBody>
          <a:bodyPr/>
          <a:lstStyle>
            <a:lvl1pPr marL="0" indent="0" algn="l">
              <a:buNone/>
              <a:defRPr sz="48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fld id="{7369E14B-C990-4B81-9B8E-E5F82E665BFC}" type="datetime1">
              <a:rPr lang="en-US" altLang="en-US" smtClean="0"/>
              <a:t>11/12/2024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C1E99-6478-4BF6-A9C2-3305D989240E}" type="slidenum">
              <a:rPr lang="en-US" altLang="en-US"/>
              <a:pPr/>
              <a:t>‹#›</a:t>
            </a:fld>
            <a:endParaRPr lang="en-US" altLang="en-US"/>
          </a:p>
        </p:txBody>
      </p:sp>
    </p:spTree>
    <p:extLst>
      <p:ext uri="{BB962C8B-B14F-4D97-AF65-F5344CB8AC3E}">
        <p14:creationId xmlns:p14="http://schemas.microsoft.com/office/powerpoint/2010/main" val="402860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14" name="Content Placeholder 13"/>
          <p:cNvSpPr>
            <a:spLocks noGrp="1"/>
          </p:cNvSpPr>
          <p:nvPr>
            <p:ph sz="quarter" idx="13"/>
          </p:nvPr>
        </p:nvSpPr>
        <p:spPr>
          <a:xfrm>
            <a:off x="619125" y="3152775"/>
            <a:ext cx="12827000" cy="484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fld id="{CD764A44-3B6D-4D4A-90C4-A62A6D985C2F}" type="datetime1">
              <a:rPr lang="en-US" altLang="en-US" smtClean="0"/>
              <a:t>11/12/2024</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B886BFF6-0823-44DC-AACD-C85CCFFA7A9F}" type="slidenum">
              <a:rPr lang="en-US" altLang="en-US"/>
              <a:pPr/>
              <a:t>‹#›</a:t>
            </a:fld>
            <a:endParaRPr lang="en-US" altLang="en-US"/>
          </a:p>
        </p:txBody>
      </p:sp>
    </p:spTree>
    <p:extLst>
      <p:ext uri="{BB962C8B-B14F-4D97-AF65-F5344CB8AC3E}">
        <p14:creationId xmlns:p14="http://schemas.microsoft.com/office/powerpoint/2010/main" val="261527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9125" y="3152775"/>
            <a:ext cx="7432675" cy="5014912"/>
          </a:xfrm>
          <a:prstGeom prst="rect">
            <a:avLst/>
          </a:prstGeom>
        </p:spPr>
        <p:txBody>
          <a:bodyPr/>
          <a:lstStyle>
            <a:lvl1pPr>
              <a:defRPr sz="3600"/>
            </a:lvl1pPr>
            <a:lvl2pPr>
              <a:defRPr sz="32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51800" y="3152776"/>
            <a:ext cx="7472131" cy="5014912"/>
          </a:xfrm>
          <a:prstGeom prst="rect">
            <a:avLst/>
          </a:prstGeom>
        </p:spPr>
        <p:txBody>
          <a:bodyPr/>
          <a:lstStyle>
            <a:lvl1pPr>
              <a:defRPr sz="3600"/>
            </a:lvl1pPr>
            <a:lvl2pPr>
              <a:defRPr sz="32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a:xfrm>
            <a:off x="619125" y="2055813"/>
            <a:ext cx="12928600" cy="1096962"/>
          </a:xfrm>
        </p:spPr>
        <p:txBody>
          <a:bodyPr/>
          <a:lstStyle/>
          <a:p>
            <a:r>
              <a:rPr lang="en-US" dirty="0"/>
              <a:t>Click to edit Master title style</a:t>
            </a:r>
          </a:p>
        </p:txBody>
      </p:sp>
      <p:sp>
        <p:nvSpPr>
          <p:cNvPr id="5" name="Date Placeholder 3"/>
          <p:cNvSpPr>
            <a:spLocks noGrp="1"/>
          </p:cNvSpPr>
          <p:nvPr>
            <p:ph type="dt" sz="half" idx="10"/>
          </p:nvPr>
        </p:nvSpPr>
        <p:spPr/>
        <p:txBody>
          <a:bodyPr/>
          <a:lstStyle>
            <a:lvl1pPr>
              <a:defRPr/>
            </a:lvl1pPr>
          </a:lstStyle>
          <a:p>
            <a:fld id="{682A1471-1875-4FD4-AAAA-0BC20BC6B09E}" type="datetime1">
              <a:rPr lang="en-US" altLang="en-US" smtClean="0"/>
              <a:t>11/12/2024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FF104D7-E363-43C5-B7A2-CDD709411FD1}" type="slidenum">
              <a:rPr lang="en-US" altLang="en-US"/>
              <a:pPr/>
              <a:t>‹#›</a:t>
            </a:fld>
            <a:endParaRPr lang="en-US" altLang="en-US"/>
          </a:p>
        </p:txBody>
      </p:sp>
    </p:spTree>
    <p:extLst>
      <p:ext uri="{BB962C8B-B14F-4D97-AF65-F5344CB8AC3E}">
        <p14:creationId xmlns:p14="http://schemas.microsoft.com/office/powerpoint/2010/main" val="248630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3" descr="SliceofLife1_17x10_Inside 1.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16257588"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19125" y="2055813"/>
            <a:ext cx="12827000" cy="10969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19125" y="3152775"/>
            <a:ext cx="12827000" cy="4856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619125" y="8351838"/>
            <a:ext cx="3794125" cy="485775"/>
          </a:xfrm>
          <a:prstGeom prst="rect">
            <a:avLst/>
          </a:prstGeom>
        </p:spPr>
        <p:txBody>
          <a:bodyPr vert="horz" wrap="square" lIns="91440" tIns="45720" rIns="91440" bIns="45720" numCol="1" anchor="ctr" anchorCtr="0" compatLnSpc="1">
            <a:prstTxWarp prst="textNoShape">
              <a:avLst/>
            </a:prstTxWarp>
          </a:bodyPr>
          <a:lstStyle>
            <a:lvl1pPr>
              <a:defRPr sz="1400">
                <a:solidFill>
                  <a:srgbClr val="7F7F7F"/>
                </a:solidFill>
                <a:cs typeface="Arial" pitchFamily="34" charset="0"/>
              </a:defRPr>
            </a:lvl1pPr>
          </a:lstStyle>
          <a:p>
            <a:fld id="{D7E98B2B-D2D3-4D15-8D2C-8FCA31D53980}" type="datetime1">
              <a:rPr lang="en-US" altLang="en-US" smtClean="0"/>
              <a:t>11/12/2024</a:t>
            </a:fld>
            <a:endParaRPr lang="en-US" altLang="en-US"/>
          </a:p>
        </p:txBody>
      </p:sp>
      <p:sp>
        <p:nvSpPr>
          <p:cNvPr id="9" name="Footer Placeholder 4"/>
          <p:cNvSpPr>
            <a:spLocks noGrp="1"/>
          </p:cNvSpPr>
          <p:nvPr>
            <p:ph type="ftr" sz="quarter" idx="3"/>
          </p:nvPr>
        </p:nvSpPr>
        <p:spPr>
          <a:xfrm>
            <a:off x="4413250" y="8351838"/>
            <a:ext cx="5340350" cy="485775"/>
          </a:xfrm>
          <a:prstGeom prst="rect">
            <a:avLst/>
          </a:prstGeom>
        </p:spPr>
        <p:txBody>
          <a:bodyPr vert="horz" lIns="91440" tIns="45720" rIns="91440" bIns="45720" rtlCol="0" anchor="ctr"/>
          <a:lstStyle>
            <a:lvl1pPr algn="ctr" defTabSz="705289" fontAlgn="auto">
              <a:spcBef>
                <a:spcPts val="0"/>
              </a:spcBef>
              <a:spcAft>
                <a:spcPts val="0"/>
              </a:spcAft>
              <a:defRPr sz="1400">
                <a:solidFill>
                  <a:schemeClr val="tx1">
                    <a:lumMod val="50000"/>
                    <a:lumOff val="50000"/>
                  </a:schemeClr>
                </a:solidFill>
                <a:latin typeface="Arial"/>
                <a:ea typeface="+mn-ea"/>
                <a:cs typeface="Arial"/>
              </a:defRPr>
            </a:lvl1pPr>
          </a:lstStyle>
          <a:p>
            <a:pPr>
              <a:defRPr/>
            </a:pPr>
            <a:endParaRPr lang="en-US"/>
          </a:p>
        </p:txBody>
      </p:sp>
      <p:sp>
        <p:nvSpPr>
          <p:cNvPr id="10" name="Slide Number Placeholder 5"/>
          <p:cNvSpPr>
            <a:spLocks noGrp="1"/>
          </p:cNvSpPr>
          <p:nvPr>
            <p:ph type="sldNum" sz="quarter" idx="4"/>
          </p:nvPr>
        </p:nvSpPr>
        <p:spPr>
          <a:xfrm>
            <a:off x="9753600" y="8351838"/>
            <a:ext cx="3794125" cy="485775"/>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7F7F7F"/>
                </a:solidFill>
                <a:cs typeface="Arial" pitchFamily="34" charset="0"/>
              </a:defRPr>
            </a:lvl1pPr>
          </a:lstStyle>
          <a:p>
            <a:fld id="{201A823B-4108-4BE9-8B24-2440515B7E2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Lst>
  <p:hf hdr="0"/>
  <p:txStyles>
    <p:titleStyle>
      <a:lvl1pPr algn="l" defTabSz="457200" rtl="0" eaLnBrk="0" fontAlgn="base" hangingPunct="0">
        <a:spcBef>
          <a:spcPct val="0"/>
        </a:spcBef>
        <a:spcAft>
          <a:spcPct val="0"/>
        </a:spcAft>
        <a:defRPr sz="4400" kern="1200" spc="-100">
          <a:solidFill>
            <a:srgbClr val="1B6C79"/>
          </a:solidFill>
          <a:latin typeface="Arial"/>
          <a:ea typeface="ＭＳ Ｐゴシック" charset="0"/>
          <a:cs typeface="Arial"/>
        </a:defRPr>
      </a:lvl1pPr>
      <a:lvl2pPr algn="l" defTabSz="457200" rtl="0" eaLnBrk="0" fontAlgn="base" hangingPunct="0">
        <a:spcBef>
          <a:spcPct val="0"/>
        </a:spcBef>
        <a:spcAft>
          <a:spcPct val="0"/>
        </a:spcAft>
        <a:defRPr sz="4400">
          <a:solidFill>
            <a:srgbClr val="1B6C79"/>
          </a:solidFill>
          <a:latin typeface="Arial" charset="0"/>
          <a:ea typeface="ＭＳ Ｐゴシック" charset="0"/>
        </a:defRPr>
      </a:lvl2pPr>
      <a:lvl3pPr algn="l" defTabSz="457200" rtl="0" eaLnBrk="0" fontAlgn="base" hangingPunct="0">
        <a:spcBef>
          <a:spcPct val="0"/>
        </a:spcBef>
        <a:spcAft>
          <a:spcPct val="0"/>
        </a:spcAft>
        <a:defRPr sz="4400">
          <a:solidFill>
            <a:srgbClr val="1B6C79"/>
          </a:solidFill>
          <a:latin typeface="Arial" charset="0"/>
          <a:ea typeface="ＭＳ Ｐゴシック" charset="0"/>
        </a:defRPr>
      </a:lvl3pPr>
      <a:lvl4pPr algn="l" defTabSz="457200" rtl="0" eaLnBrk="0" fontAlgn="base" hangingPunct="0">
        <a:spcBef>
          <a:spcPct val="0"/>
        </a:spcBef>
        <a:spcAft>
          <a:spcPct val="0"/>
        </a:spcAft>
        <a:defRPr sz="4400">
          <a:solidFill>
            <a:srgbClr val="1B6C79"/>
          </a:solidFill>
          <a:latin typeface="Arial" charset="0"/>
          <a:ea typeface="ＭＳ Ｐゴシック" charset="0"/>
        </a:defRPr>
      </a:lvl4pPr>
      <a:lvl5pPr algn="l" defTabSz="457200" rtl="0" eaLnBrk="0" fontAlgn="base" hangingPunct="0">
        <a:spcBef>
          <a:spcPct val="0"/>
        </a:spcBef>
        <a:spcAft>
          <a:spcPct val="0"/>
        </a:spcAft>
        <a:defRPr sz="4400">
          <a:solidFill>
            <a:srgbClr val="1B6C79"/>
          </a:solidFill>
          <a:latin typeface="Arial" charset="0"/>
          <a:ea typeface="ＭＳ Ｐゴシック" charset="0"/>
        </a:defRPr>
      </a:lvl5pPr>
      <a:lvl6pPr marL="457200" algn="l" defTabSz="457200" rtl="0" fontAlgn="base">
        <a:spcBef>
          <a:spcPct val="0"/>
        </a:spcBef>
        <a:spcAft>
          <a:spcPct val="0"/>
        </a:spcAft>
        <a:defRPr sz="4400">
          <a:solidFill>
            <a:srgbClr val="C96D2D"/>
          </a:solidFill>
          <a:latin typeface="Arial" charset="0"/>
          <a:ea typeface="ＭＳ Ｐゴシック" charset="0"/>
        </a:defRPr>
      </a:lvl6pPr>
      <a:lvl7pPr marL="914400" algn="l" defTabSz="457200" rtl="0" fontAlgn="base">
        <a:spcBef>
          <a:spcPct val="0"/>
        </a:spcBef>
        <a:spcAft>
          <a:spcPct val="0"/>
        </a:spcAft>
        <a:defRPr sz="4400">
          <a:solidFill>
            <a:srgbClr val="C96D2D"/>
          </a:solidFill>
          <a:latin typeface="Arial" charset="0"/>
          <a:ea typeface="ＭＳ Ｐゴシック" charset="0"/>
        </a:defRPr>
      </a:lvl7pPr>
      <a:lvl8pPr marL="1371600" algn="l" defTabSz="457200" rtl="0" fontAlgn="base">
        <a:spcBef>
          <a:spcPct val="0"/>
        </a:spcBef>
        <a:spcAft>
          <a:spcPct val="0"/>
        </a:spcAft>
        <a:defRPr sz="4400">
          <a:solidFill>
            <a:srgbClr val="C96D2D"/>
          </a:solidFill>
          <a:latin typeface="Arial" charset="0"/>
          <a:ea typeface="ＭＳ Ｐゴシック" charset="0"/>
        </a:defRPr>
      </a:lvl8pPr>
      <a:lvl9pPr marL="1828800" algn="l" defTabSz="457200" rtl="0" fontAlgn="base">
        <a:spcBef>
          <a:spcPct val="0"/>
        </a:spcBef>
        <a:spcAft>
          <a:spcPct val="0"/>
        </a:spcAft>
        <a:defRPr sz="4400">
          <a:solidFill>
            <a:srgbClr val="C96D2D"/>
          </a:solidFill>
          <a:latin typeface="Arial" charset="0"/>
          <a:ea typeface="ＭＳ Ｐゴシック" charset="0"/>
        </a:defRPr>
      </a:lvl9pPr>
    </p:titleStyle>
    <p:bodyStyle>
      <a:lvl1pPr marL="342900" indent="-342900" algn="l" defTabSz="457200" rtl="0" eaLnBrk="0" fontAlgn="base" hangingPunct="0">
        <a:lnSpc>
          <a:spcPct val="110000"/>
        </a:lnSpc>
        <a:spcBef>
          <a:spcPct val="20000"/>
        </a:spcBef>
        <a:spcAft>
          <a:spcPct val="0"/>
        </a:spcAft>
        <a:buFont typeface="Arial" pitchFamily="34" charset="0"/>
        <a:buChar char="•"/>
        <a:defRPr sz="3600" kern="1200" spc="-50">
          <a:solidFill>
            <a:srgbClr val="404040"/>
          </a:solidFill>
          <a:latin typeface="Arial"/>
          <a:ea typeface="ＭＳ Ｐゴシック" charset="0"/>
          <a:cs typeface="Arial"/>
        </a:defRPr>
      </a:lvl1pPr>
      <a:lvl2pPr marL="742950" indent="-285750" algn="l" defTabSz="457200" rtl="0" eaLnBrk="0" fontAlgn="base" hangingPunct="0">
        <a:lnSpc>
          <a:spcPct val="110000"/>
        </a:lnSpc>
        <a:spcBef>
          <a:spcPct val="20000"/>
        </a:spcBef>
        <a:spcAft>
          <a:spcPct val="0"/>
        </a:spcAft>
        <a:buFont typeface="Arial" pitchFamily="34" charset="0"/>
        <a:buChar char="–"/>
        <a:defRPr sz="3200" kern="1200" spc="-50">
          <a:solidFill>
            <a:srgbClr val="404040"/>
          </a:solidFill>
          <a:latin typeface="Arial"/>
          <a:ea typeface="ＭＳ Ｐゴシック" charset="0"/>
          <a:cs typeface="Arial"/>
        </a:defRPr>
      </a:lvl2pPr>
      <a:lvl3pPr marL="1143000" indent="-228600" algn="l" defTabSz="457200" rtl="0" eaLnBrk="0" fontAlgn="base" hangingPunct="0">
        <a:lnSpc>
          <a:spcPct val="110000"/>
        </a:lnSpc>
        <a:spcBef>
          <a:spcPct val="20000"/>
        </a:spcBef>
        <a:spcAft>
          <a:spcPct val="0"/>
        </a:spcAft>
        <a:buFont typeface="Arial" pitchFamily="34" charset="0"/>
        <a:buChar char="•"/>
        <a:defRPr sz="2800" kern="1200" spc="-50">
          <a:solidFill>
            <a:srgbClr val="404040"/>
          </a:solidFill>
          <a:latin typeface="Arial"/>
          <a:ea typeface="ＭＳ Ｐゴシック" charset="0"/>
          <a:cs typeface="Arial"/>
        </a:defRPr>
      </a:lvl3pPr>
      <a:lvl4pPr marL="1600200" indent="-228600" algn="l" defTabSz="457200" rtl="0" eaLnBrk="0" fontAlgn="base" hangingPunct="0">
        <a:lnSpc>
          <a:spcPct val="110000"/>
        </a:lnSpc>
        <a:spcBef>
          <a:spcPct val="20000"/>
        </a:spcBef>
        <a:spcAft>
          <a:spcPct val="0"/>
        </a:spcAft>
        <a:buFont typeface="Arial" pitchFamily="34" charset="0"/>
        <a:buChar char="–"/>
        <a:defRPr sz="2400" kern="1200" spc="-50">
          <a:solidFill>
            <a:srgbClr val="404040"/>
          </a:solidFill>
          <a:latin typeface="Arial"/>
          <a:ea typeface="ＭＳ Ｐゴシック" charset="0"/>
          <a:cs typeface="Arial"/>
        </a:defRPr>
      </a:lvl4pPr>
      <a:lvl5pPr marL="2057400" indent="-228600" algn="l" defTabSz="457200" rtl="0" eaLnBrk="0" fontAlgn="base" hangingPunct="0">
        <a:lnSpc>
          <a:spcPct val="110000"/>
        </a:lnSpc>
        <a:spcBef>
          <a:spcPct val="20000"/>
        </a:spcBef>
        <a:spcAft>
          <a:spcPct val="0"/>
        </a:spcAft>
        <a:buFont typeface="Arial" pitchFamily="34" charset="0"/>
        <a:buChar char="»"/>
        <a:defRPr sz="2400" kern="1200" spc="-5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1" descr="SliceofLife1_17x10_Inside 2.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16257588"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p:cNvSpPr>
            <a:spLocks noGrp="1"/>
          </p:cNvSpPr>
          <p:nvPr>
            <p:ph type="dt" sz="half" idx="2"/>
          </p:nvPr>
        </p:nvSpPr>
        <p:spPr>
          <a:xfrm>
            <a:off x="619125" y="8351838"/>
            <a:ext cx="3794125" cy="485775"/>
          </a:xfrm>
          <a:prstGeom prst="rect">
            <a:avLst/>
          </a:prstGeom>
        </p:spPr>
        <p:txBody>
          <a:bodyPr vert="horz" wrap="square" lIns="91440" tIns="45720" rIns="91440" bIns="45720" numCol="1" anchor="ctr" anchorCtr="0" compatLnSpc="1">
            <a:prstTxWarp prst="textNoShape">
              <a:avLst/>
            </a:prstTxWarp>
          </a:bodyPr>
          <a:lstStyle>
            <a:lvl1pPr>
              <a:defRPr sz="1400">
                <a:solidFill>
                  <a:srgbClr val="7F7F7F"/>
                </a:solidFill>
                <a:cs typeface="Arial" pitchFamily="34" charset="0"/>
              </a:defRPr>
            </a:lvl1pPr>
          </a:lstStyle>
          <a:p>
            <a:fld id="{9536A439-04D4-4F3D-B170-CF790A0A4BED}" type="datetime1">
              <a:rPr lang="en-US" altLang="en-US" smtClean="0"/>
              <a:t>11/12/2024</a:t>
            </a:fld>
            <a:endParaRPr lang="en-US" altLang="en-US"/>
          </a:p>
        </p:txBody>
      </p:sp>
      <p:sp>
        <p:nvSpPr>
          <p:cNvPr id="15" name="Footer Placeholder 4"/>
          <p:cNvSpPr>
            <a:spLocks noGrp="1"/>
          </p:cNvSpPr>
          <p:nvPr>
            <p:ph type="ftr" sz="quarter" idx="3"/>
          </p:nvPr>
        </p:nvSpPr>
        <p:spPr>
          <a:xfrm>
            <a:off x="4413250" y="8351838"/>
            <a:ext cx="5340350" cy="485775"/>
          </a:xfrm>
          <a:prstGeom prst="rect">
            <a:avLst/>
          </a:prstGeom>
        </p:spPr>
        <p:txBody>
          <a:bodyPr vert="horz" lIns="91440" tIns="45720" rIns="91440" bIns="45720" rtlCol="0" anchor="ctr"/>
          <a:lstStyle>
            <a:lvl1pPr algn="ctr" defTabSz="705289" fontAlgn="auto">
              <a:spcBef>
                <a:spcPts val="0"/>
              </a:spcBef>
              <a:spcAft>
                <a:spcPts val="0"/>
              </a:spcAft>
              <a:defRPr sz="1400">
                <a:solidFill>
                  <a:schemeClr val="tx1">
                    <a:lumMod val="50000"/>
                    <a:lumOff val="50000"/>
                  </a:schemeClr>
                </a:solidFill>
                <a:latin typeface="Arial"/>
                <a:ea typeface="+mn-ea"/>
                <a:cs typeface="Arial"/>
              </a:defRPr>
            </a:lvl1pPr>
          </a:lstStyle>
          <a:p>
            <a:pPr>
              <a:defRPr/>
            </a:pPr>
            <a:endParaRPr lang="en-US"/>
          </a:p>
        </p:txBody>
      </p:sp>
      <p:sp>
        <p:nvSpPr>
          <p:cNvPr id="16" name="Slide Number Placeholder 5"/>
          <p:cNvSpPr>
            <a:spLocks noGrp="1"/>
          </p:cNvSpPr>
          <p:nvPr>
            <p:ph type="sldNum" sz="quarter" idx="4"/>
          </p:nvPr>
        </p:nvSpPr>
        <p:spPr>
          <a:xfrm>
            <a:off x="9753600" y="8351838"/>
            <a:ext cx="3794125" cy="485775"/>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7F7F7F"/>
                </a:solidFill>
                <a:cs typeface="Arial" pitchFamily="34" charset="0"/>
              </a:defRPr>
            </a:lvl1pPr>
          </a:lstStyle>
          <a:p>
            <a:fld id="{EF1C8984-5AD4-4075-B9B2-ACFC8E40E260}" type="slidenum">
              <a:rPr lang="en-US" altLang="en-US"/>
              <a:pPr/>
              <a:t>‹#›</a:t>
            </a:fld>
            <a:endParaRPr lang="en-US" altLang="en-US" dirty="0"/>
          </a:p>
        </p:txBody>
      </p:sp>
      <p:sp>
        <p:nvSpPr>
          <p:cNvPr id="8" name="Title Placeholder 1"/>
          <p:cNvSpPr>
            <a:spLocks noGrp="1"/>
          </p:cNvSpPr>
          <p:nvPr>
            <p:ph type="title"/>
          </p:nvPr>
        </p:nvSpPr>
        <p:spPr>
          <a:xfrm>
            <a:off x="619125" y="2055813"/>
            <a:ext cx="12827000" cy="1096962"/>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2"/>
          <p:cNvSpPr>
            <a:spLocks noGrp="1"/>
          </p:cNvSpPr>
          <p:nvPr>
            <p:ph type="body" idx="1"/>
          </p:nvPr>
        </p:nvSpPr>
        <p:spPr>
          <a:xfrm>
            <a:off x="619125" y="3152775"/>
            <a:ext cx="12827000" cy="4856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8" r:id="rId4"/>
    <p:sldLayoutId id="2147483909" r:id="rId5"/>
    <p:sldLayoutId id="2147483905" r:id="rId6"/>
    <p:sldLayoutId id="2147483910" r:id="rId7"/>
  </p:sldLayoutIdLst>
  <p:hf hdr="0"/>
  <p:txStyles>
    <p:titleStyle>
      <a:lvl1pPr algn="l" defTabSz="457200" rtl="0" eaLnBrk="0" fontAlgn="base" hangingPunct="0">
        <a:spcBef>
          <a:spcPct val="0"/>
        </a:spcBef>
        <a:spcAft>
          <a:spcPct val="0"/>
        </a:spcAft>
        <a:defRPr sz="4400" kern="1200" spc="-100">
          <a:solidFill>
            <a:srgbClr val="1B6C79"/>
          </a:solidFill>
          <a:latin typeface="Arial"/>
          <a:ea typeface="ＭＳ Ｐゴシック" charset="0"/>
          <a:cs typeface="Arial"/>
        </a:defRPr>
      </a:lvl1pPr>
      <a:lvl2pPr algn="l" defTabSz="457200" rtl="0" eaLnBrk="0" fontAlgn="base" hangingPunct="0">
        <a:spcBef>
          <a:spcPct val="0"/>
        </a:spcBef>
        <a:spcAft>
          <a:spcPct val="0"/>
        </a:spcAft>
        <a:defRPr sz="4400">
          <a:solidFill>
            <a:srgbClr val="1B6C79"/>
          </a:solidFill>
          <a:latin typeface="Arial" charset="0"/>
          <a:ea typeface="ＭＳ Ｐゴシック" charset="0"/>
        </a:defRPr>
      </a:lvl2pPr>
      <a:lvl3pPr algn="l" defTabSz="457200" rtl="0" eaLnBrk="0" fontAlgn="base" hangingPunct="0">
        <a:spcBef>
          <a:spcPct val="0"/>
        </a:spcBef>
        <a:spcAft>
          <a:spcPct val="0"/>
        </a:spcAft>
        <a:defRPr sz="4400">
          <a:solidFill>
            <a:srgbClr val="1B6C79"/>
          </a:solidFill>
          <a:latin typeface="Arial" charset="0"/>
          <a:ea typeface="ＭＳ Ｐゴシック" charset="0"/>
        </a:defRPr>
      </a:lvl3pPr>
      <a:lvl4pPr algn="l" defTabSz="457200" rtl="0" eaLnBrk="0" fontAlgn="base" hangingPunct="0">
        <a:spcBef>
          <a:spcPct val="0"/>
        </a:spcBef>
        <a:spcAft>
          <a:spcPct val="0"/>
        </a:spcAft>
        <a:defRPr sz="4400">
          <a:solidFill>
            <a:srgbClr val="1B6C79"/>
          </a:solidFill>
          <a:latin typeface="Arial" charset="0"/>
          <a:ea typeface="ＭＳ Ｐゴシック" charset="0"/>
        </a:defRPr>
      </a:lvl4pPr>
      <a:lvl5pPr algn="l" defTabSz="457200" rtl="0" eaLnBrk="0" fontAlgn="base" hangingPunct="0">
        <a:spcBef>
          <a:spcPct val="0"/>
        </a:spcBef>
        <a:spcAft>
          <a:spcPct val="0"/>
        </a:spcAft>
        <a:defRPr sz="4400">
          <a:solidFill>
            <a:srgbClr val="1B6C79"/>
          </a:solidFill>
          <a:latin typeface="Arial" charset="0"/>
          <a:ea typeface="ＭＳ Ｐゴシック" charset="0"/>
        </a:defRPr>
      </a:lvl5pPr>
      <a:lvl6pPr marL="457200" algn="l" defTabSz="457200" rtl="0" fontAlgn="base">
        <a:spcBef>
          <a:spcPct val="0"/>
        </a:spcBef>
        <a:spcAft>
          <a:spcPct val="0"/>
        </a:spcAft>
        <a:defRPr sz="4400">
          <a:solidFill>
            <a:srgbClr val="C96D2D"/>
          </a:solidFill>
          <a:latin typeface="Arial" charset="0"/>
          <a:ea typeface="ＭＳ Ｐゴシック" charset="0"/>
        </a:defRPr>
      </a:lvl6pPr>
      <a:lvl7pPr marL="914400" algn="l" defTabSz="457200" rtl="0" fontAlgn="base">
        <a:spcBef>
          <a:spcPct val="0"/>
        </a:spcBef>
        <a:spcAft>
          <a:spcPct val="0"/>
        </a:spcAft>
        <a:defRPr sz="4400">
          <a:solidFill>
            <a:srgbClr val="C96D2D"/>
          </a:solidFill>
          <a:latin typeface="Arial" charset="0"/>
          <a:ea typeface="ＭＳ Ｐゴシック" charset="0"/>
        </a:defRPr>
      </a:lvl7pPr>
      <a:lvl8pPr marL="1371600" algn="l" defTabSz="457200" rtl="0" fontAlgn="base">
        <a:spcBef>
          <a:spcPct val="0"/>
        </a:spcBef>
        <a:spcAft>
          <a:spcPct val="0"/>
        </a:spcAft>
        <a:defRPr sz="4400">
          <a:solidFill>
            <a:srgbClr val="C96D2D"/>
          </a:solidFill>
          <a:latin typeface="Arial" charset="0"/>
          <a:ea typeface="ＭＳ Ｐゴシック" charset="0"/>
        </a:defRPr>
      </a:lvl8pPr>
      <a:lvl9pPr marL="1828800" algn="l" defTabSz="457200" rtl="0" fontAlgn="base">
        <a:spcBef>
          <a:spcPct val="0"/>
        </a:spcBef>
        <a:spcAft>
          <a:spcPct val="0"/>
        </a:spcAft>
        <a:defRPr sz="4400">
          <a:solidFill>
            <a:srgbClr val="C96D2D"/>
          </a:solidFill>
          <a:latin typeface="Arial" charset="0"/>
          <a:ea typeface="ＭＳ Ｐゴシック" charset="0"/>
        </a:defRPr>
      </a:lvl9pPr>
    </p:titleStyle>
    <p:bodyStyle>
      <a:lvl1pPr marL="342900" indent="-342900" algn="l" defTabSz="457200" rtl="0" eaLnBrk="0" fontAlgn="base" hangingPunct="0">
        <a:lnSpc>
          <a:spcPct val="110000"/>
        </a:lnSpc>
        <a:spcBef>
          <a:spcPct val="20000"/>
        </a:spcBef>
        <a:spcAft>
          <a:spcPct val="0"/>
        </a:spcAft>
        <a:buFont typeface="Arial" pitchFamily="34" charset="0"/>
        <a:buChar char="•"/>
        <a:defRPr sz="3600" kern="1200" spc="-50">
          <a:solidFill>
            <a:srgbClr val="404040"/>
          </a:solidFill>
          <a:latin typeface="Arial"/>
          <a:ea typeface="ＭＳ Ｐゴシック" charset="0"/>
          <a:cs typeface="Arial"/>
        </a:defRPr>
      </a:lvl1pPr>
      <a:lvl2pPr marL="742950" indent="-285750" algn="l" defTabSz="457200" rtl="0" eaLnBrk="0" fontAlgn="base" hangingPunct="0">
        <a:lnSpc>
          <a:spcPct val="110000"/>
        </a:lnSpc>
        <a:spcBef>
          <a:spcPct val="20000"/>
        </a:spcBef>
        <a:spcAft>
          <a:spcPct val="0"/>
        </a:spcAft>
        <a:buFont typeface="Arial" pitchFamily="34" charset="0"/>
        <a:buChar char="–"/>
        <a:defRPr sz="3200" kern="1200" spc="-50">
          <a:solidFill>
            <a:srgbClr val="404040"/>
          </a:solidFill>
          <a:latin typeface="Arial"/>
          <a:ea typeface="ＭＳ Ｐゴシック" charset="0"/>
          <a:cs typeface="Arial"/>
        </a:defRPr>
      </a:lvl2pPr>
      <a:lvl3pPr marL="1143000" indent="-228600" algn="l" defTabSz="457200" rtl="0" eaLnBrk="0" fontAlgn="base" hangingPunct="0">
        <a:lnSpc>
          <a:spcPct val="110000"/>
        </a:lnSpc>
        <a:spcBef>
          <a:spcPct val="20000"/>
        </a:spcBef>
        <a:spcAft>
          <a:spcPct val="0"/>
        </a:spcAft>
        <a:buFont typeface="Arial" pitchFamily="34" charset="0"/>
        <a:buChar char="•"/>
        <a:defRPr sz="2800" kern="1200" spc="-50">
          <a:solidFill>
            <a:srgbClr val="404040"/>
          </a:solidFill>
          <a:latin typeface="Arial"/>
          <a:ea typeface="ＭＳ Ｐゴシック" charset="0"/>
          <a:cs typeface="Arial"/>
        </a:defRPr>
      </a:lvl3pPr>
      <a:lvl4pPr marL="1600200" indent="-228600" algn="l" defTabSz="457200" rtl="0" eaLnBrk="0" fontAlgn="base" hangingPunct="0">
        <a:lnSpc>
          <a:spcPct val="110000"/>
        </a:lnSpc>
        <a:spcBef>
          <a:spcPct val="20000"/>
        </a:spcBef>
        <a:spcAft>
          <a:spcPct val="0"/>
        </a:spcAft>
        <a:buFont typeface="Arial" pitchFamily="34" charset="0"/>
        <a:buChar char="–"/>
        <a:defRPr sz="2400" kern="1200" spc="-50">
          <a:solidFill>
            <a:srgbClr val="404040"/>
          </a:solidFill>
          <a:latin typeface="Arial"/>
          <a:ea typeface="ＭＳ Ｐゴシック" charset="0"/>
          <a:cs typeface="Arial"/>
        </a:defRPr>
      </a:lvl4pPr>
      <a:lvl5pPr marL="2057400" indent="-228600" algn="l" defTabSz="457200" rtl="0" eaLnBrk="0" fontAlgn="base" hangingPunct="0">
        <a:lnSpc>
          <a:spcPct val="110000"/>
        </a:lnSpc>
        <a:spcBef>
          <a:spcPct val="20000"/>
        </a:spcBef>
        <a:spcAft>
          <a:spcPct val="0"/>
        </a:spcAft>
        <a:buFont typeface="Arial" pitchFamily="34" charset="0"/>
        <a:buChar char="»"/>
        <a:defRPr sz="2400" kern="1200" spc="-5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1" descr="SliceofLife1_17x10_Back.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6257588"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2"/>
          </p:nvPr>
        </p:nvSpPr>
        <p:spPr>
          <a:xfrm>
            <a:off x="619125" y="8351838"/>
            <a:ext cx="3794125" cy="485775"/>
          </a:xfrm>
          <a:prstGeom prst="rect">
            <a:avLst/>
          </a:prstGeom>
        </p:spPr>
        <p:txBody>
          <a:bodyPr vert="horz" wrap="square" lIns="91440" tIns="45720" rIns="91440" bIns="45720" numCol="1" anchor="ctr" anchorCtr="0" compatLnSpc="1">
            <a:prstTxWarp prst="textNoShape">
              <a:avLst/>
            </a:prstTxWarp>
          </a:bodyPr>
          <a:lstStyle>
            <a:lvl1pPr>
              <a:defRPr sz="1400">
                <a:solidFill>
                  <a:srgbClr val="7F7F7F"/>
                </a:solidFill>
                <a:cs typeface="Arial" pitchFamily="34" charset="0"/>
              </a:defRPr>
            </a:lvl1pPr>
          </a:lstStyle>
          <a:p>
            <a:fld id="{11F5D876-D9E6-4CB3-89C7-6FF11B38DCC6}" type="datetime1">
              <a:rPr lang="en-US" altLang="en-US" smtClean="0"/>
              <a:t>11/12/2024</a:t>
            </a:fld>
            <a:endParaRPr lang="en-US" altLang="en-US"/>
          </a:p>
        </p:txBody>
      </p:sp>
      <p:sp>
        <p:nvSpPr>
          <p:cNvPr id="4" name="Footer Placeholder 4"/>
          <p:cNvSpPr>
            <a:spLocks noGrp="1"/>
          </p:cNvSpPr>
          <p:nvPr>
            <p:ph type="ftr" sz="quarter" idx="3"/>
          </p:nvPr>
        </p:nvSpPr>
        <p:spPr>
          <a:xfrm>
            <a:off x="4413250" y="8351838"/>
            <a:ext cx="5340350" cy="485775"/>
          </a:xfrm>
          <a:prstGeom prst="rect">
            <a:avLst/>
          </a:prstGeom>
        </p:spPr>
        <p:txBody>
          <a:bodyPr vert="horz" lIns="91440" tIns="45720" rIns="91440" bIns="45720" rtlCol="0" anchor="ctr"/>
          <a:lstStyle>
            <a:lvl1pPr algn="ctr" defTabSz="705289" fontAlgn="auto">
              <a:spcBef>
                <a:spcPts val="0"/>
              </a:spcBef>
              <a:spcAft>
                <a:spcPts val="0"/>
              </a:spcAft>
              <a:defRPr sz="1400">
                <a:solidFill>
                  <a:schemeClr val="tx1">
                    <a:lumMod val="50000"/>
                    <a:lumOff val="50000"/>
                  </a:schemeClr>
                </a:solidFill>
                <a:latin typeface="Arial"/>
                <a:ea typeface="+mn-ea"/>
                <a:cs typeface="Arial"/>
              </a:defRPr>
            </a:lvl1pPr>
          </a:lstStyle>
          <a:p>
            <a:pPr>
              <a:defRPr/>
            </a:pPr>
            <a:endParaRPr lang="en-US"/>
          </a:p>
        </p:txBody>
      </p:sp>
      <p:sp>
        <p:nvSpPr>
          <p:cNvPr id="5" name="Slide Number Placeholder 5"/>
          <p:cNvSpPr>
            <a:spLocks noGrp="1"/>
          </p:cNvSpPr>
          <p:nvPr>
            <p:ph type="sldNum" sz="quarter" idx="4"/>
          </p:nvPr>
        </p:nvSpPr>
        <p:spPr>
          <a:xfrm>
            <a:off x="9753600" y="8351838"/>
            <a:ext cx="3794125" cy="485775"/>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7F7F7F"/>
                </a:solidFill>
                <a:cs typeface="Arial" pitchFamily="34" charset="0"/>
              </a:defRPr>
            </a:lvl1pPr>
          </a:lstStyle>
          <a:p>
            <a:fld id="{EF1C8984-5AD4-4075-B9B2-ACFC8E40E26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906" r:id="rId1"/>
  </p:sldLayoutIdLst>
  <p:hf hdr="0"/>
  <p:txStyles>
    <p:titleStyle>
      <a:lvl1pPr algn="l" defTabSz="457200" rtl="0" eaLnBrk="0" fontAlgn="base" hangingPunct="0">
        <a:spcBef>
          <a:spcPct val="0"/>
        </a:spcBef>
        <a:spcAft>
          <a:spcPct val="0"/>
        </a:spcAft>
        <a:defRPr sz="4800" kern="1200" spc="-100">
          <a:solidFill>
            <a:srgbClr val="C96D2D"/>
          </a:solidFill>
          <a:latin typeface="Arial"/>
          <a:ea typeface="ＭＳ Ｐゴシック" charset="0"/>
          <a:cs typeface="Arial"/>
        </a:defRPr>
      </a:lvl1pPr>
      <a:lvl2pPr algn="l" defTabSz="457200" rtl="0" eaLnBrk="0" fontAlgn="base" hangingPunct="0">
        <a:spcBef>
          <a:spcPct val="0"/>
        </a:spcBef>
        <a:spcAft>
          <a:spcPct val="0"/>
        </a:spcAft>
        <a:defRPr sz="4800">
          <a:solidFill>
            <a:srgbClr val="C96D2D"/>
          </a:solidFill>
          <a:latin typeface="Arial" charset="0"/>
          <a:ea typeface="ＭＳ Ｐゴシック" charset="0"/>
        </a:defRPr>
      </a:lvl2pPr>
      <a:lvl3pPr algn="l" defTabSz="457200" rtl="0" eaLnBrk="0" fontAlgn="base" hangingPunct="0">
        <a:spcBef>
          <a:spcPct val="0"/>
        </a:spcBef>
        <a:spcAft>
          <a:spcPct val="0"/>
        </a:spcAft>
        <a:defRPr sz="4800">
          <a:solidFill>
            <a:srgbClr val="C96D2D"/>
          </a:solidFill>
          <a:latin typeface="Arial" charset="0"/>
          <a:ea typeface="ＭＳ Ｐゴシック" charset="0"/>
        </a:defRPr>
      </a:lvl3pPr>
      <a:lvl4pPr algn="l" defTabSz="457200" rtl="0" eaLnBrk="0" fontAlgn="base" hangingPunct="0">
        <a:spcBef>
          <a:spcPct val="0"/>
        </a:spcBef>
        <a:spcAft>
          <a:spcPct val="0"/>
        </a:spcAft>
        <a:defRPr sz="4800">
          <a:solidFill>
            <a:srgbClr val="C96D2D"/>
          </a:solidFill>
          <a:latin typeface="Arial" charset="0"/>
          <a:ea typeface="ＭＳ Ｐゴシック" charset="0"/>
        </a:defRPr>
      </a:lvl4pPr>
      <a:lvl5pPr algn="l" defTabSz="457200" rtl="0" eaLnBrk="0" fontAlgn="base" hangingPunct="0">
        <a:spcBef>
          <a:spcPct val="0"/>
        </a:spcBef>
        <a:spcAft>
          <a:spcPct val="0"/>
        </a:spcAft>
        <a:defRPr sz="4800">
          <a:solidFill>
            <a:srgbClr val="C96D2D"/>
          </a:solidFill>
          <a:latin typeface="Arial" charset="0"/>
          <a:ea typeface="ＭＳ Ｐゴシック" charset="0"/>
        </a:defRPr>
      </a:lvl5pPr>
      <a:lvl6pPr marL="457200" algn="l" defTabSz="457200" rtl="0" fontAlgn="base">
        <a:spcBef>
          <a:spcPct val="0"/>
        </a:spcBef>
        <a:spcAft>
          <a:spcPct val="0"/>
        </a:spcAft>
        <a:defRPr sz="4800">
          <a:solidFill>
            <a:srgbClr val="C96D2D"/>
          </a:solidFill>
          <a:latin typeface="Arial" charset="0"/>
          <a:ea typeface="ＭＳ Ｐゴシック" charset="0"/>
        </a:defRPr>
      </a:lvl6pPr>
      <a:lvl7pPr marL="914400" algn="l" defTabSz="457200" rtl="0" fontAlgn="base">
        <a:spcBef>
          <a:spcPct val="0"/>
        </a:spcBef>
        <a:spcAft>
          <a:spcPct val="0"/>
        </a:spcAft>
        <a:defRPr sz="4800">
          <a:solidFill>
            <a:srgbClr val="C96D2D"/>
          </a:solidFill>
          <a:latin typeface="Arial" charset="0"/>
          <a:ea typeface="ＭＳ Ｐゴシック" charset="0"/>
        </a:defRPr>
      </a:lvl7pPr>
      <a:lvl8pPr marL="1371600" algn="l" defTabSz="457200" rtl="0" fontAlgn="base">
        <a:spcBef>
          <a:spcPct val="0"/>
        </a:spcBef>
        <a:spcAft>
          <a:spcPct val="0"/>
        </a:spcAft>
        <a:defRPr sz="4800">
          <a:solidFill>
            <a:srgbClr val="C96D2D"/>
          </a:solidFill>
          <a:latin typeface="Arial" charset="0"/>
          <a:ea typeface="ＭＳ Ｐゴシック" charset="0"/>
        </a:defRPr>
      </a:lvl8pPr>
      <a:lvl9pPr marL="1828800" algn="l" defTabSz="457200" rtl="0" fontAlgn="base">
        <a:spcBef>
          <a:spcPct val="0"/>
        </a:spcBef>
        <a:spcAft>
          <a:spcPct val="0"/>
        </a:spcAft>
        <a:defRPr sz="4800">
          <a:solidFill>
            <a:srgbClr val="C96D2D"/>
          </a:solidFill>
          <a:latin typeface="Arial" charset="0"/>
          <a:ea typeface="ＭＳ Ｐゴシック" charset="0"/>
        </a:defRPr>
      </a:lvl9pPr>
    </p:titleStyle>
    <p:bodyStyle>
      <a:lvl1pPr marL="342900" indent="-342900" algn="l" defTabSz="457200" rtl="0" eaLnBrk="0" fontAlgn="base" hangingPunct="0">
        <a:lnSpc>
          <a:spcPct val="110000"/>
        </a:lnSpc>
        <a:spcBef>
          <a:spcPct val="20000"/>
        </a:spcBef>
        <a:spcAft>
          <a:spcPct val="0"/>
        </a:spcAft>
        <a:buFont typeface="Arial" pitchFamily="34" charset="0"/>
        <a:buChar char="•"/>
        <a:defRPr sz="3600" kern="1200" spc="-50">
          <a:solidFill>
            <a:srgbClr val="404040"/>
          </a:solidFill>
          <a:latin typeface="Arial"/>
          <a:ea typeface="ＭＳ Ｐゴシック" charset="0"/>
          <a:cs typeface="Arial"/>
        </a:defRPr>
      </a:lvl1pPr>
      <a:lvl2pPr marL="742950" indent="-285750" algn="l" defTabSz="457200" rtl="0" eaLnBrk="0" fontAlgn="base" hangingPunct="0">
        <a:lnSpc>
          <a:spcPct val="110000"/>
        </a:lnSpc>
        <a:spcBef>
          <a:spcPct val="20000"/>
        </a:spcBef>
        <a:spcAft>
          <a:spcPct val="0"/>
        </a:spcAft>
        <a:buFont typeface="Arial" pitchFamily="34" charset="0"/>
        <a:buChar char="–"/>
        <a:defRPr sz="3200" kern="1200" spc="-50">
          <a:solidFill>
            <a:srgbClr val="404040"/>
          </a:solidFill>
          <a:latin typeface="Arial"/>
          <a:ea typeface="ＭＳ Ｐゴシック" charset="0"/>
          <a:cs typeface="Arial"/>
        </a:defRPr>
      </a:lvl2pPr>
      <a:lvl3pPr marL="1143000" indent="-228600" algn="l" defTabSz="457200" rtl="0" eaLnBrk="0" fontAlgn="base" hangingPunct="0">
        <a:lnSpc>
          <a:spcPct val="110000"/>
        </a:lnSpc>
        <a:spcBef>
          <a:spcPct val="20000"/>
        </a:spcBef>
        <a:spcAft>
          <a:spcPct val="0"/>
        </a:spcAft>
        <a:buFont typeface="Arial" pitchFamily="34" charset="0"/>
        <a:buChar char="•"/>
        <a:defRPr sz="2800" kern="1200" spc="-50">
          <a:solidFill>
            <a:srgbClr val="404040"/>
          </a:solidFill>
          <a:latin typeface="Arial"/>
          <a:ea typeface="ＭＳ Ｐゴシック" charset="0"/>
          <a:cs typeface="Arial"/>
        </a:defRPr>
      </a:lvl3pPr>
      <a:lvl4pPr marL="1600200" indent="-228600" algn="l" defTabSz="457200" rtl="0" eaLnBrk="0" fontAlgn="base" hangingPunct="0">
        <a:lnSpc>
          <a:spcPct val="110000"/>
        </a:lnSpc>
        <a:spcBef>
          <a:spcPct val="20000"/>
        </a:spcBef>
        <a:spcAft>
          <a:spcPct val="0"/>
        </a:spcAft>
        <a:buFont typeface="Arial" pitchFamily="34" charset="0"/>
        <a:buChar char="–"/>
        <a:defRPr sz="2400" kern="1200" spc="-50">
          <a:solidFill>
            <a:srgbClr val="404040"/>
          </a:solidFill>
          <a:latin typeface="Arial"/>
          <a:ea typeface="ＭＳ Ｐゴシック" charset="0"/>
          <a:cs typeface="Arial"/>
        </a:defRPr>
      </a:lvl4pPr>
      <a:lvl5pPr marL="2057400" indent="-228600" algn="l" defTabSz="457200" rtl="0" eaLnBrk="0" fontAlgn="base" hangingPunct="0">
        <a:lnSpc>
          <a:spcPct val="110000"/>
        </a:lnSpc>
        <a:spcBef>
          <a:spcPct val="20000"/>
        </a:spcBef>
        <a:spcAft>
          <a:spcPct val="0"/>
        </a:spcAft>
        <a:buFont typeface="Arial" pitchFamily="34" charset="0"/>
        <a:buChar char="»"/>
        <a:defRPr sz="2400" kern="1200" spc="-5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8534400"/>
            <a:ext cx="16257588"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8445755"/>
            <a:ext cx="16257589" cy="87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63183" y="382138"/>
            <a:ext cx="13412510" cy="193434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63183" y="2460979"/>
            <a:ext cx="13412510" cy="536448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63184" y="8613048"/>
            <a:ext cx="3296683" cy="486833"/>
          </a:xfrm>
          <a:prstGeom prst="rect">
            <a:avLst/>
          </a:prstGeom>
        </p:spPr>
        <p:txBody>
          <a:bodyPr vert="horz" lIns="91440" tIns="45720" rIns="91440" bIns="45720" rtlCol="0" anchor="ctr"/>
          <a:lstStyle>
            <a:lvl1pPr algn="l">
              <a:defRPr sz="1200">
                <a:solidFill>
                  <a:srgbClr val="FFFFFF"/>
                </a:solidFill>
              </a:defRPr>
            </a:lvl1pPr>
          </a:lstStyle>
          <a:p>
            <a:fld id="{2C431BC4-315C-4575-A15B-3B97607B1973}" type="datetime1">
              <a:rPr lang="en-US" altLang="en-US" smtClean="0"/>
              <a:t>11/12/2024</a:t>
            </a:fld>
            <a:endParaRPr lang="en-US" altLang="en-US" dirty="0"/>
          </a:p>
        </p:txBody>
      </p:sp>
      <p:sp>
        <p:nvSpPr>
          <p:cNvPr id="5" name="Footer Placeholder 4"/>
          <p:cNvSpPr>
            <a:spLocks noGrp="1"/>
          </p:cNvSpPr>
          <p:nvPr>
            <p:ph type="ftr" sz="quarter" idx="3"/>
          </p:nvPr>
        </p:nvSpPr>
        <p:spPr>
          <a:xfrm>
            <a:off x="4915393" y="8613048"/>
            <a:ext cx="6431034" cy="486833"/>
          </a:xfrm>
          <a:prstGeom prst="rect">
            <a:avLst/>
          </a:prstGeom>
        </p:spPr>
        <p:txBody>
          <a:bodyPr vert="horz" lIns="91440" tIns="45720" rIns="91440" bIns="45720" rtlCol="0" anchor="ctr"/>
          <a:lstStyle>
            <a:lvl1pPr algn="ctr">
              <a:defRPr sz="12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13201901" y="8613048"/>
            <a:ext cx="1749538" cy="486833"/>
          </a:xfrm>
          <a:prstGeom prst="rect">
            <a:avLst/>
          </a:prstGeom>
        </p:spPr>
        <p:txBody>
          <a:bodyPr vert="horz" lIns="91440" tIns="45720" rIns="91440" bIns="45720" rtlCol="0" anchor="ctr"/>
          <a:lstStyle>
            <a:lvl1pPr algn="r">
              <a:defRPr sz="1400">
                <a:solidFill>
                  <a:srgbClr val="FFFFFF"/>
                </a:solidFill>
              </a:defRPr>
            </a:lvl1pPr>
          </a:lstStyle>
          <a:p>
            <a:fld id="{0CD7F7B4-C1B2-4105-8CDD-5B6128FB8FA2}" type="slidenum">
              <a:rPr lang="en-US" altLang="en-US" smtClean="0"/>
              <a:pPr/>
              <a:t>‹#›</a:t>
            </a:fld>
            <a:endParaRPr lang="en-US" altLang="en-US"/>
          </a:p>
        </p:txBody>
      </p:sp>
      <p:cxnSp>
        <p:nvCxnSpPr>
          <p:cNvPr id="10" name="Straight Connector 9"/>
          <p:cNvCxnSpPr/>
          <p:nvPr/>
        </p:nvCxnSpPr>
        <p:spPr>
          <a:xfrm>
            <a:off x="1591532" y="2317127"/>
            <a:ext cx="1329057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 descr="SliceofLife1_17x10_Inside 2.jpg">
            <a:extLst>
              <a:ext uri="{FF2B5EF4-FFF2-40B4-BE49-F238E27FC236}">
                <a16:creationId xmlns:a16="http://schemas.microsoft.com/office/drawing/2014/main" id="{0D113543-16CB-4BFE-BD4C-C2AFDB75E02D}"/>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0"/>
            <a:ext cx="16257588"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021354"/>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47" r:id="rId8"/>
    <p:sldLayoutId id="2147483919" r:id="rId9"/>
    <p:sldLayoutId id="2147483920" r:id="rId10"/>
    <p:sldLayoutId id="2147483921" r:id="rId11"/>
    <p:sldLayoutId id="2147483922" r:id="rId12"/>
    <p:sldLayoutId id="2147483923" r:id="rId13"/>
    <p:sldLayoutId id="2147483924" r:id="rId14"/>
    <p:sldLayoutId id="2147483925" r:id="rId15"/>
    <p:sldLayoutId id="2147483927" r:id="rId16"/>
    <p:sldLayoutId id="2147483928" r:id="rId17"/>
    <p:sldLayoutId id="2147483929" r:id="rId18"/>
  </p:sldLayoutIdLst>
  <p:hf hdr="0"/>
  <p:txStyles>
    <p:titleStyle>
      <a:lvl1pPr algn="l" defTabSz="1219170" rtl="0" eaLnBrk="1" latinLnBrk="0" hangingPunct="1">
        <a:lnSpc>
          <a:spcPct val="85000"/>
        </a:lnSpc>
        <a:spcBef>
          <a:spcPct val="0"/>
        </a:spcBef>
        <a:buNone/>
        <a:defRPr sz="6400" kern="1200" spc="-67" baseline="0">
          <a:solidFill>
            <a:schemeClr val="tx1">
              <a:lumMod val="75000"/>
              <a:lumOff val="25000"/>
            </a:schemeClr>
          </a:solidFill>
          <a:latin typeface="+mj-lt"/>
          <a:ea typeface="+mj-ea"/>
          <a:cs typeface="+mj-cs"/>
        </a:defRPr>
      </a:lvl1pPr>
    </p:titleStyle>
    <p:bodyStyle>
      <a:lvl1pPr marL="121917" indent="-121917" algn="l" defTabSz="1219170" rtl="0" eaLnBrk="1" latinLnBrk="0" hangingPunct="1">
        <a:lnSpc>
          <a:spcPct val="90000"/>
        </a:lnSpc>
        <a:spcBef>
          <a:spcPts val="1600"/>
        </a:spcBef>
        <a:spcAft>
          <a:spcPts val="267"/>
        </a:spcAft>
        <a:buClr>
          <a:schemeClr val="accent1"/>
        </a:buClr>
        <a:buSzPct val="100000"/>
        <a:buFont typeface="Calibri" panose="020F0502020204030204" pitchFamily="34" charset="0"/>
        <a:buChar char=" "/>
        <a:defRPr sz="2667" kern="1200">
          <a:solidFill>
            <a:schemeClr val="tx1">
              <a:lumMod val="75000"/>
              <a:lumOff val="25000"/>
            </a:schemeClr>
          </a:solidFill>
          <a:latin typeface="+mn-lt"/>
          <a:ea typeface="+mn-ea"/>
          <a:cs typeface="+mn-cs"/>
        </a:defRPr>
      </a:lvl1pPr>
      <a:lvl2pPr marL="512051" indent="-243834" algn="l" defTabSz="1219170" rtl="0" eaLnBrk="1" latinLnBrk="0" hangingPunct="1">
        <a:lnSpc>
          <a:spcPct val="90000"/>
        </a:lnSpc>
        <a:spcBef>
          <a:spcPts val="267"/>
        </a:spcBef>
        <a:spcAft>
          <a:spcPts val="533"/>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755885" indent="-243834"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3pPr>
      <a:lvl4pPr marL="999719" indent="-243834"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4pPr>
      <a:lvl5pPr marL="1243553" indent="-243834"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5pPr>
      <a:lvl6pPr marL="1466630" indent="-304792"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6pPr>
      <a:lvl7pPr marL="1733290" indent="-304792"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7pPr>
      <a:lvl8pPr marL="1999950" indent="-304792"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8pPr>
      <a:lvl9pPr marL="2266610" indent="-304792"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30607-079A-E547-AB8A-01EAA96EF8BD}"/>
              </a:ext>
            </a:extLst>
          </p:cNvPr>
          <p:cNvSpPr>
            <a:spLocks noGrp="1"/>
          </p:cNvSpPr>
          <p:nvPr>
            <p:ph type="title"/>
          </p:nvPr>
        </p:nvSpPr>
        <p:spPr>
          <a:xfrm>
            <a:off x="1117709" y="486834"/>
            <a:ext cx="1402217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8EABC4-3E43-8349-BC38-24134A38B4B9}"/>
              </a:ext>
            </a:extLst>
          </p:cNvPr>
          <p:cNvSpPr>
            <a:spLocks noGrp="1"/>
          </p:cNvSpPr>
          <p:nvPr>
            <p:ph type="body" idx="1"/>
          </p:nvPr>
        </p:nvSpPr>
        <p:spPr>
          <a:xfrm>
            <a:off x="1117709" y="2434167"/>
            <a:ext cx="1402217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944D3-A535-4E48-ACC6-7BEFE65A3B04}"/>
              </a:ext>
            </a:extLst>
          </p:cNvPr>
          <p:cNvSpPr>
            <a:spLocks noGrp="1"/>
          </p:cNvSpPr>
          <p:nvPr>
            <p:ph type="dt" sz="half" idx="2"/>
          </p:nvPr>
        </p:nvSpPr>
        <p:spPr>
          <a:xfrm>
            <a:off x="1117709" y="8475134"/>
            <a:ext cx="3657957"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6E87C1DA-C1A1-FB4E-9399-38EBFA48BE34}" type="datetimeFigureOut">
              <a:rPr lang="en-US" smtClean="0"/>
              <a:t>11/12/2024</a:t>
            </a:fld>
            <a:endParaRPr lang="en-US"/>
          </a:p>
        </p:txBody>
      </p:sp>
      <p:sp>
        <p:nvSpPr>
          <p:cNvPr id="5" name="Footer Placeholder 4">
            <a:extLst>
              <a:ext uri="{FF2B5EF4-FFF2-40B4-BE49-F238E27FC236}">
                <a16:creationId xmlns:a16="http://schemas.microsoft.com/office/drawing/2014/main" id="{EE986C98-CCDF-B04C-A8A5-F39C75DBEE50}"/>
              </a:ext>
            </a:extLst>
          </p:cNvPr>
          <p:cNvSpPr>
            <a:spLocks noGrp="1"/>
          </p:cNvSpPr>
          <p:nvPr>
            <p:ph type="ftr" sz="quarter" idx="3"/>
          </p:nvPr>
        </p:nvSpPr>
        <p:spPr>
          <a:xfrm>
            <a:off x="5385326" y="8475134"/>
            <a:ext cx="5486936"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9D5A6B-9E46-A24C-8BF6-8B558909768A}"/>
              </a:ext>
            </a:extLst>
          </p:cNvPr>
          <p:cNvSpPr>
            <a:spLocks noGrp="1"/>
          </p:cNvSpPr>
          <p:nvPr>
            <p:ph type="sldNum" sz="quarter" idx="4"/>
          </p:nvPr>
        </p:nvSpPr>
        <p:spPr>
          <a:xfrm>
            <a:off x="11481922" y="8475134"/>
            <a:ext cx="3657957"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035D24CE-9731-924C-80E9-E8AE0AD74A59}" type="slidenum">
              <a:rPr lang="en-US" smtClean="0"/>
              <a:t>‹#›</a:t>
            </a:fld>
            <a:endParaRPr lang="en-US"/>
          </a:p>
        </p:txBody>
      </p:sp>
    </p:spTree>
    <p:extLst>
      <p:ext uri="{BB962C8B-B14F-4D97-AF65-F5344CB8AC3E}">
        <p14:creationId xmlns:p14="http://schemas.microsoft.com/office/powerpoint/2010/main" val="270960158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6" r:id="rId5"/>
    <p:sldLayoutId id="2147483953" r:id="rId6"/>
    <p:sldLayoutId id="2147483954" r:id="rId7"/>
    <p:sldLayoutId id="2147483955" r:id="rId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30607-079A-E547-AB8A-01EAA96EF8BD}"/>
              </a:ext>
            </a:extLst>
          </p:cNvPr>
          <p:cNvSpPr>
            <a:spLocks noGrp="1"/>
          </p:cNvSpPr>
          <p:nvPr>
            <p:ph type="title"/>
          </p:nvPr>
        </p:nvSpPr>
        <p:spPr>
          <a:xfrm>
            <a:off x="1117709" y="486834"/>
            <a:ext cx="1402217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8EABC4-3E43-8349-BC38-24134A38B4B9}"/>
              </a:ext>
            </a:extLst>
          </p:cNvPr>
          <p:cNvSpPr>
            <a:spLocks noGrp="1"/>
          </p:cNvSpPr>
          <p:nvPr>
            <p:ph type="body" idx="1"/>
          </p:nvPr>
        </p:nvSpPr>
        <p:spPr>
          <a:xfrm>
            <a:off x="1117709" y="2434167"/>
            <a:ext cx="1402217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944D3-A535-4E48-ACC6-7BEFE65A3B04}"/>
              </a:ext>
            </a:extLst>
          </p:cNvPr>
          <p:cNvSpPr>
            <a:spLocks noGrp="1"/>
          </p:cNvSpPr>
          <p:nvPr>
            <p:ph type="dt" sz="half" idx="2"/>
          </p:nvPr>
        </p:nvSpPr>
        <p:spPr>
          <a:xfrm>
            <a:off x="1117709" y="8475134"/>
            <a:ext cx="3657957"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6E87C1DA-C1A1-FB4E-9399-38EBFA48BE34}" type="datetimeFigureOut">
              <a:rPr lang="en-US" smtClean="0"/>
              <a:t>11/12/2024</a:t>
            </a:fld>
            <a:endParaRPr lang="en-US"/>
          </a:p>
        </p:txBody>
      </p:sp>
      <p:sp>
        <p:nvSpPr>
          <p:cNvPr id="5" name="Footer Placeholder 4">
            <a:extLst>
              <a:ext uri="{FF2B5EF4-FFF2-40B4-BE49-F238E27FC236}">
                <a16:creationId xmlns:a16="http://schemas.microsoft.com/office/drawing/2014/main" id="{EE986C98-CCDF-B04C-A8A5-F39C75DBEE50}"/>
              </a:ext>
            </a:extLst>
          </p:cNvPr>
          <p:cNvSpPr>
            <a:spLocks noGrp="1"/>
          </p:cNvSpPr>
          <p:nvPr>
            <p:ph type="ftr" sz="quarter" idx="3"/>
          </p:nvPr>
        </p:nvSpPr>
        <p:spPr>
          <a:xfrm>
            <a:off x="5385326" y="8475134"/>
            <a:ext cx="5486936"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9D5A6B-9E46-A24C-8BF6-8B558909768A}"/>
              </a:ext>
            </a:extLst>
          </p:cNvPr>
          <p:cNvSpPr>
            <a:spLocks noGrp="1"/>
          </p:cNvSpPr>
          <p:nvPr>
            <p:ph type="sldNum" sz="quarter" idx="4"/>
          </p:nvPr>
        </p:nvSpPr>
        <p:spPr>
          <a:xfrm>
            <a:off x="11481922" y="8475134"/>
            <a:ext cx="3657957"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035D24CE-9731-924C-80E9-E8AE0AD74A59}" type="slidenum">
              <a:rPr lang="en-US" smtClean="0"/>
              <a:t>‹#›</a:t>
            </a:fld>
            <a:endParaRPr lang="en-US"/>
          </a:p>
        </p:txBody>
      </p:sp>
    </p:spTree>
    <p:extLst>
      <p:ext uri="{BB962C8B-B14F-4D97-AF65-F5344CB8AC3E}">
        <p14:creationId xmlns:p14="http://schemas.microsoft.com/office/powerpoint/2010/main" val="1020297515"/>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hyperlink" Target="https://www.youtube.com/watch?v=uXa7NXhI9h4"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058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11A64-ED67-4683-A615-153CE0A16628}"/>
              </a:ext>
            </a:extLst>
          </p:cNvPr>
          <p:cNvSpPr>
            <a:spLocks noGrp="1"/>
          </p:cNvSpPr>
          <p:nvPr>
            <p:ph type="title" idx="4294967295"/>
          </p:nvPr>
        </p:nvSpPr>
        <p:spPr>
          <a:xfrm>
            <a:off x="444500" y="688975"/>
            <a:ext cx="5029200" cy="7697788"/>
          </a:xfrm>
        </p:spPr>
        <p:txBody>
          <a:bodyPr vert="horz" lIns="91440" tIns="45720" rIns="91440" bIns="45720" rtlCol="0" anchor="ctr">
            <a:normAutofit/>
          </a:bodyPr>
          <a:lstStyle/>
          <a:p>
            <a:pPr defTabSz="914400"/>
            <a:r>
              <a:rPr lang="en-US" sz="4800" b="1" spc="-50" dirty="0">
                <a:solidFill>
                  <a:srgbClr val="FFFFFF"/>
                </a:solidFill>
                <a:latin typeface="Arial" panose="020B0604020202020204" pitchFamily="34" charset="0"/>
                <a:cs typeface="Arial" panose="020B0604020202020204" pitchFamily="34" charset="0"/>
              </a:rPr>
              <a:t>Health Insurance and Medicare Basics</a:t>
            </a:r>
          </a:p>
        </p:txBody>
      </p:sp>
      <p:graphicFrame>
        <p:nvGraphicFramePr>
          <p:cNvPr id="5" name="Content Placeholder 2">
            <a:extLst>
              <a:ext uri="{FF2B5EF4-FFF2-40B4-BE49-F238E27FC236}">
                <a16:creationId xmlns:a16="http://schemas.microsoft.com/office/drawing/2014/main" id="{9C227899-06E6-449A-BFC8-AF3A251038F5}"/>
              </a:ext>
            </a:extLst>
          </p:cNvPr>
          <p:cNvGraphicFramePr>
            <a:graphicFrameLocks noGrp="1"/>
          </p:cNvGraphicFramePr>
          <p:nvPr>
            <p:ph sz="quarter" idx="4294967295"/>
            <p:extLst>
              <p:ext uri="{D42A27DB-BD31-4B8C-83A1-F6EECF244321}">
                <p14:modId xmlns:p14="http://schemas.microsoft.com/office/powerpoint/2010/main" val="3145847386"/>
              </p:ext>
            </p:extLst>
          </p:nvPr>
        </p:nvGraphicFramePr>
        <p:xfrm>
          <a:off x="7192963" y="852488"/>
          <a:ext cx="9064625" cy="753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2926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647074" y="2802563"/>
            <a:ext cx="9939964" cy="967317"/>
          </a:xfrm>
          <a:custGeom>
            <a:avLst/>
            <a:gdLst>
              <a:gd name="connsiteX0" fmla="*/ 0 w 5596890"/>
              <a:gd name="connsiteY0" fmla="*/ 120902 h 725399"/>
              <a:gd name="connsiteX1" fmla="*/ 120902 w 5596890"/>
              <a:gd name="connsiteY1" fmla="*/ 0 h 725399"/>
              <a:gd name="connsiteX2" fmla="*/ 5475988 w 5596890"/>
              <a:gd name="connsiteY2" fmla="*/ 0 h 725399"/>
              <a:gd name="connsiteX3" fmla="*/ 5596890 w 5596890"/>
              <a:gd name="connsiteY3" fmla="*/ 120902 h 725399"/>
              <a:gd name="connsiteX4" fmla="*/ 5596890 w 5596890"/>
              <a:gd name="connsiteY4" fmla="*/ 604497 h 725399"/>
              <a:gd name="connsiteX5" fmla="*/ 5475988 w 5596890"/>
              <a:gd name="connsiteY5" fmla="*/ 725399 h 725399"/>
              <a:gd name="connsiteX6" fmla="*/ 120902 w 5596890"/>
              <a:gd name="connsiteY6" fmla="*/ 725399 h 725399"/>
              <a:gd name="connsiteX7" fmla="*/ 0 w 5596890"/>
              <a:gd name="connsiteY7" fmla="*/ 604497 h 725399"/>
              <a:gd name="connsiteX8" fmla="*/ 0 w 5596890"/>
              <a:gd name="connsiteY8" fmla="*/ 120902 h 7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6890" h="725399">
                <a:moveTo>
                  <a:pt x="0" y="120902"/>
                </a:moveTo>
                <a:cubicBezTo>
                  <a:pt x="0" y="54130"/>
                  <a:pt x="54130" y="0"/>
                  <a:pt x="120902" y="0"/>
                </a:cubicBezTo>
                <a:lnTo>
                  <a:pt x="5475988" y="0"/>
                </a:lnTo>
                <a:cubicBezTo>
                  <a:pt x="5542760" y="0"/>
                  <a:pt x="5596890" y="54130"/>
                  <a:pt x="5596890" y="120902"/>
                </a:cubicBezTo>
                <a:lnTo>
                  <a:pt x="5596890" y="604497"/>
                </a:lnTo>
                <a:cubicBezTo>
                  <a:pt x="5596890" y="671269"/>
                  <a:pt x="5542760" y="725399"/>
                  <a:pt x="5475988" y="725399"/>
                </a:cubicBezTo>
                <a:lnTo>
                  <a:pt x="120902" y="725399"/>
                </a:lnTo>
                <a:cubicBezTo>
                  <a:pt x="54130" y="725399"/>
                  <a:pt x="0" y="671269"/>
                  <a:pt x="0" y="604497"/>
                </a:cubicBezTo>
                <a:lnTo>
                  <a:pt x="0" y="120902"/>
                </a:lnTo>
                <a:close/>
              </a:path>
            </a:pathLst>
          </a:custGeom>
          <a:solidFill>
            <a:srgbClr val="ED6D30"/>
          </a:solidFill>
          <a:ln>
            <a:solidFill>
              <a:srgbClr val="ED6D3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04695" tIns="204695" rIns="204695" bIns="204695" spcCol="1270" anchor="ctr"/>
          <a:lstStyle/>
          <a:p>
            <a:pPr defTabSz="1837221">
              <a:lnSpc>
                <a:spcPct val="90000"/>
              </a:lnSpc>
              <a:spcAft>
                <a:spcPct val="35000"/>
              </a:spcAft>
              <a:defRPr/>
            </a:pPr>
            <a:r>
              <a:rPr lang="en-US" sz="4133" b="1" dirty="0">
                <a:latin typeface="Arial" panose="020B0604020202020204" pitchFamily="34" charset="0"/>
                <a:cs typeface="Arial" panose="020B0604020202020204" pitchFamily="34" charset="0"/>
              </a:rPr>
              <a:t>Windfall Elimination Provision</a:t>
            </a:r>
          </a:p>
        </p:txBody>
      </p:sp>
      <p:sp>
        <p:nvSpPr>
          <p:cNvPr id="7" name="Freeform 6"/>
          <p:cNvSpPr/>
          <p:nvPr/>
        </p:nvSpPr>
        <p:spPr bwMode="auto">
          <a:xfrm>
            <a:off x="647074" y="3785923"/>
            <a:ext cx="9939964" cy="1712383"/>
          </a:xfrm>
          <a:custGeom>
            <a:avLst/>
            <a:gdLst>
              <a:gd name="connsiteX0" fmla="*/ 0 w 5596890"/>
              <a:gd name="connsiteY0" fmla="*/ 0 h 1283400"/>
              <a:gd name="connsiteX1" fmla="*/ 5596890 w 5596890"/>
              <a:gd name="connsiteY1" fmla="*/ 0 h 1283400"/>
              <a:gd name="connsiteX2" fmla="*/ 5596890 w 5596890"/>
              <a:gd name="connsiteY2" fmla="*/ 1283400 h 1283400"/>
              <a:gd name="connsiteX3" fmla="*/ 0 w 5596890"/>
              <a:gd name="connsiteY3" fmla="*/ 1283400 h 1283400"/>
              <a:gd name="connsiteX4" fmla="*/ 0 w 5596890"/>
              <a:gd name="connsiteY4" fmla="*/ 0 h 12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6890" h="1283400">
                <a:moveTo>
                  <a:pt x="0" y="0"/>
                </a:moveTo>
                <a:lnTo>
                  <a:pt x="5596890" y="0"/>
                </a:lnTo>
                <a:lnTo>
                  <a:pt x="5596890" y="1283400"/>
                </a:lnTo>
                <a:lnTo>
                  <a:pt x="0" y="1283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36935" tIns="52493" rIns="293963" bIns="52493" spcCol="1270"/>
          <a:lstStyle/>
          <a:p>
            <a:pPr marL="571500" lvl="1" indent="-571500" defTabSz="1422364">
              <a:lnSpc>
                <a:spcPct val="114000"/>
              </a:lnSpc>
              <a:spcAft>
                <a:spcPts val="0"/>
              </a:spcAft>
              <a:buClr>
                <a:srgbClr val="ED6D30"/>
              </a:buClr>
              <a:buFont typeface="Wingdings" panose="05000000000000000000" pitchFamily="2" charset="2"/>
              <a:buChar char="Ø"/>
              <a:defRPr/>
            </a:pPr>
            <a:r>
              <a:rPr lang="en-US" sz="3600" dirty="0">
                <a:solidFill>
                  <a:schemeClr val="tx1">
                    <a:lumMod val="75000"/>
                    <a:lumOff val="25000"/>
                  </a:schemeClr>
                </a:solidFill>
                <a:latin typeface="Arial" panose="020B0604020202020204" pitchFamily="34" charset="0"/>
                <a:cs typeface="Arial" panose="020B0604020202020204" pitchFamily="34" charset="0"/>
              </a:rPr>
              <a:t>May reduce but cannot eliminate your earned Social Security benefit</a:t>
            </a:r>
          </a:p>
          <a:p>
            <a:pPr marL="304792" lvl="1" indent="-304792" defTabSz="1422364">
              <a:lnSpc>
                <a:spcPct val="114000"/>
              </a:lnSpc>
              <a:spcAft>
                <a:spcPts val="0"/>
              </a:spcAft>
              <a:buFontTx/>
              <a:buChar char="••"/>
              <a:defRPr/>
            </a:pPr>
            <a:endParaRPr lang="en-US" sz="3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Freeform 8"/>
          <p:cNvSpPr/>
          <p:nvPr/>
        </p:nvSpPr>
        <p:spPr bwMode="auto">
          <a:xfrm>
            <a:off x="647074" y="5354826"/>
            <a:ext cx="9939964" cy="967317"/>
          </a:xfrm>
          <a:custGeom>
            <a:avLst/>
            <a:gdLst>
              <a:gd name="connsiteX0" fmla="*/ 0 w 5596890"/>
              <a:gd name="connsiteY0" fmla="*/ 120902 h 725399"/>
              <a:gd name="connsiteX1" fmla="*/ 120902 w 5596890"/>
              <a:gd name="connsiteY1" fmla="*/ 0 h 725399"/>
              <a:gd name="connsiteX2" fmla="*/ 5475988 w 5596890"/>
              <a:gd name="connsiteY2" fmla="*/ 0 h 725399"/>
              <a:gd name="connsiteX3" fmla="*/ 5596890 w 5596890"/>
              <a:gd name="connsiteY3" fmla="*/ 120902 h 725399"/>
              <a:gd name="connsiteX4" fmla="*/ 5596890 w 5596890"/>
              <a:gd name="connsiteY4" fmla="*/ 604497 h 725399"/>
              <a:gd name="connsiteX5" fmla="*/ 5475988 w 5596890"/>
              <a:gd name="connsiteY5" fmla="*/ 725399 h 725399"/>
              <a:gd name="connsiteX6" fmla="*/ 120902 w 5596890"/>
              <a:gd name="connsiteY6" fmla="*/ 725399 h 725399"/>
              <a:gd name="connsiteX7" fmla="*/ 0 w 5596890"/>
              <a:gd name="connsiteY7" fmla="*/ 604497 h 725399"/>
              <a:gd name="connsiteX8" fmla="*/ 0 w 5596890"/>
              <a:gd name="connsiteY8" fmla="*/ 120902 h 7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6890" h="725399">
                <a:moveTo>
                  <a:pt x="0" y="120902"/>
                </a:moveTo>
                <a:cubicBezTo>
                  <a:pt x="0" y="54130"/>
                  <a:pt x="54130" y="0"/>
                  <a:pt x="120902" y="0"/>
                </a:cubicBezTo>
                <a:lnTo>
                  <a:pt x="5475988" y="0"/>
                </a:lnTo>
                <a:cubicBezTo>
                  <a:pt x="5542760" y="0"/>
                  <a:pt x="5596890" y="54130"/>
                  <a:pt x="5596890" y="120902"/>
                </a:cubicBezTo>
                <a:lnTo>
                  <a:pt x="5596890" y="604497"/>
                </a:lnTo>
                <a:cubicBezTo>
                  <a:pt x="5596890" y="671269"/>
                  <a:pt x="5542760" y="725399"/>
                  <a:pt x="5475988" y="725399"/>
                </a:cubicBezTo>
                <a:lnTo>
                  <a:pt x="120902" y="725399"/>
                </a:lnTo>
                <a:cubicBezTo>
                  <a:pt x="54130" y="725399"/>
                  <a:pt x="0" y="671269"/>
                  <a:pt x="0" y="604497"/>
                </a:cubicBezTo>
                <a:lnTo>
                  <a:pt x="0" y="120902"/>
                </a:lnTo>
                <a:close/>
              </a:path>
            </a:pathLst>
          </a:custGeom>
          <a:solidFill>
            <a:srgbClr val="ED6D30"/>
          </a:solidFill>
          <a:ln>
            <a:solidFill>
              <a:srgbClr val="ED6D3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04695" tIns="204695" rIns="204695" bIns="204695" spcCol="1270" anchor="ctr"/>
          <a:lstStyle/>
          <a:p>
            <a:pPr defTabSz="1837221">
              <a:lnSpc>
                <a:spcPct val="90000"/>
              </a:lnSpc>
              <a:spcAft>
                <a:spcPct val="35000"/>
              </a:spcAft>
              <a:defRPr/>
            </a:pPr>
            <a:r>
              <a:rPr lang="en-US" sz="4133" b="1" dirty="0">
                <a:latin typeface="Arial" panose="020B0604020202020204" pitchFamily="34" charset="0"/>
                <a:cs typeface="Arial" panose="020B0604020202020204" pitchFamily="34" charset="0"/>
              </a:rPr>
              <a:t>Government Pension Offset</a:t>
            </a:r>
          </a:p>
        </p:txBody>
      </p:sp>
      <p:sp>
        <p:nvSpPr>
          <p:cNvPr id="10" name="Freeform 9"/>
          <p:cNvSpPr/>
          <p:nvPr/>
        </p:nvSpPr>
        <p:spPr bwMode="auto">
          <a:xfrm>
            <a:off x="647074" y="6322143"/>
            <a:ext cx="9939964" cy="1710267"/>
          </a:xfrm>
          <a:custGeom>
            <a:avLst/>
            <a:gdLst>
              <a:gd name="connsiteX0" fmla="*/ 0 w 5596890"/>
              <a:gd name="connsiteY0" fmla="*/ 0 h 1283400"/>
              <a:gd name="connsiteX1" fmla="*/ 5596890 w 5596890"/>
              <a:gd name="connsiteY1" fmla="*/ 0 h 1283400"/>
              <a:gd name="connsiteX2" fmla="*/ 5596890 w 5596890"/>
              <a:gd name="connsiteY2" fmla="*/ 1283400 h 1283400"/>
              <a:gd name="connsiteX3" fmla="*/ 0 w 5596890"/>
              <a:gd name="connsiteY3" fmla="*/ 1283400 h 1283400"/>
              <a:gd name="connsiteX4" fmla="*/ 0 w 5596890"/>
              <a:gd name="connsiteY4" fmla="*/ 0 h 12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6890" h="1283400">
                <a:moveTo>
                  <a:pt x="0" y="0"/>
                </a:moveTo>
                <a:lnTo>
                  <a:pt x="5596890" y="0"/>
                </a:lnTo>
                <a:lnTo>
                  <a:pt x="5596890" y="1283400"/>
                </a:lnTo>
                <a:lnTo>
                  <a:pt x="0" y="1283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36935" tIns="52493" rIns="293963" bIns="52493" spcCol="1270"/>
          <a:lstStyle/>
          <a:p>
            <a:pPr marL="571500" lvl="1" indent="-571500" defTabSz="1422364">
              <a:lnSpc>
                <a:spcPct val="114000"/>
              </a:lnSpc>
              <a:spcAft>
                <a:spcPct val="20000"/>
              </a:spcAft>
              <a:buClr>
                <a:srgbClr val="ED6D30"/>
              </a:buClr>
              <a:buFont typeface="Wingdings" panose="05000000000000000000" pitchFamily="2" charset="2"/>
              <a:buChar char="Ø"/>
              <a:defRPr/>
            </a:pPr>
            <a:r>
              <a:rPr lang="en-US" sz="3600" dirty="0">
                <a:solidFill>
                  <a:schemeClr val="tx1">
                    <a:lumMod val="75000"/>
                    <a:lumOff val="25000"/>
                  </a:schemeClr>
                </a:solidFill>
                <a:latin typeface="Arial" panose="020B0604020202020204" pitchFamily="34" charset="0"/>
                <a:cs typeface="Arial" panose="020B0604020202020204" pitchFamily="34" charset="0"/>
              </a:rPr>
              <a:t>Reduces and may eliminate your spousal or widow/widower Social Security benefit</a:t>
            </a:r>
          </a:p>
        </p:txBody>
      </p:sp>
      <p:sp>
        <p:nvSpPr>
          <p:cNvPr id="8" name="Title 1">
            <a:extLst>
              <a:ext uri="{FF2B5EF4-FFF2-40B4-BE49-F238E27FC236}">
                <a16:creationId xmlns:a16="http://schemas.microsoft.com/office/drawing/2014/main" id="{29FD280B-BE9D-443A-8873-BD23099E5C67}"/>
              </a:ext>
            </a:extLst>
          </p:cNvPr>
          <p:cNvSpPr txBox="1">
            <a:spLocks/>
          </p:cNvSpPr>
          <p:nvPr/>
        </p:nvSpPr>
        <p:spPr>
          <a:xfrm>
            <a:off x="647074" y="315913"/>
            <a:ext cx="9939964" cy="941388"/>
          </a:xfrm>
          <a:prstGeom prst="rect">
            <a:avLst/>
          </a:prstGeom>
        </p:spPr>
        <p:txBody>
          <a:bodyPr vert="horz" lIns="91440" tIns="45720" rIns="91440" bIns="45720" rtlCol="0" anchor="b">
            <a:normAutofit/>
          </a:bodyPr>
          <a:lstStyle>
            <a:lvl1pPr algn="l" defTabSz="1219170" rtl="0" eaLnBrk="1" latinLnBrk="0" hangingPunct="1">
              <a:lnSpc>
                <a:spcPct val="85000"/>
              </a:lnSpc>
              <a:spcBef>
                <a:spcPct val="0"/>
              </a:spcBef>
              <a:buNone/>
              <a:defRPr sz="6400" kern="1200" spc="-67" baseline="0">
                <a:solidFill>
                  <a:schemeClr val="tx1">
                    <a:lumMod val="75000"/>
                    <a:lumOff val="25000"/>
                  </a:schemeClr>
                </a:solidFill>
                <a:latin typeface="+mj-lt"/>
                <a:ea typeface="+mj-ea"/>
                <a:cs typeface="+mj-cs"/>
              </a:defRPr>
            </a:lvl1pPr>
          </a:lstStyle>
          <a:p>
            <a:pPr defTabSz="914400" fontAlgn="auto">
              <a:spcAft>
                <a:spcPts val="0"/>
              </a:spcAft>
            </a:pPr>
            <a:r>
              <a:rPr lang="en-US" sz="5400" b="1" spc="-50" dirty="0">
                <a:solidFill>
                  <a:schemeClr val="bg1"/>
                </a:solidFill>
                <a:latin typeface="Arial" panose="020B0604020202020204" pitchFamily="34" charset="0"/>
                <a:cs typeface="Arial" panose="020B0604020202020204" pitchFamily="34" charset="0"/>
              </a:rPr>
              <a:t>Social Security Rules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D77E-3146-482B-951D-B93D7EC88AE8}"/>
              </a:ext>
            </a:extLst>
          </p:cNvPr>
          <p:cNvSpPr>
            <a:spLocks noGrp="1"/>
          </p:cNvSpPr>
          <p:nvPr>
            <p:ph type="title" idx="4294967295"/>
          </p:nvPr>
        </p:nvSpPr>
        <p:spPr>
          <a:xfrm>
            <a:off x="578734" y="315913"/>
            <a:ext cx="13513502" cy="941387"/>
          </a:xfrm>
        </p:spPr>
        <p:txBody>
          <a:bodyPr vert="horz" lIns="91440" tIns="45720" rIns="91440" bIns="45720" rtlCol="0" anchor="b">
            <a:normAutofit/>
          </a:bodyPr>
          <a:lstStyle/>
          <a:p>
            <a:pPr defTabSz="914400"/>
            <a:r>
              <a:rPr lang="en-US" sz="5400" b="1" spc="-50" dirty="0">
                <a:solidFill>
                  <a:schemeClr val="bg1"/>
                </a:solidFill>
                <a:latin typeface="Arial" panose="020B0604020202020204" pitchFamily="34" charset="0"/>
                <a:cs typeface="Arial" panose="020B0604020202020204" pitchFamily="34" charset="0"/>
              </a:rPr>
              <a:t>One Time Death Benefit Recipient</a:t>
            </a:r>
          </a:p>
        </p:txBody>
      </p:sp>
      <p:graphicFrame>
        <p:nvGraphicFramePr>
          <p:cNvPr id="5" name="Content Placeholder 2">
            <a:extLst>
              <a:ext uri="{FF2B5EF4-FFF2-40B4-BE49-F238E27FC236}">
                <a16:creationId xmlns:a16="http://schemas.microsoft.com/office/drawing/2014/main" id="{780BC5D4-0691-41EF-95EC-D223B4EBAB4B}"/>
              </a:ext>
            </a:extLst>
          </p:cNvPr>
          <p:cNvGraphicFramePr>
            <a:graphicFrameLocks noGrp="1"/>
          </p:cNvGraphicFramePr>
          <p:nvPr>
            <p:ph sz="quarter" idx="4294967295"/>
            <p:extLst>
              <p:ext uri="{D42A27DB-BD31-4B8C-83A1-F6EECF244321}">
                <p14:modId xmlns:p14="http://schemas.microsoft.com/office/powerpoint/2010/main" val="3048501923"/>
              </p:ext>
            </p:extLst>
          </p:nvPr>
        </p:nvGraphicFramePr>
        <p:xfrm>
          <a:off x="1082675" y="2360613"/>
          <a:ext cx="14092238" cy="5859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7833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6311-3583-4F77-A69A-19759FCE6AE0}"/>
              </a:ext>
            </a:extLst>
          </p:cNvPr>
          <p:cNvSpPr>
            <a:spLocks noGrp="1"/>
          </p:cNvSpPr>
          <p:nvPr>
            <p:ph type="title"/>
          </p:nvPr>
        </p:nvSpPr>
        <p:spPr/>
        <p:txBody>
          <a:bodyPr anchor="ctr">
            <a:normAutofit/>
          </a:bodyPr>
          <a:lstStyle/>
          <a:p>
            <a:r>
              <a:rPr lang="en-US" sz="4800" b="1" dirty="0">
                <a:solidFill>
                  <a:srgbClr val="FFFFFF"/>
                </a:solidFill>
                <a:latin typeface="Arial" panose="020B0604020202020204" pitchFamily="34" charset="0"/>
                <a:cs typeface="Arial" panose="020B0604020202020204" pitchFamily="34" charset="0"/>
              </a:rPr>
              <a:t>Reporting the Death of a Member or Beneficiary</a:t>
            </a:r>
          </a:p>
        </p:txBody>
      </p:sp>
      <p:pic>
        <p:nvPicPr>
          <p:cNvPr id="4" name="Picture 3">
            <a:extLst>
              <a:ext uri="{FF2B5EF4-FFF2-40B4-BE49-F238E27FC236}">
                <a16:creationId xmlns:a16="http://schemas.microsoft.com/office/drawing/2014/main" id="{855276E6-A766-4C29-B75A-C2C70A5B1A71}"/>
              </a:ext>
            </a:extLst>
          </p:cNvPr>
          <p:cNvPicPr>
            <a:picLocks noChangeAspect="1"/>
          </p:cNvPicPr>
          <p:nvPr/>
        </p:nvPicPr>
        <p:blipFill>
          <a:blip r:embed="rId3"/>
          <a:srcRect/>
          <a:stretch/>
        </p:blipFill>
        <p:spPr>
          <a:xfrm>
            <a:off x="6322824" y="1310115"/>
            <a:ext cx="4866272" cy="6434860"/>
          </a:xfrm>
          <a:prstGeom prst="rect">
            <a:avLst/>
          </a:prstGeom>
          <a:ln>
            <a:solidFill>
              <a:schemeClr val="tx1"/>
            </a:solidFill>
          </a:ln>
        </p:spPr>
      </p:pic>
      <p:pic>
        <p:nvPicPr>
          <p:cNvPr id="6" name="Picture 5">
            <a:extLst>
              <a:ext uri="{FF2B5EF4-FFF2-40B4-BE49-F238E27FC236}">
                <a16:creationId xmlns:a16="http://schemas.microsoft.com/office/drawing/2014/main" id="{D27F59C0-FC97-41CC-AC5B-1F7FF7F14413}"/>
              </a:ext>
            </a:extLst>
          </p:cNvPr>
          <p:cNvPicPr>
            <a:picLocks noChangeAspect="1"/>
          </p:cNvPicPr>
          <p:nvPr/>
        </p:nvPicPr>
        <p:blipFill>
          <a:blip r:embed="rId4"/>
          <a:srcRect/>
          <a:stretch/>
        </p:blipFill>
        <p:spPr>
          <a:xfrm>
            <a:off x="11234817" y="1328665"/>
            <a:ext cx="4973260" cy="6384113"/>
          </a:xfrm>
          <a:prstGeom prst="rect">
            <a:avLst/>
          </a:prstGeom>
          <a:ln>
            <a:solidFill>
              <a:schemeClr val="tx1"/>
            </a:solidFill>
          </a:ln>
        </p:spPr>
      </p:pic>
    </p:spTree>
    <p:extLst>
      <p:ext uri="{BB962C8B-B14F-4D97-AF65-F5344CB8AC3E}">
        <p14:creationId xmlns:p14="http://schemas.microsoft.com/office/powerpoint/2010/main" val="246589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6311-3583-4F77-A69A-19759FCE6AE0}"/>
              </a:ext>
            </a:extLst>
          </p:cNvPr>
          <p:cNvSpPr>
            <a:spLocks noGrp="1"/>
          </p:cNvSpPr>
          <p:nvPr>
            <p:ph type="title"/>
          </p:nvPr>
        </p:nvSpPr>
        <p:spPr>
          <a:xfrm>
            <a:off x="22" y="792479"/>
            <a:ext cx="5702277" cy="3048000"/>
          </a:xfrm>
        </p:spPr>
        <p:txBody>
          <a:bodyPr anchor="ctr">
            <a:normAutofit/>
          </a:bodyPr>
          <a:lstStyle/>
          <a:p>
            <a:r>
              <a:rPr lang="en-US" sz="4800" b="1" dirty="0">
                <a:solidFill>
                  <a:srgbClr val="FFFFFF"/>
                </a:solidFill>
                <a:latin typeface="Arial" panose="020B0604020202020204" pitchFamily="34" charset="0"/>
                <a:cs typeface="Arial" panose="020B0604020202020204" pitchFamily="34" charset="0"/>
              </a:rPr>
              <a:t>Reporting the Death of a Member or Beneficiary</a:t>
            </a:r>
          </a:p>
        </p:txBody>
      </p:sp>
      <p:graphicFrame>
        <p:nvGraphicFramePr>
          <p:cNvPr id="5" name="Content Placeholder 2">
            <a:extLst>
              <a:ext uri="{FF2B5EF4-FFF2-40B4-BE49-F238E27FC236}">
                <a16:creationId xmlns:a16="http://schemas.microsoft.com/office/drawing/2014/main" id="{A4BB7EB5-0082-4AA6-A05C-02FFCE4A0A1F}"/>
              </a:ext>
            </a:extLst>
          </p:cNvPr>
          <p:cNvGraphicFramePr>
            <a:graphicFrameLocks noGrp="1"/>
          </p:cNvGraphicFramePr>
          <p:nvPr>
            <p:ph idx="1"/>
            <p:extLst>
              <p:ext uri="{D42A27DB-BD31-4B8C-83A1-F6EECF244321}">
                <p14:modId xmlns:p14="http://schemas.microsoft.com/office/powerpoint/2010/main" val="1434339346"/>
              </p:ext>
            </p:extLst>
          </p:nvPr>
        </p:nvGraphicFramePr>
        <p:xfrm>
          <a:off x="6400800" y="974725"/>
          <a:ext cx="9563100" cy="701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1693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BB31D-DDAB-4D5F-B21E-C46FA426886E}"/>
              </a:ext>
            </a:extLst>
          </p:cNvPr>
          <p:cNvSpPr>
            <a:spLocks noGrp="1"/>
          </p:cNvSpPr>
          <p:nvPr>
            <p:ph type="title" idx="4294967295"/>
          </p:nvPr>
        </p:nvSpPr>
        <p:spPr>
          <a:xfrm>
            <a:off x="10350500" y="846138"/>
            <a:ext cx="5907088" cy="6742112"/>
          </a:xfrm>
        </p:spPr>
        <p:txBody>
          <a:bodyPr anchor="ctr">
            <a:normAutofit/>
          </a:bodyPr>
          <a:lstStyle/>
          <a:p>
            <a:r>
              <a:rPr lang="en-US" b="1" dirty="0">
                <a:latin typeface="Arial" panose="020B0604020202020204" pitchFamily="34" charset="0"/>
                <a:cs typeface="Arial" panose="020B0604020202020204" pitchFamily="34" charset="0"/>
              </a:rPr>
              <a:t>Sign up for Direct Deposit</a:t>
            </a:r>
          </a:p>
        </p:txBody>
      </p:sp>
      <p:graphicFrame>
        <p:nvGraphicFramePr>
          <p:cNvPr id="5" name="Content Placeholder 2">
            <a:extLst>
              <a:ext uri="{FF2B5EF4-FFF2-40B4-BE49-F238E27FC236}">
                <a16:creationId xmlns:a16="http://schemas.microsoft.com/office/drawing/2014/main" id="{C2884579-DD20-4D10-AF94-FB48842BFD4E}"/>
              </a:ext>
            </a:extLst>
          </p:cNvPr>
          <p:cNvGraphicFramePr>
            <a:graphicFrameLocks noGrp="1"/>
          </p:cNvGraphicFramePr>
          <p:nvPr>
            <p:ph idx="4294967295"/>
            <p:extLst>
              <p:ext uri="{D42A27DB-BD31-4B8C-83A1-F6EECF244321}">
                <p14:modId xmlns:p14="http://schemas.microsoft.com/office/powerpoint/2010/main" val="1286061997"/>
              </p:ext>
            </p:extLst>
          </p:nvPr>
        </p:nvGraphicFramePr>
        <p:xfrm>
          <a:off x="952500" y="725488"/>
          <a:ext cx="9215438" cy="673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273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A3855D6B-96F0-4279-9881-7B881E62C24F}"/>
              </a:ext>
            </a:extLst>
          </p:cNvPr>
          <p:cNvGraphicFramePr>
            <a:graphicFrameLocks noGrp="1"/>
          </p:cNvGraphicFramePr>
          <p:nvPr>
            <p:ph idx="4294967295"/>
            <p:extLst>
              <p:ext uri="{D42A27DB-BD31-4B8C-83A1-F6EECF244321}">
                <p14:modId xmlns:p14="http://schemas.microsoft.com/office/powerpoint/2010/main" val="1937171467"/>
              </p:ext>
            </p:extLst>
          </p:nvPr>
        </p:nvGraphicFramePr>
        <p:xfrm>
          <a:off x="1330324" y="2570163"/>
          <a:ext cx="13412788" cy="5046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050FB580-A6DE-4A70-841A-DCB9D924067B}"/>
              </a:ext>
            </a:extLst>
          </p:cNvPr>
          <p:cNvSpPr txBox="1">
            <a:spLocks/>
          </p:cNvSpPr>
          <p:nvPr/>
        </p:nvSpPr>
        <p:spPr>
          <a:xfrm>
            <a:off x="532434" y="315913"/>
            <a:ext cx="12639555" cy="941388"/>
          </a:xfrm>
          <a:prstGeom prst="rect">
            <a:avLst/>
          </a:prstGeom>
        </p:spPr>
        <p:txBody>
          <a:bodyPr vert="horz" lIns="91440" tIns="45720" rIns="91440" bIns="45720" rtlCol="0" anchor="b">
            <a:noAutofit/>
          </a:bodyPr>
          <a:lstStyle>
            <a:lvl1pPr algn="l" defTabSz="1219170" rtl="0" eaLnBrk="1" latinLnBrk="0" hangingPunct="1">
              <a:lnSpc>
                <a:spcPct val="85000"/>
              </a:lnSpc>
              <a:spcBef>
                <a:spcPct val="0"/>
              </a:spcBef>
              <a:buNone/>
              <a:defRPr sz="6400" kern="1200" spc="-67" baseline="0">
                <a:solidFill>
                  <a:schemeClr val="tx1">
                    <a:lumMod val="75000"/>
                    <a:lumOff val="25000"/>
                  </a:schemeClr>
                </a:solidFill>
                <a:latin typeface="+mj-lt"/>
                <a:ea typeface="+mj-ea"/>
                <a:cs typeface="+mj-cs"/>
              </a:defRPr>
            </a:lvl1pPr>
          </a:lstStyle>
          <a:p>
            <a:pPr defTabSz="914400" fontAlgn="auto">
              <a:spcAft>
                <a:spcPts val="0"/>
              </a:spcAft>
            </a:pPr>
            <a:r>
              <a:rPr lang="en-US" sz="5400" b="1" spc="-50" dirty="0">
                <a:solidFill>
                  <a:schemeClr val="bg1"/>
                </a:solidFill>
                <a:latin typeface="Arial" panose="020B0604020202020204" pitchFamily="34" charset="0"/>
                <a:cs typeface="Arial" panose="020B0604020202020204" pitchFamily="34" charset="0"/>
              </a:rPr>
              <a:t>Retired Educator Organizations</a:t>
            </a:r>
          </a:p>
        </p:txBody>
      </p:sp>
    </p:spTree>
    <p:extLst>
      <p:ext uri="{BB962C8B-B14F-4D97-AF65-F5344CB8AC3E}">
        <p14:creationId xmlns:p14="http://schemas.microsoft.com/office/powerpoint/2010/main" val="1832015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1485-2B17-4CE5-88B7-F74A1D517A20}"/>
              </a:ext>
            </a:extLst>
          </p:cNvPr>
          <p:cNvSpPr>
            <a:spLocks noGrp="1"/>
          </p:cNvSpPr>
          <p:nvPr>
            <p:ph type="title" idx="4294967295"/>
          </p:nvPr>
        </p:nvSpPr>
        <p:spPr>
          <a:xfrm>
            <a:off x="0" y="854075"/>
            <a:ext cx="5435600" cy="3900488"/>
          </a:xfrm>
          <a:prstGeom prst="rect">
            <a:avLst/>
          </a:prstGeom>
        </p:spPr>
        <p:txBody>
          <a:bodyPr vert="horz" lIns="91440" tIns="45720" rIns="91440" bIns="45720" rtlCol="0" anchor="b">
            <a:normAutofit/>
          </a:bodyPr>
          <a:lstStyle/>
          <a:p>
            <a:pPr defTabSz="914400"/>
            <a:r>
              <a:rPr lang="en-US" sz="5900" b="1" spc="-50" dirty="0">
                <a:solidFill>
                  <a:srgbClr val="FFFFFF"/>
                </a:solidFill>
                <a:latin typeface="Arial" panose="020B0604020202020204" pitchFamily="34" charset="0"/>
                <a:cs typeface="Arial" panose="020B0604020202020204" pitchFamily="34" charset="0"/>
              </a:rPr>
              <a:t>Create a Spending Plan</a:t>
            </a:r>
            <a:br>
              <a:rPr lang="en-US" sz="5900" b="1" spc="-50" dirty="0">
                <a:solidFill>
                  <a:srgbClr val="FFFFFF"/>
                </a:solidFill>
                <a:latin typeface="Arial" panose="020B0604020202020204" pitchFamily="34" charset="0"/>
                <a:cs typeface="Arial" panose="020B0604020202020204" pitchFamily="34" charset="0"/>
              </a:rPr>
            </a:br>
            <a:br>
              <a:rPr lang="en-US" sz="5900" b="1" spc="-50" dirty="0">
                <a:solidFill>
                  <a:srgbClr val="FFFFFF"/>
                </a:solidFill>
                <a:latin typeface="Arial" panose="020B0604020202020204" pitchFamily="34" charset="0"/>
                <a:cs typeface="Arial" panose="020B0604020202020204" pitchFamily="34" charset="0"/>
              </a:rPr>
            </a:br>
            <a:r>
              <a:rPr lang="en-US" sz="3600" b="1" spc="-50" dirty="0">
                <a:solidFill>
                  <a:srgbClr val="FFFFFF"/>
                </a:solidFill>
                <a:latin typeface="Arial" panose="020B0604020202020204" pitchFamily="34" charset="0"/>
                <a:cs typeface="Arial" panose="020B0604020202020204" pitchFamily="34" charset="0"/>
              </a:rPr>
              <a:t>Page 16</a:t>
            </a:r>
          </a:p>
        </p:txBody>
      </p:sp>
      <p:pic>
        <p:nvPicPr>
          <p:cNvPr id="6" name="Picture 5">
            <a:extLst>
              <a:ext uri="{FF2B5EF4-FFF2-40B4-BE49-F238E27FC236}">
                <a16:creationId xmlns:a16="http://schemas.microsoft.com/office/drawing/2014/main" id="{E928F5BD-F0E7-4398-97A9-3FA4C2027C71}"/>
              </a:ext>
            </a:extLst>
          </p:cNvPr>
          <p:cNvPicPr>
            <a:picLocks noChangeAspect="1"/>
          </p:cNvPicPr>
          <p:nvPr/>
        </p:nvPicPr>
        <p:blipFill>
          <a:blip r:embed="rId3"/>
          <a:srcRect/>
          <a:stretch/>
        </p:blipFill>
        <p:spPr>
          <a:xfrm>
            <a:off x="6461352" y="1096956"/>
            <a:ext cx="5113779" cy="4107580"/>
          </a:xfrm>
          <a:prstGeom prst="rect">
            <a:avLst/>
          </a:prstGeom>
          <a:ln>
            <a:solidFill>
              <a:schemeClr val="tx1"/>
            </a:solidFill>
          </a:ln>
        </p:spPr>
      </p:pic>
      <p:pic>
        <p:nvPicPr>
          <p:cNvPr id="5" name="Picture 4">
            <a:extLst>
              <a:ext uri="{FF2B5EF4-FFF2-40B4-BE49-F238E27FC236}">
                <a16:creationId xmlns:a16="http://schemas.microsoft.com/office/drawing/2014/main" id="{F4F72CD4-A915-4C80-95DC-717AA039436B}"/>
              </a:ext>
            </a:extLst>
          </p:cNvPr>
          <p:cNvPicPr>
            <a:picLocks noChangeAspect="1"/>
          </p:cNvPicPr>
          <p:nvPr/>
        </p:nvPicPr>
        <p:blipFill>
          <a:blip r:embed="rId4"/>
          <a:srcRect/>
          <a:stretch/>
        </p:blipFill>
        <p:spPr>
          <a:xfrm>
            <a:off x="11693669" y="4447448"/>
            <a:ext cx="4438900" cy="3918630"/>
          </a:xfrm>
          <a:prstGeom prst="rect">
            <a:avLst/>
          </a:prstGeom>
          <a:ln>
            <a:solidFill>
              <a:schemeClr val="tx1"/>
            </a:solidFill>
          </a:ln>
        </p:spPr>
      </p:pic>
    </p:spTree>
    <p:extLst>
      <p:ext uri="{BB962C8B-B14F-4D97-AF65-F5344CB8AC3E}">
        <p14:creationId xmlns:p14="http://schemas.microsoft.com/office/powerpoint/2010/main" val="2903672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C36211A-A37D-45C2-8C4C-3A2F3B7478F9}"/>
              </a:ext>
            </a:extLst>
          </p:cNvPr>
          <p:cNvPicPr>
            <a:picLocks noGrp="1" noChangeAspect="1"/>
          </p:cNvPicPr>
          <p:nvPr>
            <p:ph idx="4294967295"/>
          </p:nvPr>
        </p:nvPicPr>
        <p:blipFill>
          <a:blip r:embed="rId3"/>
          <a:srcRect/>
          <a:stretch/>
        </p:blipFill>
        <p:spPr>
          <a:xfrm>
            <a:off x="6867281" y="350825"/>
            <a:ext cx="8390916" cy="8488162"/>
          </a:xfrm>
          <a:prstGeom prst="rect">
            <a:avLst/>
          </a:prstGeom>
          <a:ln>
            <a:solidFill>
              <a:schemeClr val="tx1"/>
            </a:solidFill>
          </a:ln>
        </p:spPr>
      </p:pic>
      <p:sp>
        <p:nvSpPr>
          <p:cNvPr id="2" name="Title 1">
            <a:extLst>
              <a:ext uri="{FF2B5EF4-FFF2-40B4-BE49-F238E27FC236}">
                <a16:creationId xmlns:a16="http://schemas.microsoft.com/office/drawing/2014/main" id="{F668623A-3CB1-4A4F-82A1-04C7F4F4FAC4}"/>
              </a:ext>
            </a:extLst>
          </p:cNvPr>
          <p:cNvSpPr>
            <a:spLocks noGrp="1"/>
          </p:cNvSpPr>
          <p:nvPr>
            <p:ph type="title" idx="4294967295"/>
          </p:nvPr>
        </p:nvSpPr>
        <p:spPr>
          <a:xfrm>
            <a:off x="118210" y="831922"/>
            <a:ext cx="5559259" cy="3900488"/>
          </a:xfrm>
        </p:spPr>
        <p:txBody>
          <a:bodyPr vert="horz" lIns="91440" tIns="45720" rIns="91440" bIns="45720" rtlCol="0" anchor="b">
            <a:normAutofit/>
          </a:bodyPr>
          <a:lstStyle/>
          <a:p>
            <a:pPr defTabSz="914400"/>
            <a:r>
              <a:rPr lang="en-US" sz="6000" b="1" spc="-50" dirty="0">
                <a:solidFill>
                  <a:srgbClr val="FFFFFF"/>
                </a:solidFill>
                <a:latin typeface="Arial" panose="020B0604020202020204" pitchFamily="34" charset="0"/>
                <a:cs typeface="Arial" panose="020B0604020202020204" pitchFamily="34" charset="0"/>
              </a:rPr>
              <a:t>Your Monthly Expenses</a:t>
            </a:r>
            <a:br>
              <a:rPr lang="en-US" sz="6000" b="1" spc="-50" dirty="0">
                <a:solidFill>
                  <a:srgbClr val="FFFFFF"/>
                </a:solidFill>
                <a:latin typeface="Arial" panose="020B0604020202020204" pitchFamily="34" charset="0"/>
                <a:cs typeface="Arial" panose="020B0604020202020204" pitchFamily="34" charset="0"/>
              </a:rPr>
            </a:br>
            <a:br>
              <a:rPr lang="en-US" sz="6000" b="1" spc="-50" dirty="0">
                <a:solidFill>
                  <a:srgbClr val="FFFFFF"/>
                </a:solidFill>
                <a:latin typeface="Arial" panose="020B0604020202020204" pitchFamily="34" charset="0"/>
                <a:cs typeface="Arial" panose="020B0604020202020204" pitchFamily="34" charset="0"/>
              </a:rPr>
            </a:br>
            <a:r>
              <a:rPr lang="en-US" sz="3600" b="1" spc="-50" dirty="0">
                <a:solidFill>
                  <a:srgbClr val="FFFFFF"/>
                </a:solidFill>
                <a:latin typeface="Arial" panose="020B0604020202020204" pitchFamily="34" charset="0"/>
                <a:cs typeface="Arial" panose="020B0604020202020204" pitchFamily="34" charset="0"/>
              </a:rPr>
              <a:t>Page 17</a:t>
            </a:r>
          </a:p>
        </p:txBody>
      </p:sp>
    </p:spTree>
    <p:extLst>
      <p:ext uri="{BB962C8B-B14F-4D97-AF65-F5344CB8AC3E}">
        <p14:creationId xmlns:p14="http://schemas.microsoft.com/office/powerpoint/2010/main" val="3586503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D9251C-EB2B-4BDB-95FA-8362F2BA98E2}"/>
              </a:ext>
            </a:extLst>
          </p:cNvPr>
          <p:cNvSpPr txBox="1"/>
          <p:nvPr/>
        </p:nvSpPr>
        <p:spPr>
          <a:xfrm>
            <a:off x="855368" y="6025244"/>
            <a:ext cx="14546851" cy="1410206"/>
          </a:xfrm>
          <a:prstGeom prst="rect">
            <a:avLst/>
          </a:prstGeom>
        </p:spPr>
        <p:txBody>
          <a:bodyPr vert="horz" lIns="91440" tIns="45720" rIns="91440" bIns="45720" rtlCol="0" anchor="b">
            <a:normAutofit fontScale="92500"/>
          </a:bodyPr>
          <a:lstStyle/>
          <a:p>
            <a:pPr defTabSz="914400">
              <a:lnSpc>
                <a:spcPct val="85000"/>
              </a:lnSpc>
              <a:spcAft>
                <a:spcPts val="600"/>
              </a:spcAft>
            </a:pPr>
            <a:r>
              <a:rPr lang="en-US" sz="5000" spc="-50" dirty="0">
                <a:solidFill>
                  <a:schemeClr val="tx1">
                    <a:lumMod val="75000"/>
                    <a:lumOff val="25000"/>
                  </a:schemeClr>
                </a:solidFill>
                <a:ea typeface="+mj-ea"/>
                <a:cs typeface="Arial" panose="020B0604020202020204" pitchFamily="34" charset="0"/>
              </a:rPr>
              <a:t>Visit 403bCompare.com and consider consolidating your other retirement accounts into CalSTRS Pension2</a:t>
            </a:r>
          </a:p>
        </p:txBody>
      </p:sp>
      <p:pic>
        <p:nvPicPr>
          <p:cNvPr id="4" name="Content Placeholder 3">
            <a:extLst>
              <a:ext uri="{FF2B5EF4-FFF2-40B4-BE49-F238E27FC236}">
                <a16:creationId xmlns:a16="http://schemas.microsoft.com/office/drawing/2014/main" id="{091C3990-4EE0-4ECE-BE39-68262B1DC581}"/>
              </a:ext>
            </a:extLst>
          </p:cNvPr>
          <p:cNvPicPr>
            <a:picLocks noGrp="1" noChangeAspect="1"/>
          </p:cNvPicPr>
          <p:nvPr>
            <p:ph idx="4294967295"/>
          </p:nvPr>
        </p:nvPicPr>
        <p:blipFill rotWithShape="1">
          <a:blip r:embed="rId3"/>
          <a:srcRect t="4052" r="1" b="9675"/>
          <a:stretch/>
        </p:blipFill>
        <p:spPr>
          <a:xfrm>
            <a:off x="-13648" y="0"/>
            <a:ext cx="16271236" cy="5369916"/>
          </a:xfrm>
          <a:prstGeom prst="rect">
            <a:avLst/>
          </a:prstGeom>
        </p:spPr>
      </p:pic>
    </p:spTree>
    <p:extLst>
      <p:ext uri="{BB962C8B-B14F-4D97-AF65-F5344CB8AC3E}">
        <p14:creationId xmlns:p14="http://schemas.microsoft.com/office/powerpoint/2010/main" val="2666782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8BF5B-B828-4863-851E-A407875EA7C8}"/>
              </a:ext>
            </a:extLst>
          </p:cNvPr>
          <p:cNvSpPr>
            <a:spLocks noGrp="1"/>
          </p:cNvSpPr>
          <p:nvPr>
            <p:ph type="title"/>
          </p:nvPr>
        </p:nvSpPr>
        <p:spPr>
          <a:xfrm>
            <a:off x="139701" y="792479"/>
            <a:ext cx="5245100" cy="3048000"/>
          </a:xfrm>
        </p:spPr>
        <p:txBody>
          <a:bodyPr vert="horz" lIns="91440" tIns="45720" rIns="91440" bIns="45720" rtlCol="0" anchor="ctr">
            <a:normAutofit fontScale="90000"/>
          </a:bodyPr>
          <a:lstStyle/>
          <a:p>
            <a:pPr defTabSz="914400"/>
            <a:r>
              <a:rPr lang="en-US" sz="4800" b="1" spc="-50" dirty="0">
                <a:solidFill>
                  <a:srgbClr val="FFFFFF"/>
                </a:solidFill>
                <a:latin typeface="Arial" panose="020B0604020202020204" pitchFamily="34" charset="0"/>
                <a:cs typeface="Arial" panose="020B0604020202020204" pitchFamily="34" charset="0"/>
              </a:rPr>
              <a:t>Your Newly Retired Member Kit</a:t>
            </a:r>
            <a:br>
              <a:rPr lang="en-US" sz="4800" b="1" spc="-50" dirty="0">
                <a:solidFill>
                  <a:srgbClr val="FFFFFF"/>
                </a:solidFill>
                <a:latin typeface="Arial" panose="020B0604020202020204" pitchFamily="34" charset="0"/>
                <a:cs typeface="Arial" panose="020B0604020202020204" pitchFamily="34" charset="0"/>
              </a:rPr>
            </a:br>
            <a:br>
              <a:rPr lang="en-US" sz="4800" b="1" spc="-50" dirty="0">
                <a:solidFill>
                  <a:srgbClr val="FFFFFF"/>
                </a:solidFill>
                <a:latin typeface="Arial" panose="020B0604020202020204" pitchFamily="34" charset="0"/>
                <a:cs typeface="Arial" panose="020B0604020202020204" pitchFamily="34" charset="0"/>
              </a:rPr>
            </a:br>
            <a:br>
              <a:rPr lang="en-US" sz="4800" b="1" spc="-50" dirty="0">
                <a:solidFill>
                  <a:srgbClr val="FFFFFF"/>
                </a:solidFill>
                <a:latin typeface="Arial" panose="020B0604020202020204" pitchFamily="34" charset="0"/>
                <a:cs typeface="Arial" panose="020B0604020202020204" pitchFamily="34" charset="0"/>
              </a:rPr>
            </a:br>
            <a:r>
              <a:rPr lang="en-US" sz="3600" b="1" spc="-50" dirty="0">
                <a:solidFill>
                  <a:srgbClr val="FFFFFF"/>
                </a:solidFill>
                <a:latin typeface="Arial" panose="020B0604020202020204" pitchFamily="34" charset="0"/>
                <a:cs typeface="Arial" panose="020B0604020202020204" pitchFamily="34" charset="0"/>
              </a:rPr>
              <a:t>Available on CalSTRS.com</a:t>
            </a:r>
          </a:p>
        </p:txBody>
      </p:sp>
      <p:pic>
        <p:nvPicPr>
          <p:cNvPr id="4" name="Picture 3">
            <a:extLst>
              <a:ext uri="{FF2B5EF4-FFF2-40B4-BE49-F238E27FC236}">
                <a16:creationId xmlns:a16="http://schemas.microsoft.com/office/drawing/2014/main" id="{CB8DC0F1-0CA7-4A92-BB16-BE53D9746DF5}"/>
              </a:ext>
            </a:extLst>
          </p:cNvPr>
          <p:cNvPicPr>
            <a:picLocks noChangeAspect="1"/>
          </p:cNvPicPr>
          <p:nvPr/>
        </p:nvPicPr>
        <p:blipFill>
          <a:blip r:embed="rId3"/>
          <a:srcRect/>
          <a:stretch/>
        </p:blipFill>
        <p:spPr>
          <a:xfrm>
            <a:off x="7803131" y="150716"/>
            <a:ext cx="7074079" cy="8834921"/>
          </a:xfrm>
          <a:prstGeom prst="rect">
            <a:avLst/>
          </a:prstGeom>
          <a:ln>
            <a:solidFill>
              <a:schemeClr val="tx1"/>
            </a:solidFill>
          </a:ln>
        </p:spPr>
      </p:pic>
    </p:spTree>
    <p:extLst>
      <p:ext uri="{BB962C8B-B14F-4D97-AF65-F5344CB8AC3E}">
        <p14:creationId xmlns:p14="http://schemas.microsoft.com/office/powerpoint/2010/main" val="979329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and child riding a bike&#10;&#10;Description automatically generated">
            <a:extLst>
              <a:ext uri="{FF2B5EF4-FFF2-40B4-BE49-F238E27FC236}">
                <a16:creationId xmlns:a16="http://schemas.microsoft.com/office/drawing/2014/main" id="{5DEA7945-ACA3-87A9-AFC0-5046921E57E3}"/>
              </a:ext>
            </a:extLst>
          </p:cNvPr>
          <p:cNvPicPr>
            <a:picLocks noChangeAspect="1"/>
          </p:cNvPicPr>
          <p:nvPr/>
        </p:nvPicPr>
        <p:blipFill rotWithShape="1">
          <a:blip r:embed="rId3"/>
          <a:srcRect l="45427" r="5657"/>
          <a:stretch/>
        </p:blipFill>
        <p:spPr>
          <a:xfrm>
            <a:off x="0" y="0"/>
            <a:ext cx="8214391" cy="9144000"/>
          </a:xfrm>
          <a:prstGeom prst="rect">
            <a:avLst/>
          </a:prstGeom>
        </p:spPr>
      </p:pic>
      <p:sp>
        <p:nvSpPr>
          <p:cNvPr id="4" name="Rectangle 3">
            <a:extLst>
              <a:ext uri="{FF2B5EF4-FFF2-40B4-BE49-F238E27FC236}">
                <a16:creationId xmlns:a16="http://schemas.microsoft.com/office/drawing/2014/main" id="{3856E1FE-6A93-529D-0591-A4E78B343659}"/>
              </a:ext>
            </a:extLst>
          </p:cNvPr>
          <p:cNvSpPr/>
          <p:nvPr/>
        </p:nvSpPr>
        <p:spPr>
          <a:xfrm>
            <a:off x="8214391" y="0"/>
            <a:ext cx="8043197" cy="9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defRPr/>
            </a:pPr>
            <a:endParaRPr lang="en-US" sz="2400">
              <a:solidFill>
                <a:prstClr val="white"/>
              </a:solidFill>
              <a:latin typeface="Calibri" panose="020F0502020204030204"/>
            </a:endParaRPr>
          </a:p>
        </p:txBody>
      </p:sp>
      <p:grpSp>
        <p:nvGrpSpPr>
          <p:cNvPr id="7" name="Group 6">
            <a:extLst>
              <a:ext uri="{FF2B5EF4-FFF2-40B4-BE49-F238E27FC236}">
                <a16:creationId xmlns:a16="http://schemas.microsoft.com/office/drawing/2014/main" id="{E6250478-F0A9-2E48-A83F-1EF0620FB33D}"/>
              </a:ext>
            </a:extLst>
          </p:cNvPr>
          <p:cNvGrpSpPr/>
          <p:nvPr/>
        </p:nvGrpSpPr>
        <p:grpSpPr>
          <a:xfrm>
            <a:off x="9541806" y="1071913"/>
            <a:ext cx="5388367" cy="7000173"/>
            <a:chOff x="5038717" y="812371"/>
            <a:chExt cx="4041275" cy="5250130"/>
          </a:xfrm>
        </p:grpSpPr>
        <p:pic>
          <p:nvPicPr>
            <p:cNvPr id="5" name="Picture 4" descr="Pension 2 logo">
              <a:extLst>
                <a:ext uri="{FF2B5EF4-FFF2-40B4-BE49-F238E27FC236}">
                  <a16:creationId xmlns:a16="http://schemas.microsoft.com/office/drawing/2014/main" id="{C41D45F3-B383-BDD9-7D7D-1AAB8234A4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25175" y="812371"/>
              <a:ext cx="2729604" cy="1364802"/>
            </a:xfrm>
            <a:prstGeom prst="rect">
              <a:avLst/>
            </a:prstGeom>
          </p:spPr>
        </p:pic>
        <p:sp>
          <p:nvSpPr>
            <p:cNvPr id="6" name="Rectangle 7">
              <a:extLst>
                <a:ext uri="{FF2B5EF4-FFF2-40B4-BE49-F238E27FC236}">
                  <a16:creationId xmlns:a16="http://schemas.microsoft.com/office/drawing/2014/main" id="{5883C0D4-509B-D9F4-69AC-21CB9106420C}"/>
                </a:ext>
              </a:extLst>
            </p:cNvPr>
            <p:cNvSpPr>
              <a:spLocks noChangeArrowheads="1"/>
            </p:cNvSpPr>
            <p:nvPr/>
          </p:nvSpPr>
          <p:spPr bwMode="auto">
            <a:xfrm>
              <a:off x="5038717" y="2595115"/>
              <a:ext cx="4041275" cy="16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36" tIns="60916" rIns="121836" bIns="60916">
              <a:spAutoFit/>
            </a:bodyPr>
            <a:lstStyle>
              <a:lvl1pPr marL="342900" indent="-342900" eaLnBrk="0" hangingPunct="0">
                <a:lnSpc>
                  <a:spcPct val="110000"/>
                </a:lnSpc>
                <a:spcBef>
                  <a:spcPct val="20000"/>
                </a:spcBef>
                <a:buFont typeface="Arial" charset="0"/>
                <a:buChar char="•"/>
                <a:defRPr sz="2300">
                  <a:solidFill>
                    <a:srgbClr val="404040"/>
                  </a:solidFill>
                  <a:latin typeface="Arial" charset="0"/>
                  <a:ea typeface="ＭＳ Ｐゴシック" pitchFamily="34" charset="-128"/>
                </a:defRPr>
              </a:lvl1pPr>
              <a:lvl2pPr marL="466725" indent="-179388" eaLnBrk="0" hangingPunct="0">
                <a:lnSpc>
                  <a:spcPct val="110000"/>
                </a:lnSpc>
                <a:spcBef>
                  <a:spcPct val="20000"/>
                </a:spcBef>
                <a:buFont typeface="Arial" charset="0"/>
                <a:buChar char="–"/>
                <a:defRPr sz="2000">
                  <a:solidFill>
                    <a:srgbClr val="404040"/>
                  </a:solidFill>
                  <a:latin typeface="Arial" charset="0"/>
                  <a:ea typeface="ＭＳ Ｐゴシック" pitchFamily="34" charset="-128"/>
                </a:defRPr>
              </a:lvl2pPr>
              <a:lvl3pPr marL="719138" indent="-142875" eaLnBrk="0" hangingPunct="0">
                <a:lnSpc>
                  <a:spcPct val="110000"/>
                </a:lnSpc>
                <a:spcBef>
                  <a:spcPct val="20000"/>
                </a:spcBef>
                <a:buFont typeface="Arial" charset="0"/>
                <a:buChar char="•"/>
                <a:defRPr>
                  <a:solidFill>
                    <a:srgbClr val="404040"/>
                  </a:solidFill>
                  <a:latin typeface="Arial" charset="0"/>
                  <a:ea typeface="ＭＳ Ｐゴシック" pitchFamily="34" charset="-128"/>
                </a:defRPr>
              </a:lvl3pPr>
              <a:lvl4pPr marL="1006475" indent="-142875" eaLnBrk="0" hangingPunct="0">
                <a:lnSpc>
                  <a:spcPct val="110000"/>
                </a:lnSpc>
                <a:spcBef>
                  <a:spcPct val="20000"/>
                </a:spcBef>
                <a:buFont typeface="Arial" charset="0"/>
                <a:buChar char="–"/>
                <a:defRPr sz="1500">
                  <a:solidFill>
                    <a:srgbClr val="404040"/>
                  </a:solidFill>
                  <a:latin typeface="Arial" charset="0"/>
                  <a:ea typeface="ＭＳ Ｐゴシック" pitchFamily="34" charset="-128"/>
                </a:defRPr>
              </a:lvl4pPr>
              <a:lvl5pPr marL="1295400" indent="-142875" eaLnBrk="0" hangingPunct="0">
                <a:lnSpc>
                  <a:spcPct val="110000"/>
                </a:lnSpc>
                <a:spcBef>
                  <a:spcPct val="20000"/>
                </a:spcBef>
                <a:buFont typeface="Arial" charset="0"/>
                <a:buChar char="»"/>
                <a:defRPr sz="1500">
                  <a:solidFill>
                    <a:srgbClr val="404040"/>
                  </a:solidFill>
                  <a:latin typeface="Arial" charset="0"/>
                  <a:ea typeface="ＭＳ Ｐゴシック" pitchFamily="34" charset="-128"/>
                </a:defRPr>
              </a:lvl5pPr>
              <a:lvl6pPr marL="1752600" indent="-142875" defTabSz="455613" eaLnBrk="0" fontAlgn="base" hangingPunct="0">
                <a:lnSpc>
                  <a:spcPct val="110000"/>
                </a:lnSpc>
                <a:spcBef>
                  <a:spcPct val="20000"/>
                </a:spcBef>
                <a:spcAft>
                  <a:spcPct val="0"/>
                </a:spcAft>
                <a:buFont typeface="Arial" charset="0"/>
                <a:buChar char="»"/>
                <a:defRPr sz="1500">
                  <a:solidFill>
                    <a:srgbClr val="404040"/>
                  </a:solidFill>
                  <a:latin typeface="Arial" charset="0"/>
                  <a:ea typeface="ＭＳ Ｐゴシック" pitchFamily="34" charset="-128"/>
                </a:defRPr>
              </a:lvl6pPr>
              <a:lvl7pPr marL="2209800" indent="-142875" defTabSz="455613" eaLnBrk="0" fontAlgn="base" hangingPunct="0">
                <a:lnSpc>
                  <a:spcPct val="110000"/>
                </a:lnSpc>
                <a:spcBef>
                  <a:spcPct val="20000"/>
                </a:spcBef>
                <a:spcAft>
                  <a:spcPct val="0"/>
                </a:spcAft>
                <a:buFont typeface="Arial" charset="0"/>
                <a:buChar char="»"/>
                <a:defRPr sz="1500">
                  <a:solidFill>
                    <a:srgbClr val="404040"/>
                  </a:solidFill>
                  <a:latin typeface="Arial" charset="0"/>
                  <a:ea typeface="ＭＳ Ｐゴシック" pitchFamily="34" charset="-128"/>
                </a:defRPr>
              </a:lvl7pPr>
              <a:lvl8pPr marL="2667000" indent="-142875" defTabSz="455613" eaLnBrk="0" fontAlgn="base" hangingPunct="0">
                <a:lnSpc>
                  <a:spcPct val="110000"/>
                </a:lnSpc>
                <a:spcBef>
                  <a:spcPct val="20000"/>
                </a:spcBef>
                <a:spcAft>
                  <a:spcPct val="0"/>
                </a:spcAft>
                <a:buFont typeface="Arial" charset="0"/>
                <a:buChar char="»"/>
                <a:defRPr sz="1500">
                  <a:solidFill>
                    <a:srgbClr val="404040"/>
                  </a:solidFill>
                  <a:latin typeface="Arial" charset="0"/>
                  <a:ea typeface="ＭＳ Ｐゴシック" pitchFamily="34" charset="-128"/>
                </a:defRPr>
              </a:lvl8pPr>
              <a:lvl9pPr marL="3124200" indent="-142875" defTabSz="455613" eaLnBrk="0" fontAlgn="base" hangingPunct="0">
                <a:lnSpc>
                  <a:spcPct val="110000"/>
                </a:lnSpc>
                <a:spcBef>
                  <a:spcPct val="20000"/>
                </a:spcBef>
                <a:spcAft>
                  <a:spcPct val="0"/>
                </a:spcAft>
                <a:buFont typeface="Arial" charset="0"/>
                <a:buChar char="»"/>
                <a:defRPr sz="1500">
                  <a:solidFill>
                    <a:srgbClr val="404040"/>
                  </a:solidFill>
                  <a:latin typeface="Arial" charset="0"/>
                  <a:ea typeface="ＭＳ Ｐゴシック" pitchFamily="34" charset="-128"/>
                </a:defRPr>
              </a:lvl9pPr>
            </a:lstStyle>
            <a:p>
              <a:pPr defTabSz="1219170" eaLnBrk="1" fontAlgn="auto" hangingPunct="1">
                <a:lnSpc>
                  <a:spcPct val="100000"/>
                </a:lnSpc>
                <a:spcBef>
                  <a:spcPct val="0"/>
                </a:spcBef>
                <a:spcAft>
                  <a:spcPts val="1600"/>
                </a:spcAft>
                <a:buBlip>
                  <a:blip r:embed="rId5"/>
                </a:buBlip>
                <a:defRPr/>
              </a:pPr>
              <a:r>
                <a:rPr lang="en-US" altLang="en-US" sz="2400" dirty="0">
                  <a:solidFill>
                    <a:schemeClr val="tx1"/>
                  </a:solidFill>
                  <a:latin typeface="Arial" panose="020B0604020202020204" pitchFamily="34" charset="0"/>
                  <a:cs typeface="Arial" panose="020B0604020202020204" pitchFamily="34" charset="0"/>
                </a:rPr>
                <a:t>Tax-deferred retirement savings.</a:t>
              </a:r>
            </a:p>
            <a:p>
              <a:pPr defTabSz="1219170" eaLnBrk="1" fontAlgn="auto" hangingPunct="1">
                <a:lnSpc>
                  <a:spcPct val="100000"/>
                </a:lnSpc>
                <a:spcBef>
                  <a:spcPct val="0"/>
                </a:spcBef>
                <a:spcAft>
                  <a:spcPts val="1600"/>
                </a:spcAft>
                <a:buBlip>
                  <a:blip r:embed="rId5"/>
                </a:buBlip>
                <a:defRPr/>
              </a:pPr>
              <a:r>
                <a:rPr lang="en-US" altLang="en-US" sz="2400" dirty="0">
                  <a:solidFill>
                    <a:schemeClr val="tx1"/>
                  </a:solidFill>
                  <a:latin typeface="Arial" panose="020B0604020202020204" pitchFamily="34" charset="0"/>
                  <a:cs typeface="Arial" panose="020B0604020202020204" pitchFamily="34" charset="0"/>
                </a:rPr>
                <a:t>Low cost.</a:t>
              </a:r>
            </a:p>
            <a:p>
              <a:pPr defTabSz="1219170" eaLnBrk="1" fontAlgn="auto" hangingPunct="1">
                <a:lnSpc>
                  <a:spcPct val="100000"/>
                </a:lnSpc>
                <a:spcBef>
                  <a:spcPct val="0"/>
                </a:spcBef>
                <a:spcAft>
                  <a:spcPts val="1600"/>
                </a:spcAft>
                <a:buBlip>
                  <a:blip r:embed="rId5"/>
                </a:buBlip>
                <a:defRPr/>
              </a:pPr>
              <a:r>
                <a:rPr lang="en-US" altLang="en-US" sz="2400" dirty="0">
                  <a:solidFill>
                    <a:schemeClr val="tx1"/>
                  </a:solidFill>
                  <a:latin typeface="Arial" panose="020B0604020202020204" pitchFamily="34" charset="0"/>
                  <a:cs typeface="Arial" panose="020B0604020202020204" pitchFamily="34" charset="0"/>
                </a:rPr>
                <a:t>Flexible investment options.</a:t>
              </a:r>
            </a:p>
            <a:p>
              <a:pPr defTabSz="1219170" eaLnBrk="1" fontAlgn="auto" hangingPunct="1">
                <a:lnSpc>
                  <a:spcPct val="100000"/>
                </a:lnSpc>
                <a:spcBef>
                  <a:spcPct val="0"/>
                </a:spcBef>
                <a:spcAft>
                  <a:spcPts val="1600"/>
                </a:spcAft>
                <a:buBlip>
                  <a:blip r:embed="rId5"/>
                </a:buBlip>
                <a:defRPr/>
              </a:pPr>
              <a:r>
                <a:rPr lang="en-US" altLang="en-US" sz="2400" dirty="0">
                  <a:solidFill>
                    <a:schemeClr val="tx1"/>
                  </a:solidFill>
                  <a:latin typeface="Arial" panose="020B0604020202020204" pitchFamily="34" charset="0"/>
                  <a:cs typeface="Arial" panose="020B0604020202020204" pitchFamily="34" charset="0"/>
                </a:rPr>
                <a:t>Friendly support team.</a:t>
              </a:r>
            </a:p>
          </p:txBody>
        </p:sp>
        <p:sp>
          <p:nvSpPr>
            <p:cNvPr id="11" name="TextBox 10">
              <a:extLst>
                <a:ext uri="{FF2B5EF4-FFF2-40B4-BE49-F238E27FC236}">
                  <a16:creationId xmlns:a16="http://schemas.microsoft.com/office/drawing/2014/main" id="{9A7E6CE6-D398-760E-9E8F-EC8B30459396}"/>
                </a:ext>
              </a:extLst>
            </p:cNvPr>
            <p:cNvSpPr txBox="1"/>
            <p:nvPr/>
          </p:nvSpPr>
          <p:spPr>
            <a:xfrm>
              <a:off x="5622150" y="5038263"/>
              <a:ext cx="2113674" cy="407756"/>
            </a:xfrm>
            <a:prstGeom prst="rect">
              <a:avLst/>
            </a:prstGeom>
            <a:noFill/>
          </p:spPr>
          <p:txBody>
            <a:bodyPr wrap="square" rtlCol="0">
              <a:spAutoFit/>
            </a:bodyPr>
            <a:lstStyle/>
            <a:p>
              <a:r>
                <a:rPr lang="en-US" sz="2933" b="1" dirty="0">
                  <a:cs typeface="Arial" panose="020B0604020202020204" pitchFamily="34" charset="0"/>
                </a:rPr>
                <a:t>888-394-2060</a:t>
              </a:r>
            </a:p>
          </p:txBody>
        </p:sp>
        <p:sp>
          <p:nvSpPr>
            <p:cNvPr id="12" name="TextBox 11">
              <a:extLst>
                <a:ext uri="{FF2B5EF4-FFF2-40B4-BE49-F238E27FC236}">
                  <a16:creationId xmlns:a16="http://schemas.microsoft.com/office/drawing/2014/main" id="{E9D0C5B2-BD35-AB88-E042-54EFE5F90C3F}"/>
                </a:ext>
              </a:extLst>
            </p:cNvPr>
            <p:cNvSpPr txBox="1"/>
            <p:nvPr/>
          </p:nvSpPr>
          <p:spPr>
            <a:xfrm>
              <a:off x="5622150" y="5609023"/>
              <a:ext cx="2113674" cy="407756"/>
            </a:xfrm>
            <a:prstGeom prst="rect">
              <a:avLst/>
            </a:prstGeom>
            <a:noFill/>
          </p:spPr>
          <p:txBody>
            <a:bodyPr wrap="square" rtlCol="0">
              <a:spAutoFit/>
            </a:bodyPr>
            <a:lstStyle/>
            <a:p>
              <a:r>
                <a:rPr lang="en-US" sz="2933" b="1" dirty="0">
                  <a:cs typeface="Arial" panose="020B0604020202020204" pitchFamily="34" charset="0"/>
                </a:rPr>
                <a:t>Pension2.com</a:t>
              </a:r>
            </a:p>
          </p:txBody>
        </p:sp>
        <p:cxnSp>
          <p:nvCxnSpPr>
            <p:cNvPr id="15" name="Straight Connector 14">
              <a:extLst>
                <a:ext uri="{FF2B5EF4-FFF2-40B4-BE49-F238E27FC236}">
                  <a16:creationId xmlns:a16="http://schemas.microsoft.com/office/drawing/2014/main" id="{82D394DE-C139-A0D6-D8C6-F06EB68D6911}"/>
                </a:ext>
              </a:extLst>
            </p:cNvPr>
            <p:cNvCxnSpPr/>
            <p:nvPr/>
          </p:nvCxnSpPr>
          <p:spPr>
            <a:xfrm>
              <a:off x="5121453" y="4615342"/>
              <a:ext cx="3803091" cy="0"/>
            </a:xfrm>
            <a:prstGeom prst="line">
              <a:avLst/>
            </a:prstGeom>
            <a:ln w="25400">
              <a:solidFill>
                <a:srgbClr val="00768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2E3E012-63F9-167B-667C-81FDCB8F8552}"/>
                </a:ext>
              </a:extLst>
            </p:cNvPr>
            <p:cNvPicPr>
              <a:picLocks noChangeAspect="1"/>
            </p:cNvPicPr>
            <p:nvPr/>
          </p:nvPicPr>
          <p:blipFill>
            <a:blip r:embed="rId6"/>
            <a:srcRect/>
            <a:stretch/>
          </p:blipFill>
          <p:spPr>
            <a:xfrm>
              <a:off x="5062453" y="5586430"/>
              <a:ext cx="476071" cy="476071"/>
            </a:xfrm>
            <a:prstGeom prst="rect">
              <a:avLst/>
            </a:prstGeom>
          </p:spPr>
        </p:pic>
        <p:pic>
          <p:nvPicPr>
            <p:cNvPr id="17" name="Picture 16">
              <a:extLst>
                <a:ext uri="{FF2B5EF4-FFF2-40B4-BE49-F238E27FC236}">
                  <a16:creationId xmlns:a16="http://schemas.microsoft.com/office/drawing/2014/main" id="{A3D3EF11-A0F5-8249-1817-4BF8B8FB188A}"/>
                </a:ext>
              </a:extLst>
            </p:cNvPr>
            <p:cNvPicPr>
              <a:picLocks noChangeAspect="1"/>
            </p:cNvPicPr>
            <p:nvPr/>
          </p:nvPicPr>
          <p:blipFill>
            <a:blip r:embed="rId7"/>
            <a:srcRect/>
            <a:stretch/>
          </p:blipFill>
          <p:spPr>
            <a:xfrm>
              <a:off x="5038717" y="4991933"/>
              <a:ext cx="523545" cy="523545"/>
            </a:xfrm>
            <a:prstGeom prst="rect">
              <a:avLst/>
            </a:prstGeom>
          </p:spPr>
        </p:pic>
      </p:grpSp>
      <p:pic>
        <p:nvPicPr>
          <p:cNvPr id="3" name="Picture 2">
            <a:extLst>
              <a:ext uri="{FF2B5EF4-FFF2-40B4-BE49-F238E27FC236}">
                <a16:creationId xmlns:a16="http://schemas.microsoft.com/office/drawing/2014/main" id="{D71934D5-7960-EB14-4F1C-062E5FE23C51}"/>
              </a:ext>
            </a:extLst>
          </p:cNvPr>
          <p:cNvPicPr>
            <a:picLocks noChangeAspect="1"/>
          </p:cNvPicPr>
          <p:nvPr/>
        </p:nvPicPr>
        <p:blipFill>
          <a:blip r:embed="rId8"/>
          <a:srcRect/>
          <a:stretch/>
        </p:blipFill>
        <p:spPr>
          <a:xfrm>
            <a:off x="175372" y="7752943"/>
            <a:ext cx="1219200" cy="1219200"/>
          </a:xfrm>
          <a:prstGeom prst="rect">
            <a:avLst/>
          </a:prstGeom>
          <a:ln w="25400">
            <a:solidFill>
              <a:srgbClr val="84BD00"/>
            </a:solidFill>
          </a:ln>
        </p:spPr>
      </p:pic>
    </p:spTree>
    <p:extLst>
      <p:ext uri="{BB962C8B-B14F-4D97-AF65-F5344CB8AC3E}">
        <p14:creationId xmlns:p14="http://schemas.microsoft.com/office/powerpoint/2010/main" val="434659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9F478-A44D-40BE-918C-CA6253442C1F}"/>
              </a:ext>
            </a:extLst>
          </p:cNvPr>
          <p:cNvSpPr>
            <a:spLocks noGrp="1"/>
          </p:cNvSpPr>
          <p:nvPr>
            <p:ph type="title" idx="4294967295"/>
          </p:nvPr>
        </p:nvSpPr>
        <p:spPr>
          <a:xfrm>
            <a:off x="0" y="34925"/>
            <a:ext cx="5338763" cy="2411413"/>
          </a:xfrm>
        </p:spPr>
        <p:txBody>
          <a:bodyPr vert="horz" lIns="121920" tIns="60960" rIns="121920" bIns="60960" rtlCol="0" anchor="ctr">
            <a:normAutofit/>
          </a:bodyPr>
          <a:lstStyle/>
          <a:p>
            <a:r>
              <a:rPr lang="en-US" sz="6000" dirty="0">
                <a:solidFill>
                  <a:schemeClr val="bg1"/>
                </a:solidFill>
                <a:latin typeface="Arial" panose="020B0604020202020204" pitchFamily="34" charset="0"/>
                <a:cs typeface="Arial" panose="020B0604020202020204" pitchFamily="34" charset="0"/>
              </a:rPr>
              <a:t>CalSTRS.com</a:t>
            </a:r>
          </a:p>
        </p:txBody>
      </p:sp>
      <p:sp>
        <p:nvSpPr>
          <p:cNvPr id="6" name="TextBox 5">
            <a:extLst>
              <a:ext uri="{FF2B5EF4-FFF2-40B4-BE49-F238E27FC236}">
                <a16:creationId xmlns:a16="http://schemas.microsoft.com/office/drawing/2014/main" id="{A37486BC-A8BC-473A-BD99-509E950B36F0}"/>
              </a:ext>
            </a:extLst>
          </p:cNvPr>
          <p:cNvSpPr txBox="1"/>
          <p:nvPr/>
        </p:nvSpPr>
        <p:spPr>
          <a:xfrm>
            <a:off x="63598" y="2278593"/>
            <a:ext cx="5298591" cy="4586813"/>
          </a:xfrm>
          <a:prstGeom prst="rect">
            <a:avLst/>
          </a:prstGeom>
        </p:spPr>
        <p:txBody>
          <a:bodyPr vert="horz" lIns="121920" tIns="60960" rIns="121920" bIns="60960" rtlCol="0">
            <a:normAutofit/>
          </a:bodyPr>
          <a:lstStyle/>
          <a:p>
            <a:pPr marL="342900" indent="-342900" defTabSz="609585" fontAlgn="auto">
              <a:spcBef>
                <a:spcPts val="1333"/>
              </a:spcBef>
              <a:spcAft>
                <a:spcPts val="0"/>
              </a:spcAft>
              <a:buClr>
                <a:schemeClr val="bg1"/>
              </a:buClr>
              <a:buSzPct val="80000"/>
              <a:buFont typeface="Wingdings" panose="05000000000000000000" pitchFamily="2" charset="2"/>
              <a:buChar char="Ø"/>
              <a:defRPr/>
            </a:pPr>
            <a:r>
              <a:rPr lang="en-US" sz="3600" dirty="0">
                <a:solidFill>
                  <a:schemeClr val="bg1"/>
                </a:solidFill>
                <a:ea typeface="+mn-ea"/>
                <a:cs typeface="Arial" panose="020B0604020202020204" pitchFamily="34" charset="0"/>
              </a:rPr>
              <a:t>View Pay Dates</a:t>
            </a:r>
          </a:p>
        </p:txBody>
      </p:sp>
      <p:pic>
        <p:nvPicPr>
          <p:cNvPr id="9" name="Picture 8">
            <a:extLst>
              <a:ext uri="{FF2B5EF4-FFF2-40B4-BE49-F238E27FC236}">
                <a16:creationId xmlns:a16="http://schemas.microsoft.com/office/drawing/2014/main" id="{31C07A4C-5D4E-43A5-9521-EF49F65A2A1F}"/>
              </a:ext>
            </a:extLst>
          </p:cNvPr>
          <p:cNvPicPr>
            <a:picLocks noChangeAspect="1"/>
          </p:cNvPicPr>
          <p:nvPr/>
        </p:nvPicPr>
        <p:blipFill rotWithShape="1">
          <a:blip r:embed="rId3"/>
          <a:srcRect l="15479" r="16206"/>
          <a:stretch/>
        </p:blipFill>
        <p:spPr>
          <a:xfrm>
            <a:off x="6489090" y="1097280"/>
            <a:ext cx="9625388" cy="6949440"/>
          </a:xfrm>
          <a:prstGeom prst="rect">
            <a:avLst/>
          </a:prstGeom>
          <a:ln>
            <a:solidFill>
              <a:schemeClr val="tx1"/>
            </a:solidFill>
          </a:ln>
        </p:spPr>
      </p:pic>
      <p:sp>
        <p:nvSpPr>
          <p:cNvPr id="5" name="Oval 4">
            <a:extLst>
              <a:ext uri="{FF2B5EF4-FFF2-40B4-BE49-F238E27FC236}">
                <a16:creationId xmlns:a16="http://schemas.microsoft.com/office/drawing/2014/main" id="{061B3E75-1E5E-43B2-848E-9445E34E2F79}"/>
              </a:ext>
            </a:extLst>
          </p:cNvPr>
          <p:cNvSpPr/>
          <p:nvPr/>
        </p:nvSpPr>
        <p:spPr>
          <a:xfrm>
            <a:off x="11201685" y="914400"/>
            <a:ext cx="3210054" cy="576470"/>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50558B"/>
              </a:solidFill>
            </a:endParaRPr>
          </a:p>
        </p:txBody>
      </p:sp>
    </p:spTree>
    <p:extLst>
      <p:ext uri="{BB962C8B-B14F-4D97-AF65-F5344CB8AC3E}">
        <p14:creationId xmlns:p14="http://schemas.microsoft.com/office/powerpoint/2010/main" val="12102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9F478-A44D-40BE-918C-CA6253442C1F}"/>
              </a:ext>
            </a:extLst>
          </p:cNvPr>
          <p:cNvSpPr>
            <a:spLocks noGrp="1"/>
          </p:cNvSpPr>
          <p:nvPr>
            <p:ph type="title"/>
          </p:nvPr>
        </p:nvSpPr>
        <p:spPr>
          <a:xfrm>
            <a:off x="63598" y="35241"/>
            <a:ext cx="5338429" cy="2411116"/>
          </a:xfrm>
        </p:spPr>
        <p:txBody>
          <a:bodyPr vert="horz" lIns="121920" tIns="60960" rIns="121920" bIns="60960" rtlCol="0" anchor="ctr">
            <a:normAutofit/>
          </a:bodyPr>
          <a:lstStyle/>
          <a:p>
            <a:r>
              <a:rPr lang="en-US" sz="6000" dirty="0">
                <a:solidFill>
                  <a:schemeClr val="bg1"/>
                </a:solidFill>
                <a:latin typeface="Arial" panose="020B0604020202020204" pitchFamily="34" charset="0"/>
                <a:cs typeface="Arial" panose="020B0604020202020204" pitchFamily="34" charset="0"/>
              </a:rPr>
              <a:t>CalSTRS.com</a:t>
            </a:r>
          </a:p>
        </p:txBody>
      </p:sp>
      <p:sp>
        <p:nvSpPr>
          <p:cNvPr id="6" name="TextBox 5">
            <a:extLst>
              <a:ext uri="{FF2B5EF4-FFF2-40B4-BE49-F238E27FC236}">
                <a16:creationId xmlns:a16="http://schemas.microsoft.com/office/drawing/2014/main" id="{A37486BC-A8BC-473A-BD99-509E950B36F0}"/>
              </a:ext>
            </a:extLst>
          </p:cNvPr>
          <p:cNvSpPr txBox="1"/>
          <p:nvPr/>
        </p:nvSpPr>
        <p:spPr>
          <a:xfrm>
            <a:off x="63598" y="2278593"/>
            <a:ext cx="5298591" cy="4586813"/>
          </a:xfrm>
          <a:prstGeom prst="rect">
            <a:avLst/>
          </a:prstGeom>
        </p:spPr>
        <p:txBody>
          <a:bodyPr vert="horz" lIns="121920" tIns="60960" rIns="121920" bIns="60960" rtlCol="0">
            <a:normAutofit/>
          </a:bodyPr>
          <a:lstStyle/>
          <a:p>
            <a:pPr marL="342900" indent="-342900" defTabSz="609585" fontAlgn="auto">
              <a:spcBef>
                <a:spcPts val="1333"/>
              </a:spcBef>
              <a:spcAft>
                <a:spcPts val="0"/>
              </a:spcAft>
              <a:buClr>
                <a:schemeClr val="bg1"/>
              </a:buClr>
              <a:buSzPct val="80000"/>
              <a:buFont typeface="Wingdings" panose="05000000000000000000" pitchFamily="2" charset="2"/>
              <a:buChar char="Ø"/>
              <a:defRPr/>
            </a:pPr>
            <a:r>
              <a:rPr lang="en-US" sz="3600" dirty="0">
                <a:solidFill>
                  <a:schemeClr val="bg1"/>
                </a:solidFill>
                <a:ea typeface="+mn-ea"/>
                <a:cs typeface="Arial" panose="020B0604020202020204" pitchFamily="34" charset="0"/>
              </a:rPr>
              <a:t>Retirees Page</a:t>
            </a:r>
          </a:p>
          <a:p>
            <a:pPr marL="1047750" lvl="1" indent="-342900" defTabSz="609585" fontAlgn="auto">
              <a:spcBef>
                <a:spcPts val="1333"/>
              </a:spcBef>
              <a:spcAft>
                <a:spcPts val="0"/>
              </a:spcAft>
              <a:buClr>
                <a:schemeClr val="bg1"/>
              </a:buClr>
              <a:buSzPct val="80000"/>
              <a:buFont typeface="Wingdings" panose="05000000000000000000" pitchFamily="2" charset="2"/>
              <a:buChar char="Ø"/>
              <a:defRPr/>
            </a:pPr>
            <a:r>
              <a:rPr lang="en-US" sz="3600" i="1" dirty="0" err="1">
                <a:solidFill>
                  <a:schemeClr val="bg1"/>
                </a:solidFill>
                <a:ea typeface="+mn-ea"/>
                <a:cs typeface="Arial" panose="020B0604020202020204" pitchFamily="34" charset="0"/>
              </a:rPr>
              <a:t>my</a:t>
            </a:r>
            <a:r>
              <a:rPr lang="en-US" sz="3600" dirty="0" err="1">
                <a:solidFill>
                  <a:schemeClr val="bg1"/>
                </a:solidFill>
                <a:ea typeface="+mn-ea"/>
                <a:cs typeface="Arial" panose="020B0604020202020204" pitchFamily="34" charset="0"/>
              </a:rPr>
              <a:t>CalSTRS</a:t>
            </a:r>
            <a:endParaRPr lang="en-US" sz="3600" dirty="0">
              <a:solidFill>
                <a:schemeClr val="bg1"/>
              </a:solidFill>
              <a:ea typeface="+mn-ea"/>
              <a:cs typeface="Arial" panose="020B0604020202020204" pitchFamily="34" charset="0"/>
            </a:endParaRPr>
          </a:p>
          <a:p>
            <a:pPr marL="1047750" lvl="1" indent="-342900" defTabSz="609585" fontAlgn="auto">
              <a:spcBef>
                <a:spcPts val="1333"/>
              </a:spcBef>
              <a:spcAft>
                <a:spcPts val="0"/>
              </a:spcAft>
              <a:buClr>
                <a:schemeClr val="bg1"/>
              </a:buClr>
              <a:buSzPct val="80000"/>
              <a:buFont typeface="Wingdings" panose="05000000000000000000" pitchFamily="2" charset="2"/>
              <a:buChar char="Ø"/>
              <a:defRPr/>
            </a:pPr>
            <a:r>
              <a:rPr lang="en-US" sz="3600" dirty="0">
                <a:solidFill>
                  <a:schemeClr val="bg1"/>
                </a:solidFill>
                <a:ea typeface="+mn-ea"/>
                <a:cs typeface="Arial" panose="020B0604020202020204" pitchFamily="34" charset="0"/>
              </a:rPr>
              <a:t>Know Your Benefits</a:t>
            </a:r>
          </a:p>
          <a:p>
            <a:pPr marL="1047750" lvl="1" indent="-342900" defTabSz="609585" fontAlgn="auto">
              <a:spcBef>
                <a:spcPts val="1333"/>
              </a:spcBef>
              <a:spcAft>
                <a:spcPts val="0"/>
              </a:spcAft>
              <a:buClr>
                <a:schemeClr val="bg1"/>
              </a:buClr>
              <a:buSzPct val="80000"/>
              <a:buFont typeface="Wingdings" panose="05000000000000000000" pitchFamily="2" charset="2"/>
              <a:buChar char="Ø"/>
              <a:defRPr/>
            </a:pPr>
            <a:r>
              <a:rPr lang="en-US" sz="3600" dirty="0">
                <a:solidFill>
                  <a:schemeClr val="bg1"/>
                </a:solidFill>
                <a:ea typeface="+mn-ea"/>
                <a:cs typeface="Arial" panose="020B0604020202020204" pitchFamily="34" charset="0"/>
              </a:rPr>
              <a:t>Retired Educator Considerations</a:t>
            </a:r>
          </a:p>
          <a:p>
            <a:pPr marL="342900" indent="-342900" defTabSz="609585" fontAlgn="auto">
              <a:spcBef>
                <a:spcPts val="1333"/>
              </a:spcBef>
              <a:spcAft>
                <a:spcPts val="0"/>
              </a:spcAft>
              <a:buClr>
                <a:schemeClr val="bg1"/>
              </a:buClr>
              <a:buSzPct val="80000"/>
              <a:buFont typeface="Wingdings" panose="05000000000000000000" pitchFamily="2" charset="2"/>
              <a:buChar char="Ø"/>
              <a:defRPr/>
            </a:pPr>
            <a:endParaRPr lang="en-US" sz="3600" dirty="0">
              <a:solidFill>
                <a:schemeClr val="bg1"/>
              </a:solidFill>
              <a:ea typeface="+mn-ea"/>
              <a:cs typeface="Arial" panose="020B0604020202020204" pitchFamily="34" charset="0"/>
            </a:endParaRPr>
          </a:p>
          <a:p>
            <a:pPr defTabSz="609585" fontAlgn="auto">
              <a:spcBef>
                <a:spcPts val="1333"/>
              </a:spcBef>
              <a:spcAft>
                <a:spcPts val="0"/>
              </a:spcAft>
              <a:buClr>
                <a:schemeClr val="bg1"/>
              </a:buClr>
              <a:buSzPct val="80000"/>
            </a:pPr>
            <a:endParaRPr lang="en-US" sz="2400" dirty="0">
              <a:solidFill>
                <a:prstClr val="white"/>
              </a:solidFill>
              <a:ea typeface="+mn-ea"/>
              <a:cs typeface="Arial" panose="020B0604020202020204" pitchFamily="34" charset="0"/>
            </a:endParaRPr>
          </a:p>
        </p:txBody>
      </p:sp>
      <p:pic>
        <p:nvPicPr>
          <p:cNvPr id="5" name="Picture 4">
            <a:extLst>
              <a:ext uri="{FF2B5EF4-FFF2-40B4-BE49-F238E27FC236}">
                <a16:creationId xmlns:a16="http://schemas.microsoft.com/office/drawing/2014/main" id="{24F5538B-989B-4AC1-8978-AA181E5FB744}"/>
              </a:ext>
            </a:extLst>
          </p:cNvPr>
          <p:cNvPicPr>
            <a:picLocks noChangeAspect="1"/>
          </p:cNvPicPr>
          <p:nvPr/>
        </p:nvPicPr>
        <p:blipFill rotWithShape="1">
          <a:blip r:embed="rId3"/>
          <a:srcRect r="2578"/>
          <a:stretch/>
        </p:blipFill>
        <p:spPr>
          <a:xfrm>
            <a:off x="6983115" y="143429"/>
            <a:ext cx="8619538" cy="8857143"/>
          </a:xfrm>
          <a:prstGeom prst="rect">
            <a:avLst/>
          </a:prstGeom>
          <a:ln w="3175">
            <a:solidFill>
              <a:schemeClr val="tx1"/>
            </a:solidFill>
          </a:ln>
        </p:spPr>
      </p:pic>
    </p:spTree>
    <p:extLst>
      <p:ext uri="{BB962C8B-B14F-4D97-AF65-F5344CB8AC3E}">
        <p14:creationId xmlns:p14="http://schemas.microsoft.com/office/powerpoint/2010/main" val="3487703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BB31D-DDAB-4D5F-B21E-C46FA426886E}"/>
              </a:ext>
            </a:extLst>
          </p:cNvPr>
          <p:cNvSpPr>
            <a:spLocks noGrp="1"/>
          </p:cNvSpPr>
          <p:nvPr>
            <p:ph type="title" idx="4294967295"/>
          </p:nvPr>
        </p:nvSpPr>
        <p:spPr>
          <a:xfrm>
            <a:off x="846161" y="765412"/>
            <a:ext cx="4189863" cy="7696200"/>
          </a:xfrm>
        </p:spPr>
        <p:txBody>
          <a:bodyPr anchor="ctr">
            <a:normAutofit/>
          </a:bodyPr>
          <a:lstStyle/>
          <a:p>
            <a:r>
              <a:rPr lang="en-US" sz="4800" b="1" dirty="0">
                <a:solidFill>
                  <a:srgbClr val="FFFFFF"/>
                </a:solidFill>
                <a:latin typeface="Arial" panose="020B0604020202020204" pitchFamily="34" charset="0"/>
                <a:cs typeface="Arial" panose="020B0604020202020204" pitchFamily="34" charset="0"/>
              </a:rPr>
              <a:t>Your Opinion </a:t>
            </a:r>
            <a:br>
              <a:rPr lang="en-US" sz="4800" b="1" dirty="0">
                <a:solidFill>
                  <a:srgbClr val="FFFFFF"/>
                </a:solidFill>
                <a:latin typeface="Arial" panose="020B0604020202020204" pitchFamily="34" charset="0"/>
                <a:cs typeface="Arial" panose="020B0604020202020204" pitchFamily="34" charset="0"/>
              </a:rPr>
            </a:br>
            <a:r>
              <a:rPr lang="en-US" sz="4800" b="1" dirty="0">
                <a:solidFill>
                  <a:srgbClr val="FFFFFF"/>
                </a:solidFill>
                <a:latin typeface="Arial" panose="020B0604020202020204" pitchFamily="34" charset="0"/>
                <a:cs typeface="Arial" panose="020B0604020202020204" pitchFamily="34" charset="0"/>
              </a:rPr>
              <a:t>Matters</a:t>
            </a:r>
          </a:p>
        </p:txBody>
      </p:sp>
      <p:graphicFrame>
        <p:nvGraphicFramePr>
          <p:cNvPr id="5" name="Content Placeholder 2">
            <a:extLst>
              <a:ext uri="{FF2B5EF4-FFF2-40B4-BE49-F238E27FC236}">
                <a16:creationId xmlns:a16="http://schemas.microsoft.com/office/drawing/2014/main" id="{C2884579-DD20-4D10-AF94-FB48842BFD4E}"/>
              </a:ext>
            </a:extLst>
          </p:cNvPr>
          <p:cNvGraphicFramePr>
            <a:graphicFrameLocks noGrp="1"/>
          </p:cNvGraphicFramePr>
          <p:nvPr>
            <p:ph idx="4294967295"/>
            <p:extLst>
              <p:ext uri="{D42A27DB-BD31-4B8C-83A1-F6EECF244321}">
                <p14:modId xmlns:p14="http://schemas.microsoft.com/office/powerpoint/2010/main" val="4160649410"/>
              </p:ext>
            </p:extLst>
          </p:nvPr>
        </p:nvGraphicFramePr>
        <p:xfrm>
          <a:off x="7192963" y="852488"/>
          <a:ext cx="9064625" cy="753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8337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403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736600" y="723106"/>
            <a:ext cx="4295775" cy="7697788"/>
          </a:xfrm>
        </p:spPr>
        <p:txBody>
          <a:bodyPr anchor="ctr">
            <a:normAutofit/>
          </a:bodyPr>
          <a:lstStyle/>
          <a:p>
            <a:r>
              <a:rPr lang="en-US" sz="4800" b="1" dirty="0">
                <a:solidFill>
                  <a:srgbClr val="FFFFFF"/>
                </a:solidFill>
                <a:latin typeface="Arial" panose="020B0604020202020204" pitchFamily="34" charset="0"/>
                <a:cs typeface="Arial" panose="020B0604020202020204" pitchFamily="34" charset="0"/>
              </a:rPr>
              <a:t>Things to Do Now That You're Retired</a:t>
            </a:r>
          </a:p>
        </p:txBody>
      </p:sp>
      <p:graphicFrame>
        <p:nvGraphicFramePr>
          <p:cNvPr id="13" name="Content Placeholder 10">
            <a:extLst>
              <a:ext uri="{FF2B5EF4-FFF2-40B4-BE49-F238E27FC236}">
                <a16:creationId xmlns:a16="http://schemas.microsoft.com/office/drawing/2014/main" id="{27679F1D-F4AD-4392-ADDF-7C7393361667}"/>
              </a:ext>
            </a:extLst>
          </p:cNvPr>
          <p:cNvGraphicFramePr>
            <a:graphicFrameLocks noGrp="1"/>
          </p:cNvGraphicFramePr>
          <p:nvPr>
            <p:ph idx="4294967295"/>
            <p:extLst>
              <p:ext uri="{D42A27DB-BD31-4B8C-83A1-F6EECF244321}">
                <p14:modId xmlns:p14="http://schemas.microsoft.com/office/powerpoint/2010/main" val="1696401060"/>
              </p:ext>
            </p:extLst>
          </p:nvPr>
        </p:nvGraphicFramePr>
        <p:xfrm>
          <a:off x="6710363" y="482600"/>
          <a:ext cx="9355137" cy="821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 y="8534400"/>
            <a:ext cx="1625335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 y="8445754"/>
            <a:ext cx="16253353"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Picture 1">
            <a:extLst>
              <a:ext uri="{FF2B5EF4-FFF2-40B4-BE49-F238E27FC236}">
                <a16:creationId xmlns:a16="http://schemas.microsoft.com/office/drawing/2014/main" id="{DBDC4826-2D26-48E7-A1EF-D63A1280CBC5}"/>
              </a:ext>
            </a:extLst>
          </p:cNvPr>
          <p:cNvPicPr>
            <a:picLocks noChangeAspect="1"/>
          </p:cNvPicPr>
          <p:nvPr/>
        </p:nvPicPr>
        <p:blipFill>
          <a:blip r:embed="rId3"/>
          <a:stretch>
            <a:fillRect/>
          </a:stretch>
        </p:blipFill>
        <p:spPr>
          <a:xfrm>
            <a:off x="-253207" y="0"/>
            <a:ext cx="17012093" cy="9144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C02D-DB57-4679-9117-B4488F454FEF}"/>
              </a:ext>
            </a:extLst>
          </p:cNvPr>
          <p:cNvSpPr>
            <a:spLocks noGrp="1"/>
          </p:cNvSpPr>
          <p:nvPr>
            <p:ph type="title" idx="4294967295"/>
          </p:nvPr>
        </p:nvSpPr>
        <p:spPr>
          <a:xfrm>
            <a:off x="520860" y="58738"/>
            <a:ext cx="14282577" cy="1524000"/>
          </a:xfrm>
        </p:spPr>
        <p:txBody>
          <a:bodyPr vert="horz" lIns="91440" tIns="45720" rIns="91440" bIns="45720" rtlCol="0" anchor="ctr">
            <a:normAutofit/>
          </a:bodyPr>
          <a:lstStyle/>
          <a:p>
            <a:pPr defTabSz="914400"/>
            <a:r>
              <a:rPr lang="en-US" sz="5400" b="1" spc="-50" dirty="0">
                <a:solidFill>
                  <a:schemeClr val="bg1"/>
                </a:solidFill>
                <a:latin typeface="Arial" panose="020B0604020202020204" pitchFamily="34" charset="0"/>
                <a:cs typeface="Arial" panose="020B0604020202020204" pitchFamily="34" charset="0"/>
              </a:rPr>
              <a:t>The Benefit of a Lifetime</a:t>
            </a:r>
          </a:p>
        </p:txBody>
      </p:sp>
      <p:sp>
        <p:nvSpPr>
          <p:cNvPr id="22" name="Rectangle 21">
            <a:extLst>
              <a:ext uri="{FF2B5EF4-FFF2-40B4-BE49-F238E27FC236}">
                <a16:creationId xmlns:a16="http://schemas.microsoft.com/office/drawing/2014/main" id="{9C881265-EADE-DD18-DDEB-0602EA183EE6}"/>
              </a:ext>
            </a:extLst>
          </p:cNvPr>
          <p:cNvSpPr/>
          <p:nvPr/>
        </p:nvSpPr>
        <p:spPr>
          <a:xfrm>
            <a:off x="1702523" y="2645436"/>
            <a:ext cx="3159097" cy="5224454"/>
          </a:xfrm>
          <a:prstGeom prst="rect">
            <a:avLst/>
          </a:prstGeom>
          <a:solidFill>
            <a:srgbClr val="ED6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E553813-5F7D-73BC-4123-5B976244582A}"/>
              </a:ext>
            </a:extLst>
          </p:cNvPr>
          <p:cNvSpPr txBox="1"/>
          <p:nvPr/>
        </p:nvSpPr>
        <p:spPr>
          <a:xfrm>
            <a:off x="1944257" y="3167170"/>
            <a:ext cx="2597298" cy="1862048"/>
          </a:xfrm>
          <a:prstGeom prst="rect">
            <a:avLst/>
          </a:prstGeom>
          <a:noFill/>
        </p:spPr>
        <p:txBody>
          <a:bodyPr wrap="square" rtlCol="0" anchor="ctr">
            <a:spAutoFit/>
          </a:bodyPr>
          <a:lstStyle/>
          <a:p>
            <a:pPr algn="ctr"/>
            <a:r>
              <a:rPr lang="en-US" sz="11500" b="1" spc="-300" dirty="0">
                <a:solidFill>
                  <a:schemeClr val="bg1"/>
                </a:solidFill>
                <a:latin typeface="Arial" panose="020B0604020202020204" pitchFamily="34" charset="0"/>
                <a:cs typeface="Arial" panose="020B0604020202020204" pitchFamily="34" charset="0"/>
              </a:rPr>
              <a:t>430</a:t>
            </a:r>
          </a:p>
        </p:txBody>
      </p:sp>
      <p:sp>
        <p:nvSpPr>
          <p:cNvPr id="36" name="TextBox 35">
            <a:extLst>
              <a:ext uri="{FF2B5EF4-FFF2-40B4-BE49-F238E27FC236}">
                <a16:creationId xmlns:a16="http://schemas.microsoft.com/office/drawing/2014/main" id="{688A557B-4FB7-EA54-DBED-AC95D319E34B}"/>
              </a:ext>
            </a:extLst>
          </p:cNvPr>
          <p:cNvSpPr txBox="1"/>
          <p:nvPr/>
        </p:nvSpPr>
        <p:spPr>
          <a:xfrm>
            <a:off x="2097001" y="4949760"/>
            <a:ext cx="2370139" cy="1815882"/>
          </a:xfrm>
          <a:prstGeom prst="rect">
            <a:avLst/>
          </a:prstGeom>
          <a:noFill/>
        </p:spPr>
        <p:txBody>
          <a:bodyPr wrap="square" rtlCol="0">
            <a:spAutoFit/>
          </a:bodyPr>
          <a:lstStyle/>
          <a:p>
            <a:pPr algn="ctr"/>
            <a:r>
              <a:rPr lang="en-US" sz="2800" b="1">
                <a:solidFill>
                  <a:schemeClr val="bg1"/>
                </a:solidFill>
                <a:latin typeface="Arial" panose="020B0604020202020204" pitchFamily="34" charset="0"/>
                <a:cs typeface="Arial" panose="020B0604020202020204" pitchFamily="34" charset="0"/>
              </a:rPr>
              <a:t>retired members over 100 years old</a:t>
            </a:r>
          </a:p>
        </p:txBody>
      </p:sp>
      <p:sp>
        <p:nvSpPr>
          <p:cNvPr id="40" name="Rectangle 39">
            <a:extLst>
              <a:ext uri="{FF2B5EF4-FFF2-40B4-BE49-F238E27FC236}">
                <a16:creationId xmlns:a16="http://schemas.microsoft.com/office/drawing/2014/main" id="{121D6822-9EFB-AE0F-5630-51E833992812}"/>
              </a:ext>
            </a:extLst>
          </p:cNvPr>
          <p:cNvSpPr/>
          <p:nvPr/>
        </p:nvSpPr>
        <p:spPr>
          <a:xfrm>
            <a:off x="4976371" y="2645436"/>
            <a:ext cx="6185781" cy="28712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descr="Male profile">
            <a:extLst>
              <a:ext uri="{FF2B5EF4-FFF2-40B4-BE49-F238E27FC236}">
                <a16:creationId xmlns:a16="http://schemas.microsoft.com/office/drawing/2014/main" id="{E1B73F68-FA4E-CB81-B487-9D5A3E8EDE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60568" y="3245112"/>
            <a:ext cx="2317106" cy="2317106"/>
          </a:xfrm>
          <a:prstGeom prst="rect">
            <a:avLst/>
          </a:prstGeom>
        </p:spPr>
      </p:pic>
      <p:grpSp>
        <p:nvGrpSpPr>
          <p:cNvPr id="53" name="Group 52">
            <a:extLst>
              <a:ext uri="{FF2B5EF4-FFF2-40B4-BE49-F238E27FC236}">
                <a16:creationId xmlns:a16="http://schemas.microsoft.com/office/drawing/2014/main" id="{E54B4FE3-7CE4-C1D0-A3F4-29BEE120C7DE}"/>
              </a:ext>
            </a:extLst>
          </p:cNvPr>
          <p:cNvGrpSpPr/>
          <p:nvPr/>
        </p:nvGrpSpPr>
        <p:grpSpPr>
          <a:xfrm>
            <a:off x="4861620" y="2923874"/>
            <a:ext cx="2105476" cy="1367893"/>
            <a:chOff x="6075172" y="3006804"/>
            <a:chExt cx="2105476" cy="1367893"/>
          </a:xfrm>
        </p:grpSpPr>
        <p:sp>
          <p:nvSpPr>
            <p:cNvPr id="55" name="TextBox 54">
              <a:extLst>
                <a:ext uri="{FF2B5EF4-FFF2-40B4-BE49-F238E27FC236}">
                  <a16:creationId xmlns:a16="http://schemas.microsoft.com/office/drawing/2014/main" id="{9A230CB7-C8DD-F35B-7134-DFA0378A9F8E}"/>
                </a:ext>
              </a:extLst>
            </p:cNvPr>
            <p:cNvSpPr txBox="1"/>
            <p:nvPr/>
          </p:nvSpPr>
          <p:spPr>
            <a:xfrm>
              <a:off x="6075172" y="3006804"/>
              <a:ext cx="2105476" cy="1107996"/>
            </a:xfrm>
            <a:prstGeom prst="rect">
              <a:avLst/>
            </a:prstGeom>
            <a:noFill/>
          </p:spPr>
          <p:txBody>
            <a:bodyPr wrap="square" rtlCol="0" anchor="ctr">
              <a:spAutoFit/>
            </a:bodyPr>
            <a:lstStyle/>
            <a:p>
              <a:pPr algn="ctr"/>
              <a:r>
                <a:rPr lang="en-US" sz="6600" b="1" spc="-150" dirty="0">
                  <a:solidFill>
                    <a:schemeClr val="bg1"/>
                  </a:solidFill>
                  <a:latin typeface="Arial" panose="020B0604020202020204" pitchFamily="34" charset="0"/>
                  <a:cs typeface="Arial" panose="020B0604020202020204" pitchFamily="34" charset="0"/>
                </a:rPr>
                <a:t>356</a:t>
              </a:r>
            </a:p>
          </p:txBody>
        </p:sp>
        <p:sp>
          <p:nvSpPr>
            <p:cNvPr id="57" name="TextBox 56">
              <a:extLst>
                <a:ext uri="{FF2B5EF4-FFF2-40B4-BE49-F238E27FC236}">
                  <a16:creationId xmlns:a16="http://schemas.microsoft.com/office/drawing/2014/main" id="{694D27B7-B003-20ED-714E-5DAAB4FBD7AA}"/>
                </a:ext>
              </a:extLst>
            </p:cNvPr>
            <p:cNvSpPr txBox="1"/>
            <p:nvPr/>
          </p:nvSpPr>
          <p:spPr>
            <a:xfrm>
              <a:off x="6255653" y="3913032"/>
              <a:ext cx="1776597" cy="461665"/>
            </a:xfrm>
            <a:prstGeom prst="rect">
              <a:avLst/>
            </a:prstGeom>
            <a:noFill/>
          </p:spPr>
          <p:txBody>
            <a:bodyPr wrap="square" lIns="91440" tIns="45720" rIns="91440" bIns="45720" rtlCol="0" anchor="t">
              <a:spAutoFit/>
            </a:bodyPr>
            <a:lstStyle/>
            <a:p>
              <a:pPr algn="ctr"/>
              <a:r>
                <a:rPr lang="en-US" sz="2400" b="1">
                  <a:solidFill>
                    <a:schemeClr val="bg1"/>
                  </a:solidFill>
                  <a:latin typeface="Arial"/>
                  <a:cs typeface="Arial"/>
                </a:rPr>
                <a:t>women</a:t>
              </a:r>
              <a:endParaRPr lang="en-US" sz="2400" b="1">
                <a:solidFill>
                  <a:schemeClr val="bg1"/>
                </a:solidFill>
                <a:latin typeface="Arial" panose="020B0604020202020204" pitchFamily="34" charset="0"/>
                <a:cs typeface="Arial" panose="020B0604020202020204" pitchFamily="34" charset="0"/>
              </a:endParaRPr>
            </a:p>
          </p:txBody>
        </p:sp>
      </p:grpSp>
      <p:grpSp>
        <p:nvGrpSpPr>
          <p:cNvPr id="58" name="Group 57">
            <a:extLst>
              <a:ext uri="{FF2B5EF4-FFF2-40B4-BE49-F238E27FC236}">
                <a16:creationId xmlns:a16="http://schemas.microsoft.com/office/drawing/2014/main" id="{3266142E-3E60-632A-FEA2-77EC67CD3970}"/>
              </a:ext>
            </a:extLst>
          </p:cNvPr>
          <p:cNvGrpSpPr/>
          <p:nvPr/>
        </p:nvGrpSpPr>
        <p:grpSpPr>
          <a:xfrm>
            <a:off x="9375633" y="2923874"/>
            <a:ext cx="1641080" cy="1367893"/>
            <a:chOff x="10903846" y="3006804"/>
            <a:chExt cx="1641080" cy="1367893"/>
          </a:xfrm>
        </p:grpSpPr>
        <p:sp>
          <p:nvSpPr>
            <p:cNvPr id="59" name="TextBox 58">
              <a:extLst>
                <a:ext uri="{FF2B5EF4-FFF2-40B4-BE49-F238E27FC236}">
                  <a16:creationId xmlns:a16="http://schemas.microsoft.com/office/drawing/2014/main" id="{824FB752-06A2-B39C-5D96-44641FC7B174}"/>
                </a:ext>
              </a:extLst>
            </p:cNvPr>
            <p:cNvSpPr txBox="1"/>
            <p:nvPr/>
          </p:nvSpPr>
          <p:spPr>
            <a:xfrm>
              <a:off x="10903846" y="3006804"/>
              <a:ext cx="1641080" cy="1107996"/>
            </a:xfrm>
            <a:prstGeom prst="rect">
              <a:avLst/>
            </a:prstGeom>
            <a:noFill/>
          </p:spPr>
          <p:txBody>
            <a:bodyPr wrap="square" rtlCol="0" anchor="ctr">
              <a:spAutoFit/>
            </a:bodyPr>
            <a:lstStyle/>
            <a:p>
              <a:pPr algn="ctr"/>
              <a:r>
                <a:rPr lang="en-US" sz="6600" b="1" dirty="0">
                  <a:solidFill>
                    <a:schemeClr val="bg1"/>
                  </a:solidFill>
                  <a:latin typeface="Arial" panose="020B0604020202020204" pitchFamily="34" charset="0"/>
                  <a:cs typeface="Arial" panose="020B0604020202020204" pitchFamily="34" charset="0"/>
                </a:rPr>
                <a:t>74</a:t>
              </a:r>
            </a:p>
          </p:txBody>
        </p:sp>
        <p:sp>
          <p:nvSpPr>
            <p:cNvPr id="60" name="TextBox 59">
              <a:extLst>
                <a:ext uri="{FF2B5EF4-FFF2-40B4-BE49-F238E27FC236}">
                  <a16:creationId xmlns:a16="http://schemas.microsoft.com/office/drawing/2014/main" id="{7856E67F-59A2-4CC2-6A8F-C46EB9B6275F}"/>
                </a:ext>
              </a:extLst>
            </p:cNvPr>
            <p:cNvSpPr txBox="1"/>
            <p:nvPr/>
          </p:nvSpPr>
          <p:spPr>
            <a:xfrm>
              <a:off x="11084328" y="3913032"/>
              <a:ext cx="1384740" cy="461665"/>
            </a:xfrm>
            <a:prstGeom prst="rect">
              <a:avLst/>
            </a:prstGeom>
            <a:noFill/>
          </p:spPr>
          <p:txBody>
            <a:bodyPr wrap="square" lIns="91440" tIns="45720" rIns="91440" bIns="45720" rtlCol="0" anchor="t">
              <a:spAutoFit/>
            </a:bodyPr>
            <a:lstStyle/>
            <a:p>
              <a:pPr algn="ctr"/>
              <a:r>
                <a:rPr lang="en-US" sz="2400" b="1">
                  <a:solidFill>
                    <a:schemeClr val="bg1"/>
                  </a:solidFill>
                  <a:latin typeface="Arial"/>
                  <a:cs typeface="Arial"/>
                </a:rPr>
                <a:t>men</a:t>
              </a:r>
              <a:endParaRPr lang="en-US" sz="2400" b="1">
                <a:solidFill>
                  <a:schemeClr val="bg1"/>
                </a:solidFill>
                <a:latin typeface="Arial" panose="020B0604020202020204" pitchFamily="34" charset="0"/>
                <a:cs typeface="Arial" panose="020B0604020202020204" pitchFamily="34" charset="0"/>
              </a:endParaRPr>
            </a:p>
          </p:txBody>
        </p:sp>
      </p:grpSp>
      <p:pic>
        <p:nvPicPr>
          <p:cNvPr id="61" name="Graphic 60" descr="Female Profile">
            <a:extLst>
              <a:ext uri="{FF2B5EF4-FFF2-40B4-BE49-F238E27FC236}">
                <a16:creationId xmlns:a16="http://schemas.microsoft.com/office/drawing/2014/main" id="{9178C698-8547-7A3E-BAB3-0F9A9DE6E5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1875" y="3245112"/>
            <a:ext cx="2317106" cy="2317106"/>
          </a:xfrm>
          <a:prstGeom prst="rect">
            <a:avLst/>
          </a:prstGeom>
        </p:spPr>
      </p:pic>
      <p:grpSp>
        <p:nvGrpSpPr>
          <p:cNvPr id="62" name="Group 61">
            <a:extLst>
              <a:ext uri="{FF2B5EF4-FFF2-40B4-BE49-F238E27FC236}">
                <a16:creationId xmlns:a16="http://schemas.microsoft.com/office/drawing/2014/main" id="{D9509874-79B7-29ED-B19B-F5A66B4B9836}"/>
              </a:ext>
            </a:extLst>
          </p:cNvPr>
          <p:cNvGrpSpPr/>
          <p:nvPr/>
        </p:nvGrpSpPr>
        <p:grpSpPr>
          <a:xfrm>
            <a:off x="11295702" y="2645436"/>
            <a:ext cx="3159097" cy="5224454"/>
            <a:chOff x="10582975" y="2122830"/>
            <a:chExt cx="3159097" cy="5224454"/>
          </a:xfrm>
        </p:grpSpPr>
        <p:sp>
          <p:nvSpPr>
            <p:cNvPr id="63" name="Rectangle 62">
              <a:extLst>
                <a:ext uri="{FF2B5EF4-FFF2-40B4-BE49-F238E27FC236}">
                  <a16:creationId xmlns:a16="http://schemas.microsoft.com/office/drawing/2014/main" id="{B5C71A38-8FA0-C38C-189B-FABC7BE4DBE3}"/>
                </a:ext>
              </a:extLst>
            </p:cNvPr>
            <p:cNvSpPr/>
            <p:nvPr/>
          </p:nvSpPr>
          <p:spPr>
            <a:xfrm>
              <a:off x="10582975" y="2122830"/>
              <a:ext cx="3159097" cy="5224454"/>
            </a:xfrm>
            <a:prstGeom prst="rect">
              <a:avLst/>
            </a:prstGeom>
            <a:solidFill>
              <a:srgbClr val="BD5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Graphic 63" descr="Cake">
              <a:extLst>
                <a:ext uri="{FF2B5EF4-FFF2-40B4-BE49-F238E27FC236}">
                  <a16:creationId xmlns:a16="http://schemas.microsoft.com/office/drawing/2014/main" id="{F917166B-8DDE-86C0-B764-94A3E7A2B5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92360" y="2771007"/>
              <a:ext cx="1946124" cy="1946124"/>
            </a:xfrm>
            <a:prstGeom prst="rect">
              <a:avLst/>
            </a:prstGeom>
          </p:spPr>
        </p:pic>
        <p:sp>
          <p:nvSpPr>
            <p:cNvPr id="65" name="TextBox 64">
              <a:extLst>
                <a:ext uri="{FF2B5EF4-FFF2-40B4-BE49-F238E27FC236}">
                  <a16:creationId xmlns:a16="http://schemas.microsoft.com/office/drawing/2014/main" id="{CB02DFB6-F9E0-D341-C0A0-E31DC780F965}"/>
                </a:ext>
              </a:extLst>
            </p:cNvPr>
            <p:cNvSpPr txBox="1"/>
            <p:nvPr/>
          </p:nvSpPr>
          <p:spPr>
            <a:xfrm>
              <a:off x="11094343" y="4735057"/>
              <a:ext cx="2105476" cy="1015663"/>
            </a:xfrm>
            <a:prstGeom prst="rect">
              <a:avLst/>
            </a:prstGeom>
            <a:noFill/>
          </p:spPr>
          <p:txBody>
            <a:bodyPr wrap="square" rtlCol="0" anchor="ctr">
              <a:spAutoFit/>
            </a:bodyPr>
            <a:lstStyle/>
            <a:p>
              <a:pPr algn="ctr"/>
              <a:r>
                <a:rPr lang="en-US" sz="6000" b="1" dirty="0">
                  <a:solidFill>
                    <a:schemeClr val="bg1"/>
                  </a:solidFill>
                  <a:latin typeface="Arial" panose="020B0604020202020204" pitchFamily="34" charset="0"/>
                  <a:cs typeface="Arial" panose="020B0604020202020204" pitchFamily="34" charset="0"/>
                </a:rPr>
                <a:t>108</a:t>
              </a:r>
            </a:p>
          </p:txBody>
        </p:sp>
        <p:sp>
          <p:nvSpPr>
            <p:cNvPr id="66" name="TextBox 65">
              <a:extLst>
                <a:ext uri="{FF2B5EF4-FFF2-40B4-BE49-F238E27FC236}">
                  <a16:creationId xmlns:a16="http://schemas.microsoft.com/office/drawing/2014/main" id="{CC9AEB9C-95B4-8797-5FA9-023A8F4990AD}"/>
                </a:ext>
              </a:extLst>
            </p:cNvPr>
            <p:cNvSpPr txBox="1"/>
            <p:nvPr/>
          </p:nvSpPr>
          <p:spPr>
            <a:xfrm>
              <a:off x="10878337" y="5750720"/>
              <a:ext cx="2537486" cy="830997"/>
            </a:xfrm>
            <a:prstGeom prst="rect">
              <a:avLst/>
            </a:prstGeom>
            <a:noFill/>
          </p:spPr>
          <p:txBody>
            <a:bodyPr wrap="square" rtlCol="0">
              <a:spAutoFit/>
            </a:bodyPr>
            <a:lstStyle/>
            <a:p>
              <a:pPr algn="ctr"/>
              <a:r>
                <a:rPr lang="en-US" sz="2400" b="1">
                  <a:solidFill>
                    <a:schemeClr val="bg1"/>
                  </a:solidFill>
                  <a:latin typeface="Arial" panose="020B0604020202020204" pitchFamily="34" charset="0"/>
                  <a:cs typeface="Arial" panose="020B0604020202020204" pitchFamily="34" charset="0"/>
                </a:rPr>
                <a:t>age of oldest retired member</a:t>
              </a:r>
            </a:p>
          </p:txBody>
        </p:sp>
      </p:grpSp>
      <p:sp>
        <p:nvSpPr>
          <p:cNvPr id="67" name="Rectangle 66">
            <a:extLst>
              <a:ext uri="{FF2B5EF4-FFF2-40B4-BE49-F238E27FC236}">
                <a16:creationId xmlns:a16="http://schemas.microsoft.com/office/drawing/2014/main" id="{37486D65-6E56-C672-799C-F94C6BB4A4D1}"/>
              </a:ext>
            </a:extLst>
          </p:cNvPr>
          <p:cNvSpPr/>
          <p:nvPr/>
        </p:nvSpPr>
        <p:spPr>
          <a:xfrm>
            <a:off x="4976370" y="5660480"/>
            <a:ext cx="6185781" cy="220808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176BDEF1-ED73-3166-6FAF-8A33041B080E}"/>
              </a:ext>
            </a:extLst>
          </p:cNvPr>
          <p:cNvSpPr txBox="1"/>
          <p:nvPr/>
        </p:nvSpPr>
        <p:spPr>
          <a:xfrm>
            <a:off x="5635936" y="5823776"/>
            <a:ext cx="2097085"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23.01</a:t>
            </a:r>
          </a:p>
        </p:txBody>
      </p:sp>
      <p:sp>
        <p:nvSpPr>
          <p:cNvPr id="69" name="TextBox 68">
            <a:extLst>
              <a:ext uri="{FF2B5EF4-FFF2-40B4-BE49-F238E27FC236}">
                <a16:creationId xmlns:a16="http://schemas.microsoft.com/office/drawing/2014/main" id="{2657BE37-915B-D71E-7878-0A5801012769}"/>
              </a:ext>
            </a:extLst>
          </p:cNvPr>
          <p:cNvSpPr txBox="1"/>
          <p:nvPr/>
        </p:nvSpPr>
        <p:spPr>
          <a:xfrm>
            <a:off x="5318827" y="6803336"/>
            <a:ext cx="2634110" cy="707886"/>
          </a:xfrm>
          <a:prstGeom prst="rect">
            <a:avLst/>
          </a:prstGeom>
          <a:noFill/>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average years of service credit</a:t>
            </a:r>
          </a:p>
        </p:txBody>
      </p:sp>
      <p:sp>
        <p:nvSpPr>
          <p:cNvPr id="70" name="TextBox 69">
            <a:extLst>
              <a:ext uri="{FF2B5EF4-FFF2-40B4-BE49-F238E27FC236}">
                <a16:creationId xmlns:a16="http://schemas.microsoft.com/office/drawing/2014/main" id="{3124C36F-2742-CC7B-2B54-F84A8115B460}"/>
              </a:ext>
            </a:extLst>
          </p:cNvPr>
          <p:cNvSpPr txBox="1"/>
          <p:nvPr/>
        </p:nvSpPr>
        <p:spPr>
          <a:xfrm>
            <a:off x="8307982" y="6839439"/>
            <a:ext cx="2511973" cy="707886"/>
          </a:xfrm>
          <a:prstGeom prst="rect">
            <a:avLst/>
          </a:prstGeom>
          <a:noFill/>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total years of service credit</a:t>
            </a:r>
          </a:p>
        </p:txBody>
      </p:sp>
      <p:sp>
        <p:nvSpPr>
          <p:cNvPr id="71" name="TextBox 70">
            <a:extLst>
              <a:ext uri="{FF2B5EF4-FFF2-40B4-BE49-F238E27FC236}">
                <a16:creationId xmlns:a16="http://schemas.microsoft.com/office/drawing/2014/main" id="{518DCB0B-BDC1-A8C6-C82D-4B488FFF371B}"/>
              </a:ext>
            </a:extLst>
          </p:cNvPr>
          <p:cNvSpPr txBox="1"/>
          <p:nvPr/>
        </p:nvSpPr>
        <p:spPr>
          <a:xfrm>
            <a:off x="8515425" y="5959961"/>
            <a:ext cx="2097085"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9,915</a:t>
            </a:r>
          </a:p>
        </p:txBody>
      </p:sp>
      <p:sp>
        <p:nvSpPr>
          <p:cNvPr id="3" name="TextBox 2">
            <a:hlinkClick r:id="rId9"/>
            <a:extLst>
              <a:ext uri="{FF2B5EF4-FFF2-40B4-BE49-F238E27FC236}">
                <a16:creationId xmlns:a16="http://schemas.microsoft.com/office/drawing/2014/main" id="{9D9FB645-8E59-B91B-6D9C-B2142C125944}"/>
              </a:ext>
            </a:extLst>
          </p:cNvPr>
          <p:cNvSpPr txBox="1"/>
          <p:nvPr/>
        </p:nvSpPr>
        <p:spPr>
          <a:xfrm>
            <a:off x="0" y="8746706"/>
            <a:ext cx="4656806" cy="400110"/>
          </a:xfrm>
          <a:prstGeom prst="rect">
            <a:avLst/>
          </a:prstGeom>
          <a:noFill/>
        </p:spPr>
        <p:txBody>
          <a:bodyPr wrap="square" rtlCol="0">
            <a:spAutoFit/>
          </a:bodyPr>
          <a:lstStyle/>
          <a:p>
            <a:pPr algn="ctr"/>
            <a:r>
              <a:rPr lang="en-US" sz="2000" dirty="0">
                <a:latin typeface="72" panose="020B0503030000000003" pitchFamily="34" charset="0"/>
                <a:cs typeface="72" panose="020B0503030000000003" pitchFamily="34" charset="0"/>
              </a:rPr>
              <a:t>Data current as of January 2024</a:t>
            </a:r>
          </a:p>
        </p:txBody>
      </p:sp>
    </p:spTree>
    <p:extLst>
      <p:ext uri="{BB962C8B-B14F-4D97-AF65-F5344CB8AC3E}">
        <p14:creationId xmlns:p14="http://schemas.microsoft.com/office/powerpoint/2010/main" val="2720640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8BF5B-B828-4863-851E-A407875EA7C8}"/>
              </a:ext>
            </a:extLst>
          </p:cNvPr>
          <p:cNvSpPr>
            <a:spLocks noGrp="1"/>
          </p:cNvSpPr>
          <p:nvPr>
            <p:ph type="title" idx="4294967295"/>
          </p:nvPr>
        </p:nvSpPr>
        <p:spPr>
          <a:xfrm>
            <a:off x="846161" y="723106"/>
            <a:ext cx="4113213" cy="7697788"/>
          </a:xfrm>
        </p:spPr>
        <p:txBody>
          <a:bodyPr vert="horz" lIns="91440" tIns="45720" rIns="91440" bIns="45720" rtlCol="0" anchor="ctr">
            <a:normAutofit/>
          </a:bodyPr>
          <a:lstStyle/>
          <a:p>
            <a:pPr defTabSz="914400"/>
            <a:r>
              <a:rPr lang="en-US" sz="4800" b="1" spc="-50" dirty="0">
                <a:solidFill>
                  <a:srgbClr val="FFFFFF"/>
                </a:solidFill>
                <a:latin typeface="Arial" panose="020B0604020202020204" pitchFamily="34" charset="0"/>
                <a:cs typeface="Arial" panose="020B0604020202020204" pitchFamily="34" charset="0"/>
              </a:rPr>
              <a:t>Working After Retirement</a:t>
            </a:r>
          </a:p>
        </p:txBody>
      </p:sp>
      <p:graphicFrame>
        <p:nvGraphicFramePr>
          <p:cNvPr id="5" name="Content Placeholder 2">
            <a:extLst>
              <a:ext uri="{FF2B5EF4-FFF2-40B4-BE49-F238E27FC236}">
                <a16:creationId xmlns:a16="http://schemas.microsoft.com/office/drawing/2014/main" id="{44E771AE-E0FB-4F81-95A1-EB6DC6ED8F68}"/>
              </a:ext>
            </a:extLst>
          </p:cNvPr>
          <p:cNvGraphicFramePr>
            <a:graphicFrameLocks noGrp="1"/>
          </p:cNvGraphicFramePr>
          <p:nvPr>
            <p:ph sz="quarter" idx="4294967295"/>
          </p:nvPr>
        </p:nvGraphicFramePr>
        <p:xfrm>
          <a:off x="7192963" y="852488"/>
          <a:ext cx="9064625" cy="753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5557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7">
            <a:extLst>
              <a:ext uri="{FF2B5EF4-FFF2-40B4-BE49-F238E27FC236}">
                <a16:creationId xmlns:a16="http://schemas.microsoft.com/office/drawing/2014/main" id="{50966DCF-F3A1-4695-8C18-F33C2241AFA1}"/>
              </a:ext>
            </a:extLst>
          </p:cNvPr>
          <p:cNvPicPr>
            <a:picLocks noGrp="1" noChangeAspect="1"/>
          </p:cNvPicPr>
          <p:nvPr>
            <p:ph sz="quarter" idx="4294967295"/>
          </p:nvPr>
        </p:nvPicPr>
        <p:blipFill>
          <a:blip r:embed="rId3"/>
          <a:stretch>
            <a:fillRect/>
          </a:stretch>
        </p:blipFill>
        <p:spPr>
          <a:xfrm>
            <a:off x="7140553" y="370681"/>
            <a:ext cx="8315325" cy="8402638"/>
          </a:xfrm>
          <a:prstGeom prst="rect">
            <a:avLst/>
          </a:prstGeom>
          <a:ln>
            <a:solidFill>
              <a:schemeClr val="tx1"/>
            </a:solidFill>
          </a:ln>
        </p:spPr>
      </p:pic>
      <p:sp>
        <p:nvSpPr>
          <p:cNvPr id="13" name="Title 1">
            <a:extLst>
              <a:ext uri="{FF2B5EF4-FFF2-40B4-BE49-F238E27FC236}">
                <a16:creationId xmlns:a16="http://schemas.microsoft.com/office/drawing/2014/main" id="{32BC7D1B-6107-4F29-8248-35B9B0C8CB88}"/>
              </a:ext>
            </a:extLst>
          </p:cNvPr>
          <p:cNvSpPr txBox="1">
            <a:spLocks/>
          </p:cNvSpPr>
          <p:nvPr/>
        </p:nvSpPr>
        <p:spPr>
          <a:xfrm>
            <a:off x="846161" y="723106"/>
            <a:ext cx="4113213" cy="7697788"/>
          </a:xfrm>
          <a:prstGeom prst="rect">
            <a:avLst/>
          </a:prstGeom>
        </p:spPr>
        <p:txBody>
          <a:bodyPr vert="horz" lIns="91440" tIns="45720" rIns="91440" bIns="45720" rtlCol="0" anchor="ctr">
            <a:norm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defTabSz="914400" fontAlgn="auto">
              <a:spcAft>
                <a:spcPts val="0"/>
              </a:spcAft>
            </a:pPr>
            <a:r>
              <a:rPr lang="en-US" sz="4800" b="1" spc="-50">
                <a:solidFill>
                  <a:srgbClr val="FFFFFF"/>
                </a:solidFill>
                <a:latin typeface="Arial" panose="020B0604020202020204" pitchFamily="34" charset="0"/>
                <a:cs typeface="Arial" panose="020B0604020202020204" pitchFamily="34" charset="0"/>
              </a:rPr>
              <a:t>Working After Retirement</a:t>
            </a:r>
            <a:endParaRPr lang="en-US" sz="4800" b="1" spc="-5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207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EFF8-5019-4101-8F86-2EC0A1EA2C4F}"/>
              </a:ext>
            </a:extLst>
          </p:cNvPr>
          <p:cNvSpPr>
            <a:spLocks noGrp="1"/>
          </p:cNvSpPr>
          <p:nvPr>
            <p:ph type="title" idx="4294967295"/>
          </p:nvPr>
        </p:nvSpPr>
        <p:spPr>
          <a:xfrm>
            <a:off x="571506" y="385407"/>
            <a:ext cx="8858250" cy="857250"/>
          </a:xfrm>
        </p:spPr>
        <p:txBody>
          <a:bodyPr>
            <a:normAutofit/>
          </a:bodyPr>
          <a:lstStyle/>
          <a:p>
            <a:r>
              <a:rPr lang="en-US" sz="5400" b="1" dirty="0">
                <a:solidFill>
                  <a:schemeClr val="bg1"/>
                </a:solidFill>
                <a:latin typeface="Arial" panose="020B0604020202020204" pitchFamily="34" charset="0"/>
                <a:cs typeface="Arial" panose="020B0604020202020204" pitchFamily="34" charset="0"/>
              </a:rPr>
              <a:t>Working After Retirement</a:t>
            </a:r>
          </a:p>
        </p:txBody>
      </p:sp>
      <p:sp>
        <p:nvSpPr>
          <p:cNvPr id="12" name="TextBox 11">
            <a:extLst>
              <a:ext uri="{FF2B5EF4-FFF2-40B4-BE49-F238E27FC236}">
                <a16:creationId xmlns:a16="http://schemas.microsoft.com/office/drawing/2014/main" id="{6B0A589C-B62D-4B70-95E5-F90855D7366B}"/>
              </a:ext>
            </a:extLst>
          </p:cNvPr>
          <p:cNvSpPr txBox="1"/>
          <p:nvPr/>
        </p:nvSpPr>
        <p:spPr>
          <a:xfrm>
            <a:off x="571506" y="3183286"/>
            <a:ext cx="6958012" cy="2308324"/>
          </a:xfrm>
          <a:prstGeom prst="rect">
            <a:avLst/>
          </a:prstGeom>
          <a:solidFill>
            <a:schemeClr val="bg1"/>
          </a:solidFill>
        </p:spPr>
        <p:txBody>
          <a:bodyPr wrap="square" rtlCol="0">
            <a:spAutoFit/>
          </a:bodyPr>
          <a:lstStyle/>
          <a:p>
            <a:endParaRPr lang="en-US" sz="4800" b="1" dirty="0">
              <a:solidFill>
                <a:schemeClr val="tx1">
                  <a:lumMod val="75000"/>
                  <a:lumOff val="25000"/>
                </a:schemeClr>
              </a:solidFill>
              <a:latin typeface="Arial" panose="020B0604020202020204" pitchFamily="34" charset="0"/>
              <a:cs typeface="Arial" panose="020B0604020202020204" pitchFamily="34" charset="0"/>
            </a:endParaRPr>
          </a:p>
          <a:p>
            <a:r>
              <a:rPr lang="en-US" sz="4800" dirty="0">
                <a:solidFill>
                  <a:schemeClr val="tx1">
                    <a:lumMod val="75000"/>
                    <a:lumOff val="25000"/>
                  </a:schemeClr>
                </a:solidFill>
                <a:latin typeface="Arial" panose="020B0604020202020204" pitchFamily="34" charset="0"/>
                <a:cs typeface="Arial" panose="020B0604020202020204" pitchFamily="34" charset="0"/>
              </a:rPr>
              <a:t>2024−2025 fiscal year earnings limit = </a:t>
            </a:r>
            <a:r>
              <a:rPr lang="en-US" sz="4800" b="1" dirty="0">
                <a:solidFill>
                  <a:schemeClr val="tx1">
                    <a:lumMod val="75000"/>
                    <a:lumOff val="25000"/>
                  </a:schemeClr>
                </a:solidFill>
                <a:latin typeface="Arial" panose="020B0604020202020204" pitchFamily="34" charset="0"/>
                <a:cs typeface="Arial" panose="020B0604020202020204" pitchFamily="34" charset="0"/>
              </a:rPr>
              <a:t>$</a:t>
            </a:r>
            <a:r>
              <a:rPr lang="en-US" sz="4800" b="1" dirty="0">
                <a:solidFill>
                  <a:schemeClr val="tx1">
                    <a:lumMod val="75000"/>
                    <a:lumOff val="25000"/>
                  </a:schemeClr>
                </a:solidFill>
                <a:cs typeface="Arial" panose="020B0604020202020204" pitchFamily="34" charset="0"/>
              </a:rPr>
              <a:t>74,733</a:t>
            </a:r>
            <a:endParaRPr lang="en-US" sz="4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A51F2C5-E8E5-4C34-B70D-E7851A3519C8}"/>
              </a:ext>
            </a:extLst>
          </p:cNvPr>
          <p:cNvSpPr txBox="1"/>
          <p:nvPr/>
        </p:nvSpPr>
        <p:spPr>
          <a:xfrm>
            <a:off x="7529518" y="3183286"/>
            <a:ext cx="8302170" cy="4154984"/>
          </a:xfrm>
          <a:prstGeom prst="rect">
            <a:avLst/>
          </a:prstGeom>
          <a:solidFill>
            <a:srgbClr val="ED6D30"/>
          </a:solidFill>
          <a:ln>
            <a:solidFill>
              <a:srgbClr val="ED6D30"/>
            </a:solidFill>
          </a:ln>
        </p:spPr>
        <p:txBody>
          <a:bodyPr wrap="square" rtlCol="0">
            <a:spAutoFit/>
          </a:bodyPr>
          <a:lstStyle/>
          <a:p>
            <a:r>
              <a:rPr lang="en-US" sz="4400" dirty="0">
                <a:solidFill>
                  <a:schemeClr val="bg1"/>
                </a:solidFill>
                <a:latin typeface="Arial" panose="020B0604020202020204" pitchFamily="34" charset="0"/>
                <a:cs typeface="Arial" panose="020B0604020202020204" pitchFamily="34" charset="0"/>
              </a:rPr>
              <a:t>For CalSTRS-covered employment, </a:t>
            </a:r>
            <a:r>
              <a:rPr lang="en-US" sz="4400" dirty="0">
                <a:solidFill>
                  <a:schemeClr val="bg1"/>
                </a:solidFill>
                <a:cs typeface="Arial" panose="020B0604020202020204" pitchFamily="34" charset="0"/>
              </a:rPr>
              <a:t>e</a:t>
            </a:r>
            <a:r>
              <a:rPr lang="en-US" sz="4400" dirty="0">
                <a:solidFill>
                  <a:schemeClr val="bg1"/>
                </a:solidFill>
                <a:latin typeface="Arial" panose="020B0604020202020204" pitchFamily="34" charset="0"/>
                <a:cs typeface="Arial" panose="020B0604020202020204" pitchFamily="34" charset="0"/>
              </a:rPr>
              <a:t>ach fiscal year you are subject to an annual earnings limitation after the  180-day separation-from-service requirement</a:t>
            </a:r>
          </a:p>
        </p:txBody>
      </p:sp>
    </p:spTree>
    <p:extLst>
      <p:ext uri="{BB962C8B-B14F-4D97-AF65-F5344CB8AC3E}">
        <p14:creationId xmlns:p14="http://schemas.microsoft.com/office/powerpoint/2010/main" val="3901538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A877-03C5-4FAA-A797-E411A021B6C2}"/>
              </a:ext>
            </a:extLst>
          </p:cNvPr>
          <p:cNvSpPr>
            <a:spLocks noGrp="1"/>
          </p:cNvSpPr>
          <p:nvPr>
            <p:ph type="title" idx="4294967295"/>
          </p:nvPr>
        </p:nvSpPr>
        <p:spPr>
          <a:xfrm>
            <a:off x="95533" y="851801"/>
            <a:ext cx="5964072" cy="7527925"/>
          </a:xfrm>
        </p:spPr>
        <p:txBody>
          <a:bodyPr vert="horz" lIns="91440" tIns="45720" rIns="91440" bIns="45720" rtlCol="0" anchor="ctr">
            <a:normAutofit/>
          </a:bodyPr>
          <a:lstStyle/>
          <a:p>
            <a:pPr defTabSz="914400"/>
            <a:r>
              <a:rPr lang="en-US" sz="4800" b="1" spc="-50" dirty="0">
                <a:solidFill>
                  <a:srgbClr val="FFFFFF"/>
                </a:solidFill>
                <a:latin typeface="Arial" panose="020B0604020202020204" pitchFamily="34" charset="0"/>
                <a:cs typeface="Arial" panose="020B0604020202020204" pitchFamily="34" charset="0"/>
              </a:rPr>
              <a:t>Protecting Against Inflation During Retirement</a:t>
            </a:r>
          </a:p>
        </p:txBody>
      </p:sp>
      <p:sp>
        <p:nvSpPr>
          <p:cNvPr id="3" name="Content Placeholder 2">
            <a:extLst>
              <a:ext uri="{FF2B5EF4-FFF2-40B4-BE49-F238E27FC236}">
                <a16:creationId xmlns:a16="http://schemas.microsoft.com/office/drawing/2014/main" id="{9E1B66CC-E8F3-4412-AD7B-9FCAAB7A74BF}"/>
              </a:ext>
            </a:extLst>
          </p:cNvPr>
          <p:cNvSpPr>
            <a:spLocks noGrp="1"/>
          </p:cNvSpPr>
          <p:nvPr>
            <p:ph sz="quarter" idx="4294967295"/>
          </p:nvPr>
        </p:nvSpPr>
        <p:spPr>
          <a:xfrm>
            <a:off x="6692901" y="960438"/>
            <a:ext cx="9283700" cy="7527925"/>
          </a:xfrm>
        </p:spPr>
        <p:txBody>
          <a:bodyPr vert="horz" lIns="0" tIns="45720" rIns="0" bIns="45720" rtlCol="0" anchor="ctr">
            <a:normAutofit/>
          </a:bodyPr>
          <a:lstStyle/>
          <a:p>
            <a:pPr marL="0" indent="0" defTabSz="914400">
              <a:buNone/>
            </a:pPr>
            <a:r>
              <a:rPr lang="en-US" sz="4000" dirty="0">
                <a:solidFill>
                  <a:schemeClr val="tx1">
                    <a:lumMod val="75000"/>
                    <a:lumOff val="25000"/>
                  </a:schemeClr>
                </a:solidFill>
                <a:latin typeface="Arial" panose="020B0604020202020204" pitchFamily="34" charset="0"/>
                <a:cs typeface="Arial" panose="020B0604020202020204" pitchFamily="34" charset="0"/>
              </a:rPr>
              <a:t>Annual Benefit Adjustment</a:t>
            </a:r>
          </a:p>
          <a:p>
            <a:pPr lvl="1" defTabSz="914400">
              <a:buClr>
                <a:srgbClr val="ED6D30"/>
              </a:buClr>
              <a:buFont typeface="Wingdings" panose="05000000000000000000" pitchFamily="2" charset="2"/>
              <a:buChar char="Ø"/>
            </a:pPr>
            <a:r>
              <a:rPr lang="en-US" sz="3600" dirty="0">
                <a:solidFill>
                  <a:schemeClr val="tx1">
                    <a:lumMod val="75000"/>
                    <a:lumOff val="25000"/>
                  </a:schemeClr>
                </a:solidFill>
                <a:latin typeface="Arial" panose="020B0604020202020204" pitchFamily="34" charset="0"/>
                <a:cs typeface="Arial" panose="020B0604020202020204" pitchFamily="34" charset="0"/>
              </a:rPr>
              <a:t>2% increase to your initial benefit             (not compounded)</a:t>
            </a:r>
          </a:p>
          <a:p>
            <a:pPr lvl="1" defTabSz="914400">
              <a:buFont typeface="Calibri" panose="020F0502020204030204" pitchFamily="34" charset="0"/>
              <a:buChar char="•"/>
            </a:pPr>
            <a:endParaRPr lang="en-US" sz="3200" dirty="0">
              <a:solidFill>
                <a:schemeClr val="tx1">
                  <a:lumMod val="75000"/>
                  <a:lumOff val="25000"/>
                </a:schemeClr>
              </a:solidFill>
              <a:latin typeface="Arial" panose="020B0604020202020204" pitchFamily="34" charset="0"/>
              <a:cs typeface="Arial" panose="020B0604020202020204" pitchFamily="34" charset="0"/>
            </a:endParaRPr>
          </a:p>
          <a:p>
            <a:pPr marL="57150" indent="0" defTabSz="914400">
              <a:buNone/>
            </a:pPr>
            <a:r>
              <a:rPr lang="en-US" sz="4000" dirty="0">
                <a:solidFill>
                  <a:schemeClr val="tx1">
                    <a:lumMod val="75000"/>
                    <a:lumOff val="25000"/>
                  </a:schemeClr>
                </a:solidFill>
                <a:latin typeface="Arial" panose="020B0604020202020204" pitchFamily="34" charset="0"/>
                <a:cs typeface="Arial" panose="020B0604020202020204" pitchFamily="34" charset="0"/>
              </a:rPr>
              <a:t>Purchasing Power Protection</a:t>
            </a:r>
          </a:p>
          <a:p>
            <a:pPr lvl="1" defTabSz="914400">
              <a:buClr>
                <a:srgbClr val="ED6D30"/>
              </a:buClr>
              <a:buFont typeface="Wingdings" panose="05000000000000000000" pitchFamily="2" charset="2"/>
              <a:buChar char="Ø"/>
            </a:pPr>
            <a:r>
              <a:rPr lang="en-US" sz="3600" dirty="0">
                <a:solidFill>
                  <a:schemeClr val="tx1">
                    <a:lumMod val="75000"/>
                    <a:lumOff val="25000"/>
                  </a:schemeClr>
                </a:solidFill>
                <a:latin typeface="Arial" panose="020B0604020202020204" pitchFamily="34" charset="0"/>
                <a:cs typeface="Arial" panose="020B0604020202020204" pitchFamily="34" charset="0"/>
              </a:rPr>
              <a:t>Measurement of how your benefit is keeping up with inflation</a:t>
            </a:r>
          </a:p>
          <a:p>
            <a:pPr lvl="1" defTabSz="914400">
              <a:buClr>
                <a:srgbClr val="ED6D30"/>
              </a:buClr>
              <a:buFont typeface="Wingdings" panose="05000000000000000000" pitchFamily="2" charset="2"/>
              <a:buChar char="Ø"/>
            </a:pPr>
            <a:r>
              <a:rPr lang="en-US" sz="3600" dirty="0">
                <a:solidFill>
                  <a:schemeClr val="tx1">
                    <a:lumMod val="75000"/>
                    <a:lumOff val="25000"/>
                  </a:schemeClr>
                </a:solidFill>
                <a:latin typeface="Arial" panose="020B0604020202020204" pitchFamily="34" charset="0"/>
                <a:cs typeface="Arial" panose="020B0604020202020204" pitchFamily="34" charset="0"/>
              </a:rPr>
              <a:t>CalSTRS provides supplemental benefit payments to members whose purchasing power has dropped below 85%</a:t>
            </a:r>
          </a:p>
        </p:txBody>
      </p:sp>
    </p:spTree>
    <p:extLst>
      <p:ext uri="{BB962C8B-B14F-4D97-AF65-F5344CB8AC3E}">
        <p14:creationId xmlns:p14="http://schemas.microsoft.com/office/powerpoint/2010/main" val="124800005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creationKayak17x10.potm  -  Read-Only" id="{EFD5F5AF-5CA5-46D4-ACE5-B1E86B0B61F2}" vid="{39C7EFF7-5F68-4CEA-B23D-8FD25F14CAF3}"/>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creationKayak17x10.potm  -  Read-Only" id="{EFD5F5AF-5CA5-46D4-ACE5-B1E86B0B61F2}" vid="{676D5CDF-C714-4891-9BAF-A85D52B07A4B}"/>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creationKayak17x10.potm  -  Read-Only" id="{EFD5F5AF-5CA5-46D4-ACE5-B1E86B0B61F2}" vid="{8F0BDF36-7AFA-411F-B922-73A6F32AA4CF}"/>
    </a:ext>
  </a:extLst>
</a:theme>
</file>

<file path=ppt/theme/theme4.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5b4fa3f-e97b-4786-a085-858623f83f36">
      <Terms xmlns="http://schemas.microsoft.com/office/infopath/2007/PartnerControls"/>
    </lcf76f155ced4ddcb4097134ff3c332f>
    <TaxCatchAll xmlns="d5aee3cc-3b4e-4327-ab27-9b44020fdee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0DFFB4C7294348A6BF8F216989C121" ma:contentTypeVersion="15" ma:contentTypeDescription="Create a new document." ma:contentTypeScope="" ma:versionID="26c7274d8e30ad03b220b6b9a43e7035">
  <xsd:schema xmlns:xsd="http://www.w3.org/2001/XMLSchema" xmlns:xs="http://www.w3.org/2001/XMLSchema" xmlns:p="http://schemas.microsoft.com/office/2006/metadata/properties" xmlns:ns2="e5b4fa3f-e97b-4786-a085-858623f83f36" xmlns:ns3="d5aee3cc-3b4e-4327-ab27-9b44020fdee2" targetNamespace="http://schemas.microsoft.com/office/2006/metadata/properties" ma:root="true" ma:fieldsID="ec3b248d4894161171e22ff75e558a4b" ns2:_="" ns3:_="">
    <xsd:import namespace="e5b4fa3f-e97b-4786-a085-858623f83f36"/>
    <xsd:import namespace="d5aee3cc-3b4e-4327-ab27-9b44020fde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b4fa3f-e97b-4786-a085-858623f83f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description="" ma:hidden="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442140a-7d9e-4dd4-9400-63f9f87dbc1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aee3cc-3b4e-4327-ab27-9b44020fdee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0972207-9144-48f8-bce6-b5e4e734bc4c}" ma:internalName="TaxCatchAll" ma:showField="CatchAllData" ma:web="d5aee3cc-3b4e-4327-ab27-9b44020fde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B0576F-930D-4F09-AA21-40C76814DF56}">
  <ds:schemaRefs>
    <ds:schemaRef ds:uri="http://schemas.microsoft.com/sharepoint/v3/contenttype/forms"/>
  </ds:schemaRefs>
</ds:datastoreItem>
</file>

<file path=customXml/itemProps2.xml><?xml version="1.0" encoding="utf-8"?>
<ds:datastoreItem xmlns:ds="http://schemas.openxmlformats.org/officeDocument/2006/customXml" ds:itemID="{953A68F8-16CA-44F6-B88A-B192AE6DC941}">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e5b4fa3f-e97b-4786-a085-858623f83f36"/>
    <ds:schemaRef ds:uri="http://schemas.microsoft.com/office/2006/documentManagement/types"/>
    <ds:schemaRef ds:uri="http://www.w3.org/XML/1998/namespace"/>
    <ds:schemaRef ds:uri="http://purl.org/dc/terms/"/>
    <ds:schemaRef ds:uri="eaca6531-de42-4d1a-9a99-812504dc1e74"/>
    <ds:schemaRef ds:uri="185d446d-8075-4b8c-a1bd-3252dd21adcc"/>
    <ds:schemaRef ds:uri="d5aee3cc-3b4e-4327-ab27-9b44020fdee2"/>
  </ds:schemaRefs>
</ds:datastoreItem>
</file>

<file path=customXml/itemProps3.xml><?xml version="1.0" encoding="utf-8"?>
<ds:datastoreItem xmlns:ds="http://schemas.openxmlformats.org/officeDocument/2006/customXml" ds:itemID="{0CFEA27C-18AD-4F2B-B1C1-7566312EAB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b4fa3f-e97b-4786-a085-858623f83f36"/>
    <ds:schemaRef ds:uri="d5aee3cc-3b4e-4327-ab27-9b44020fde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1504</TotalTime>
  <Words>1867</Words>
  <Application>Microsoft Office PowerPoint</Application>
  <PresentationFormat>Custom</PresentationFormat>
  <Paragraphs>237</Paragraphs>
  <Slides>24</Slides>
  <Notes>22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24</vt:i4>
      </vt:variant>
    </vt:vector>
  </HeadingPairs>
  <TitlesOfParts>
    <vt:vector size="35" baseType="lpstr">
      <vt:lpstr>72</vt:lpstr>
      <vt:lpstr>Arial</vt:lpstr>
      <vt:lpstr>Calibri</vt:lpstr>
      <vt:lpstr>Calibri Light</vt:lpstr>
      <vt:lpstr>Wingdings</vt:lpstr>
      <vt:lpstr>Custom Design</vt:lpstr>
      <vt:lpstr>1_Custom Design</vt:lpstr>
      <vt:lpstr>3_Custom Design</vt:lpstr>
      <vt:lpstr>Retrospect</vt:lpstr>
      <vt:lpstr>1_Office Theme</vt:lpstr>
      <vt:lpstr>Office Theme</vt:lpstr>
      <vt:lpstr>PowerPoint Presentation</vt:lpstr>
      <vt:lpstr>Your Newly Retired Member Kit   Available on CalSTRS.com</vt:lpstr>
      <vt:lpstr>Things to Do Now That You're Retired</vt:lpstr>
      <vt:lpstr>PowerPoint Presentation</vt:lpstr>
      <vt:lpstr>The Benefit of a Lifetime</vt:lpstr>
      <vt:lpstr>Working After Retirement</vt:lpstr>
      <vt:lpstr>PowerPoint Presentation</vt:lpstr>
      <vt:lpstr>Working After Retirement</vt:lpstr>
      <vt:lpstr>Protecting Against Inflation During Retirement</vt:lpstr>
      <vt:lpstr>Health Insurance and Medicare Basics</vt:lpstr>
      <vt:lpstr>PowerPoint Presentation</vt:lpstr>
      <vt:lpstr>One Time Death Benefit Recipient</vt:lpstr>
      <vt:lpstr>Reporting the Death of a Member or Beneficiary</vt:lpstr>
      <vt:lpstr>Reporting the Death of a Member or Beneficiary</vt:lpstr>
      <vt:lpstr>Sign up for Direct Deposit</vt:lpstr>
      <vt:lpstr>PowerPoint Presentation</vt:lpstr>
      <vt:lpstr>Create a Spending Plan  Page 16</vt:lpstr>
      <vt:lpstr>Your Monthly Expenses  Page 17</vt:lpstr>
      <vt:lpstr>PowerPoint Presentation</vt:lpstr>
      <vt:lpstr>PowerPoint Presentation</vt:lpstr>
      <vt:lpstr>CalSTRS.com</vt:lpstr>
      <vt:lpstr>CalSTRS.com</vt:lpstr>
      <vt:lpstr>Your Opinion  Matters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Retired Educator</dc:title>
  <dc:creator>Gina Eversley</dc:creator>
  <cp:lastModifiedBy>James Doak</cp:lastModifiedBy>
  <cp:revision>77</cp:revision>
  <dcterms:created xsi:type="dcterms:W3CDTF">2019-10-30T22:25:43Z</dcterms:created>
  <dcterms:modified xsi:type="dcterms:W3CDTF">2024-11-12T21:04:02Z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0x010100630DFFB4C7294348A6BF8F216989C121</vt:lpwstr>
  </property>
  <property fmtid="{D5CDD505-2E9C-101B-9397-08002B2CF9AE}" pid="3" name="Order">
    <vt:r8>100</vt:r8>
  </property>
  <property fmtid="{D5CDD505-2E9C-101B-9397-08002B2CF9AE}" pid="4" name="MediaServiceImageTags">
    <vt:lpwstr/>
  </property>
</Properties>
</file>