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0.xml" ContentType="application/vnd.openxmlformats-officedocument.presentationml.tags+xml"/>
  <Override PartName="/ppt/notesSlides/notesSlide60.xml" ContentType="application/vnd.openxmlformats-officedocument.presentationml.notesSlide+xml"/>
  <Override PartName="/ppt/tags/tag4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42.xml" ContentType="application/vnd.openxmlformats-officedocument.presentationml.tags+xml"/>
  <Override PartName="/ppt/notesSlides/notesSlide65.xml" ContentType="application/vnd.openxmlformats-officedocument.presentationml.notesSlide+xml"/>
  <Override PartName="/ppt/tags/tag43.xml" ContentType="application/vnd.openxmlformats-officedocument.presentationml.tags+xml"/>
  <Override PartName="/ppt/notesSlides/notesSlide66.xml" ContentType="application/vnd.openxmlformats-officedocument.presentationml.notesSlide+xml"/>
  <Override PartName="/ppt/tags/tag44.xml" ContentType="application/vnd.openxmlformats-officedocument.presentationml.tags+xml"/>
  <Override PartName="/ppt/notesSlides/notesSlide67.xml" ContentType="application/vnd.openxmlformats-officedocument.presentationml.notesSlide+xml"/>
  <Override PartName="/ppt/tags/tag45.xml" ContentType="application/vnd.openxmlformats-officedocument.presentationml.tags+xml"/>
  <Override PartName="/ppt/notesSlides/notesSlide68.xml" ContentType="application/vnd.openxmlformats-officedocument.presentationml.notesSlide+xml"/>
  <Override PartName="/ppt/tags/tag46.xml" ContentType="application/vnd.openxmlformats-officedocument.presentationml.tags+xml"/>
  <Override PartName="/ppt/notesSlides/notesSlide69.xml" ContentType="application/vnd.openxmlformats-officedocument.presentationml.notesSlide+xml"/>
  <Override PartName="/ppt/tags/tag47.xml" ContentType="application/vnd.openxmlformats-officedocument.presentationml.tags+xml"/>
  <Override PartName="/ppt/notesSlides/notesSlide7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789" r:id="rId5"/>
  </p:sldMasterIdLst>
  <p:notesMasterIdLst>
    <p:notesMasterId r:id="rId76"/>
  </p:notesMasterIdLst>
  <p:handoutMasterIdLst>
    <p:handoutMasterId r:id="rId77"/>
  </p:handoutMasterIdLst>
  <p:sldIdLst>
    <p:sldId id="3825" r:id="rId6"/>
    <p:sldId id="3837" r:id="rId7"/>
    <p:sldId id="3836" r:id="rId8"/>
    <p:sldId id="3826" r:id="rId9"/>
    <p:sldId id="3838" r:id="rId10"/>
    <p:sldId id="3839" r:id="rId11"/>
    <p:sldId id="3840" r:id="rId12"/>
    <p:sldId id="3841" r:id="rId13"/>
    <p:sldId id="3842" r:id="rId14"/>
    <p:sldId id="3843" r:id="rId15"/>
    <p:sldId id="3844" r:id="rId16"/>
    <p:sldId id="3860" r:id="rId17"/>
    <p:sldId id="3845" r:id="rId18"/>
    <p:sldId id="3910" r:id="rId19"/>
    <p:sldId id="3855" r:id="rId20"/>
    <p:sldId id="3854" r:id="rId21"/>
    <p:sldId id="3852" r:id="rId22"/>
    <p:sldId id="3846" r:id="rId23"/>
    <p:sldId id="3856" r:id="rId24"/>
    <p:sldId id="3847" r:id="rId25"/>
    <p:sldId id="3857" r:id="rId26"/>
    <p:sldId id="3848" r:id="rId27"/>
    <p:sldId id="3858" r:id="rId28"/>
    <p:sldId id="3849" r:id="rId29"/>
    <p:sldId id="3859" r:id="rId30"/>
    <p:sldId id="3911" r:id="rId31"/>
    <p:sldId id="3861" r:id="rId32"/>
    <p:sldId id="3862" r:id="rId33"/>
    <p:sldId id="3863" r:id="rId34"/>
    <p:sldId id="3864" r:id="rId35"/>
    <p:sldId id="3865" r:id="rId36"/>
    <p:sldId id="3867" r:id="rId37"/>
    <p:sldId id="3868" r:id="rId38"/>
    <p:sldId id="3869" r:id="rId39"/>
    <p:sldId id="3870" r:id="rId40"/>
    <p:sldId id="3871" r:id="rId41"/>
    <p:sldId id="3872" r:id="rId42"/>
    <p:sldId id="3873" r:id="rId43"/>
    <p:sldId id="3874" r:id="rId44"/>
    <p:sldId id="3876" r:id="rId45"/>
    <p:sldId id="3877" r:id="rId46"/>
    <p:sldId id="3878" r:id="rId47"/>
    <p:sldId id="3879" r:id="rId48"/>
    <p:sldId id="3880" r:id="rId49"/>
    <p:sldId id="3881" r:id="rId50"/>
    <p:sldId id="3882" r:id="rId51"/>
    <p:sldId id="3883" r:id="rId52"/>
    <p:sldId id="3884" r:id="rId53"/>
    <p:sldId id="3908" r:id="rId54"/>
    <p:sldId id="3902" r:id="rId55"/>
    <p:sldId id="3886" r:id="rId56"/>
    <p:sldId id="3907" r:id="rId57"/>
    <p:sldId id="3904" r:id="rId58"/>
    <p:sldId id="3887" r:id="rId59"/>
    <p:sldId id="3909" r:id="rId60"/>
    <p:sldId id="3906" r:id="rId61"/>
    <p:sldId id="3888" r:id="rId62"/>
    <p:sldId id="3885" r:id="rId63"/>
    <p:sldId id="3889" r:id="rId64"/>
    <p:sldId id="310" r:id="rId65"/>
    <p:sldId id="675" r:id="rId66"/>
    <p:sldId id="542" r:id="rId67"/>
    <p:sldId id="3892" r:id="rId68"/>
    <p:sldId id="3893" r:id="rId69"/>
    <p:sldId id="3895" r:id="rId70"/>
    <p:sldId id="3896" r:id="rId71"/>
    <p:sldId id="3897" r:id="rId72"/>
    <p:sldId id="3898" r:id="rId73"/>
    <p:sldId id="323" r:id="rId74"/>
    <p:sldId id="3899" r:id="rId75"/>
  </p:sldIdLst>
  <p:sldSz cx="12192000" cy="6858000"/>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UQfPNB+hXYI33oew8yG0g==" hashData="Df0JL+4qbvxQPWvfvgQBHEBBRion8w5KPKC5LHalWZOKzNsv1+XwDpCVLRzbEyZxxzH72CjNsEF9OiAYNirtMg=="/>
  <p:extLst>
    <p:ext uri="{EFAFB233-063F-42B5-8137-9DF3F51BA10A}">
      <p15:sldGuideLst xmlns:p15="http://schemas.microsoft.com/office/powerpoint/2012/main">
        <p15:guide id="1" orient="horz" pos="432" userDrawn="1">
          <p15:clr>
            <a:srgbClr val="A4A3A4"/>
          </p15:clr>
        </p15:guide>
        <p15:guide id="2" orient="horz" pos="3384" userDrawn="1">
          <p15:clr>
            <a:srgbClr val="A4A3A4"/>
          </p15:clr>
        </p15:guide>
        <p15:guide id="3" pos="6960" userDrawn="1">
          <p15:clr>
            <a:srgbClr val="A4A3A4"/>
          </p15:clr>
        </p15:guide>
        <p15:guide id="4"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A3153"/>
    <a:srgbClr val="6A3A60"/>
    <a:srgbClr val="AE3619"/>
    <a:srgbClr val="BCA6B7"/>
    <a:srgbClr val="886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47" autoAdjust="0"/>
    <p:restoredTop sz="37955" autoAdjust="0"/>
  </p:normalViewPr>
  <p:slideViewPr>
    <p:cSldViewPr snapToGrid="0">
      <p:cViewPr varScale="1">
        <p:scale>
          <a:sx n="39" d="100"/>
          <a:sy n="39" d="100"/>
        </p:scale>
        <p:origin x="2472" y="54"/>
      </p:cViewPr>
      <p:guideLst>
        <p:guide orient="horz" pos="432"/>
        <p:guide orient="horz" pos="3384"/>
        <p:guide pos="6960"/>
        <p:guide pos="576"/>
      </p:guideLst>
    </p:cSldViewPr>
  </p:slideViewPr>
  <p:notesTextViewPr>
    <p:cViewPr>
      <p:scale>
        <a:sx n="3" d="2"/>
        <a:sy n="3" d="2"/>
      </p:scale>
      <p:origin x="0" y="0"/>
    </p:cViewPr>
  </p:notesTextViewPr>
  <p:notesViewPr>
    <p:cSldViewPr snapToGrid="0" showGuides="1">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84"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D7E022E4-0655-4CA7-BDBA-9464AC18EB3E}"/>
    <pc:docChg chg="undo custSel modSld modMainMaster">
      <pc:chgData name="Nicole Wible" userId="a0e7e227-9248-44ec-a601-84519f6eb189" providerId="ADAL" clId="{D7E022E4-0655-4CA7-BDBA-9464AC18EB3E}" dt="2022-10-03T18:29:31.917" v="872" actId="20577"/>
      <pc:docMkLst>
        <pc:docMk/>
      </pc:docMkLst>
      <pc:sldChg chg="modSp mod">
        <pc:chgData name="Nicole Wible" userId="a0e7e227-9248-44ec-a601-84519f6eb189" providerId="ADAL" clId="{D7E022E4-0655-4CA7-BDBA-9464AC18EB3E}" dt="2022-10-03T18:02:55.329" v="210" actId="14100"/>
        <pc:sldMkLst>
          <pc:docMk/>
          <pc:sldMk cId="2902832911" sldId="3868"/>
        </pc:sldMkLst>
        <pc:spChg chg="mod">
          <ac:chgData name="Nicole Wible" userId="a0e7e227-9248-44ec-a601-84519f6eb189" providerId="ADAL" clId="{D7E022E4-0655-4CA7-BDBA-9464AC18EB3E}" dt="2022-10-03T18:02:55.329" v="210" actId="14100"/>
          <ac:spMkLst>
            <pc:docMk/>
            <pc:sldMk cId="2902832911" sldId="3868"/>
            <ac:spMk id="27" creationId="{9A5E70EE-6A2C-4597-AEBA-F609D158B024}"/>
          </ac:spMkLst>
        </pc:spChg>
        <pc:spChg chg="mod">
          <ac:chgData name="Nicole Wible" userId="a0e7e227-9248-44ec-a601-84519f6eb189" providerId="ADAL" clId="{D7E022E4-0655-4CA7-BDBA-9464AC18EB3E}" dt="2022-10-03T18:02:49.357" v="208" actId="1035"/>
          <ac:spMkLst>
            <pc:docMk/>
            <pc:sldMk cId="2902832911" sldId="3868"/>
            <ac:spMk id="28" creationId="{7106F2D9-133A-4876-8D9F-D2C6DB99F8D9}"/>
          </ac:spMkLst>
        </pc:spChg>
      </pc:sldChg>
      <pc:sldChg chg="modSp mod">
        <pc:chgData name="Nicole Wible" userId="a0e7e227-9248-44ec-a601-84519f6eb189" providerId="ADAL" clId="{D7E022E4-0655-4CA7-BDBA-9464AC18EB3E}" dt="2022-10-03T18:03:29.304" v="211" actId="14100"/>
        <pc:sldMkLst>
          <pc:docMk/>
          <pc:sldMk cId="2023662068" sldId="3878"/>
        </pc:sldMkLst>
        <pc:spChg chg="mod">
          <ac:chgData name="Nicole Wible" userId="a0e7e227-9248-44ec-a601-84519f6eb189" providerId="ADAL" clId="{D7E022E4-0655-4CA7-BDBA-9464AC18EB3E}" dt="2022-10-03T18:03:29.304" v="211" actId="14100"/>
          <ac:spMkLst>
            <pc:docMk/>
            <pc:sldMk cId="2023662068" sldId="3878"/>
            <ac:spMk id="13" creationId="{F66435B5-AD67-4D2D-89DC-4526D33DA7E3}"/>
          </ac:spMkLst>
        </pc:spChg>
      </pc:sldChg>
      <pc:sldChg chg="delSp modSp mod">
        <pc:chgData name="Nicole Wible" userId="a0e7e227-9248-44ec-a601-84519f6eb189" providerId="ADAL" clId="{D7E022E4-0655-4CA7-BDBA-9464AC18EB3E}" dt="2022-09-26T20:02:15.315" v="59" actId="478"/>
        <pc:sldMkLst>
          <pc:docMk/>
          <pc:sldMk cId="3486164730" sldId="3884"/>
        </pc:sldMkLst>
        <pc:spChg chg="del">
          <ac:chgData name="Nicole Wible" userId="a0e7e227-9248-44ec-a601-84519f6eb189" providerId="ADAL" clId="{D7E022E4-0655-4CA7-BDBA-9464AC18EB3E}" dt="2022-09-26T20:02:11.726" v="57" actId="478"/>
          <ac:spMkLst>
            <pc:docMk/>
            <pc:sldMk cId="3486164730" sldId="3884"/>
            <ac:spMk id="7" creationId="{A04C230B-3B92-49ED-BA3F-FE13BA90E4CD}"/>
          </ac:spMkLst>
        </pc:spChg>
        <pc:spChg chg="del">
          <ac:chgData name="Nicole Wible" userId="a0e7e227-9248-44ec-a601-84519f6eb189" providerId="ADAL" clId="{D7E022E4-0655-4CA7-BDBA-9464AC18EB3E}" dt="2022-09-26T20:02:13.591" v="58" actId="478"/>
          <ac:spMkLst>
            <pc:docMk/>
            <pc:sldMk cId="3486164730" sldId="3884"/>
            <ac:spMk id="8" creationId="{D13A5CE3-3AD3-4CF4-84F4-139A1ED7F366}"/>
          </ac:spMkLst>
        </pc:spChg>
        <pc:spChg chg="del">
          <ac:chgData name="Nicole Wible" userId="a0e7e227-9248-44ec-a601-84519f6eb189" providerId="ADAL" clId="{D7E022E4-0655-4CA7-BDBA-9464AC18EB3E}" dt="2022-09-26T20:02:15.315" v="59" actId="478"/>
          <ac:spMkLst>
            <pc:docMk/>
            <pc:sldMk cId="3486164730" sldId="3884"/>
            <ac:spMk id="9" creationId="{01AEAD91-1184-402A-9C1D-250D63B7EFAD}"/>
          </ac:spMkLst>
        </pc:spChg>
        <pc:spChg chg="mod">
          <ac:chgData name="Nicole Wible" userId="a0e7e227-9248-44ec-a601-84519f6eb189" providerId="ADAL" clId="{D7E022E4-0655-4CA7-BDBA-9464AC18EB3E}" dt="2022-09-26T20:02:05.436" v="56" actId="1076"/>
          <ac:spMkLst>
            <pc:docMk/>
            <pc:sldMk cId="3486164730" sldId="3884"/>
            <ac:spMk id="25" creationId="{90633136-6EE1-4E0D-98EF-4E66071CC097}"/>
          </ac:spMkLst>
        </pc:spChg>
        <pc:picChg chg="mod">
          <ac:chgData name="Nicole Wible" userId="a0e7e227-9248-44ec-a601-84519f6eb189" providerId="ADAL" clId="{D7E022E4-0655-4CA7-BDBA-9464AC18EB3E}" dt="2022-09-26T20:01:59.431" v="55" actId="12788"/>
          <ac:picMkLst>
            <pc:docMk/>
            <pc:sldMk cId="3486164730" sldId="3884"/>
            <ac:picMk id="3" creationId="{0CE45C0F-D9B2-40DA-B377-F833BE225884}"/>
          </ac:picMkLst>
        </pc:picChg>
      </pc:sldChg>
      <pc:sldChg chg="modSp mod modNotesTx">
        <pc:chgData name="Nicole Wible" userId="a0e7e227-9248-44ec-a601-84519f6eb189" providerId="ADAL" clId="{D7E022E4-0655-4CA7-BDBA-9464AC18EB3E}" dt="2022-10-03T18:29:31.917" v="872" actId="20577"/>
        <pc:sldMkLst>
          <pc:docMk/>
          <pc:sldMk cId="1573525618" sldId="3885"/>
        </pc:sldMkLst>
        <pc:spChg chg="mod">
          <ac:chgData name="Nicole Wible" userId="a0e7e227-9248-44ec-a601-84519f6eb189" providerId="ADAL" clId="{D7E022E4-0655-4CA7-BDBA-9464AC18EB3E}" dt="2022-10-03T18:22:37.648" v="706" actId="1076"/>
          <ac:spMkLst>
            <pc:docMk/>
            <pc:sldMk cId="1573525618" sldId="3885"/>
            <ac:spMk id="4" creationId="{F4D0688B-5284-47F5-84B3-AF9C77D6D0B7}"/>
          </ac:spMkLst>
        </pc:spChg>
        <pc:picChg chg="mod modCrop">
          <ac:chgData name="Nicole Wible" userId="a0e7e227-9248-44ec-a601-84519f6eb189" providerId="ADAL" clId="{D7E022E4-0655-4CA7-BDBA-9464AC18EB3E}" dt="2022-10-03T18:22:31.326" v="705" actId="18131"/>
          <ac:picMkLst>
            <pc:docMk/>
            <pc:sldMk cId="1573525618" sldId="3885"/>
            <ac:picMk id="3" creationId="{F00E6F59-05D5-47EC-9758-A5605E38B870}"/>
          </ac:picMkLst>
        </pc:picChg>
      </pc:sldChg>
      <pc:sldChg chg="delSp modSp mod">
        <pc:chgData name="Nicole Wible" userId="a0e7e227-9248-44ec-a601-84519f6eb189" providerId="ADAL" clId="{D7E022E4-0655-4CA7-BDBA-9464AC18EB3E}" dt="2022-10-03T18:09:22.499" v="310" actId="478"/>
        <pc:sldMkLst>
          <pc:docMk/>
          <pc:sldMk cId="3839987494" sldId="3886"/>
        </pc:sldMkLst>
        <pc:spChg chg="del mod">
          <ac:chgData name="Nicole Wible" userId="a0e7e227-9248-44ec-a601-84519f6eb189" providerId="ADAL" clId="{D7E022E4-0655-4CA7-BDBA-9464AC18EB3E}" dt="2022-10-03T18:09:13.941" v="308" actId="478"/>
          <ac:spMkLst>
            <pc:docMk/>
            <pc:sldMk cId="3839987494" sldId="3886"/>
            <ac:spMk id="9" creationId="{01AEAD91-1184-402A-9C1D-250D63B7EFAD}"/>
          </ac:spMkLst>
        </pc:spChg>
        <pc:spChg chg="del">
          <ac:chgData name="Nicole Wible" userId="a0e7e227-9248-44ec-a601-84519f6eb189" providerId="ADAL" clId="{D7E022E4-0655-4CA7-BDBA-9464AC18EB3E}" dt="2022-10-03T18:09:20.139" v="309" actId="478"/>
          <ac:spMkLst>
            <pc:docMk/>
            <pc:sldMk cId="3839987494" sldId="3886"/>
            <ac:spMk id="18" creationId="{35BFD082-E6E7-423C-8C51-1C3F2F5D6FA6}"/>
          </ac:spMkLst>
        </pc:spChg>
        <pc:spChg chg="del">
          <ac:chgData name="Nicole Wible" userId="a0e7e227-9248-44ec-a601-84519f6eb189" providerId="ADAL" clId="{D7E022E4-0655-4CA7-BDBA-9464AC18EB3E}" dt="2022-10-03T18:09:22.499" v="310" actId="478"/>
          <ac:spMkLst>
            <pc:docMk/>
            <pc:sldMk cId="3839987494" sldId="3886"/>
            <ac:spMk id="20" creationId="{2C950F24-2345-4121-9CD4-B763935AE9F8}"/>
          </ac:spMkLst>
        </pc:spChg>
        <pc:spChg chg="mod">
          <ac:chgData name="Nicole Wible" userId="a0e7e227-9248-44ec-a601-84519f6eb189" providerId="ADAL" clId="{D7E022E4-0655-4CA7-BDBA-9464AC18EB3E}" dt="2022-10-03T18:09:03.026" v="306" actId="1076"/>
          <ac:spMkLst>
            <pc:docMk/>
            <pc:sldMk cId="3839987494" sldId="3886"/>
            <ac:spMk id="22" creationId="{F513F3C0-B7A2-42BB-9934-0FAA56C7CFB4}"/>
          </ac:spMkLst>
        </pc:spChg>
        <pc:picChg chg="mod modCrop">
          <ac:chgData name="Nicole Wible" userId="a0e7e227-9248-44ec-a601-84519f6eb189" providerId="ADAL" clId="{D7E022E4-0655-4CA7-BDBA-9464AC18EB3E}" dt="2022-10-03T18:08:53.942" v="305" actId="18131"/>
          <ac:picMkLst>
            <pc:docMk/>
            <pc:sldMk cId="3839987494" sldId="3886"/>
            <ac:picMk id="6" creationId="{951CE26D-2B8D-47A2-B5DD-E997892B7CD2}"/>
          </ac:picMkLst>
        </pc:picChg>
      </pc:sldChg>
      <pc:sldChg chg="delSp modSp mod">
        <pc:chgData name="Nicole Wible" userId="a0e7e227-9248-44ec-a601-84519f6eb189" providerId="ADAL" clId="{D7E022E4-0655-4CA7-BDBA-9464AC18EB3E}" dt="2022-10-03T18:17:44.482" v="625" actId="1076"/>
        <pc:sldMkLst>
          <pc:docMk/>
          <pc:sldMk cId="3244121969" sldId="3887"/>
        </pc:sldMkLst>
        <pc:spChg chg="mod">
          <ac:chgData name="Nicole Wible" userId="a0e7e227-9248-44ec-a601-84519f6eb189" providerId="ADAL" clId="{D7E022E4-0655-4CA7-BDBA-9464AC18EB3E}" dt="2022-10-03T18:17:25.157" v="623" actId="1036"/>
          <ac:spMkLst>
            <pc:docMk/>
            <pc:sldMk cId="3244121969" sldId="3887"/>
            <ac:spMk id="9" creationId="{01AEAD91-1184-402A-9C1D-250D63B7EFAD}"/>
          </ac:spMkLst>
        </pc:spChg>
        <pc:spChg chg="mod">
          <ac:chgData name="Nicole Wible" userId="a0e7e227-9248-44ec-a601-84519f6eb189" providerId="ADAL" clId="{D7E022E4-0655-4CA7-BDBA-9464AC18EB3E}" dt="2022-10-03T18:17:38.054" v="624" actId="1076"/>
          <ac:spMkLst>
            <pc:docMk/>
            <pc:sldMk cId="3244121969" sldId="3887"/>
            <ac:spMk id="10" creationId="{F31C7378-CE2B-4557-BD3B-7A3F7309B99F}"/>
          </ac:spMkLst>
        </pc:spChg>
        <pc:spChg chg="mod">
          <ac:chgData name="Nicole Wible" userId="a0e7e227-9248-44ec-a601-84519f6eb189" providerId="ADAL" clId="{D7E022E4-0655-4CA7-BDBA-9464AC18EB3E}" dt="2022-10-03T18:17:44.482" v="625" actId="1076"/>
          <ac:spMkLst>
            <pc:docMk/>
            <pc:sldMk cId="3244121969" sldId="3887"/>
            <ac:spMk id="11" creationId="{5ECE4048-8A00-40E6-A3EB-2A210E39E99F}"/>
          </ac:spMkLst>
        </pc:spChg>
        <pc:spChg chg="del">
          <ac:chgData name="Nicole Wible" userId="a0e7e227-9248-44ec-a601-84519f6eb189" providerId="ADAL" clId="{D7E022E4-0655-4CA7-BDBA-9464AC18EB3E}" dt="2022-10-03T18:15:51.466" v="565" actId="478"/>
          <ac:spMkLst>
            <pc:docMk/>
            <pc:sldMk cId="3244121969" sldId="3887"/>
            <ac:spMk id="16" creationId="{5B94F3B0-2718-42D5-BDB3-812137EC07F5}"/>
          </ac:spMkLst>
        </pc:spChg>
        <pc:spChg chg="del">
          <ac:chgData name="Nicole Wible" userId="a0e7e227-9248-44ec-a601-84519f6eb189" providerId="ADAL" clId="{D7E022E4-0655-4CA7-BDBA-9464AC18EB3E}" dt="2022-10-03T18:15:53.068" v="566" actId="478"/>
          <ac:spMkLst>
            <pc:docMk/>
            <pc:sldMk cId="3244121969" sldId="3887"/>
            <ac:spMk id="17" creationId="{CC8D6B93-AB84-4774-BCE7-13B5D2ED5DD7}"/>
          </ac:spMkLst>
        </pc:spChg>
        <pc:spChg chg="mod">
          <ac:chgData name="Nicole Wible" userId="a0e7e227-9248-44ec-a601-84519f6eb189" providerId="ADAL" clId="{D7E022E4-0655-4CA7-BDBA-9464AC18EB3E}" dt="2022-10-03T18:17:25.157" v="623" actId="1036"/>
          <ac:spMkLst>
            <pc:docMk/>
            <pc:sldMk cId="3244121969" sldId="3887"/>
            <ac:spMk id="18" creationId="{BE8A308B-0827-44C2-B1E2-4D3AB0E352B8}"/>
          </ac:spMkLst>
        </pc:spChg>
        <pc:spChg chg="mod">
          <ac:chgData name="Nicole Wible" userId="a0e7e227-9248-44ec-a601-84519f6eb189" providerId="ADAL" clId="{D7E022E4-0655-4CA7-BDBA-9464AC18EB3E}" dt="2022-10-03T18:17:25.157" v="623" actId="1036"/>
          <ac:spMkLst>
            <pc:docMk/>
            <pc:sldMk cId="3244121969" sldId="3887"/>
            <ac:spMk id="19" creationId="{4653D33C-18A0-479E-8A13-EA042BDAA899}"/>
          </ac:spMkLst>
        </pc:spChg>
        <pc:picChg chg="mod modCrop">
          <ac:chgData name="Nicole Wible" userId="a0e7e227-9248-44ec-a601-84519f6eb189" providerId="ADAL" clId="{D7E022E4-0655-4CA7-BDBA-9464AC18EB3E}" dt="2022-10-03T18:17:11.573" v="595" actId="18131"/>
          <ac:picMkLst>
            <pc:docMk/>
            <pc:sldMk cId="3244121969" sldId="3887"/>
            <ac:picMk id="6" creationId="{9A6516E3-7C4E-4328-B82C-CAC57A62641C}"/>
          </ac:picMkLst>
        </pc:picChg>
      </pc:sldChg>
      <pc:sldChg chg="modSp mod">
        <pc:chgData name="Nicole Wible" userId="a0e7e227-9248-44ec-a601-84519f6eb189" providerId="ADAL" clId="{D7E022E4-0655-4CA7-BDBA-9464AC18EB3E}" dt="2022-09-26T20:18:18.315" v="205" actId="18131"/>
        <pc:sldMkLst>
          <pc:docMk/>
          <pc:sldMk cId="3018602773" sldId="3888"/>
        </pc:sldMkLst>
        <pc:picChg chg="mod modCrop">
          <ac:chgData name="Nicole Wible" userId="a0e7e227-9248-44ec-a601-84519f6eb189" providerId="ADAL" clId="{D7E022E4-0655-4CA7-BDBA-9464AC18EB3E}" dt="2022-09-26T20:18:18.315" v="205" actId="18131"/>
          <ac:picMkLst>
            <pc:docMk/>
            <pc:sldMk cId="3018602773" sldId="3888"/>
            <ac:picMk id="3" creationId="{57A176E8-59BF-4DE6-AE47-197F8C7D6682}"/>
          </ac:picMkLst>
        </pc:picChg>
      </pc:sldChg>
      <pc:sldChg chg="delSp modSp mod delAnim modNotesTx">
        <pc:chgData name="Nicole Wible" userId="a0e7e227-9248-44ec-a601-84519f6eb189" providerId="ADAL" clId="{D7E022E4-0655-4CA7-BDBA-9464AC18EB3E}" dt="2022-10-03T18:08:05.299" v="302" actId="1036"/>
        <pc:sldMkLst>
          <pc:docMk/>
          <pc:sldMk cId="2940356913" sldId="3902"/>
        </pc:sldMkLst>
        <pc:spChg chg="mod">
          <ac:chgData name="Nicole Wible" userId="a0e7e227-9248-44ec-a601-84519f6eb189" providerId="ADAL" clId="{D7E022E4-0655-4CA7-BDBA-9464AC18EB3E}" dt="2022-10-03T18:07:38.237" v="289" actId="1037"/>
          <ac:spMkLst>
            <pc:docMk/>
            <pc:sldMk cId="2940356913" sldId="3902"/>
            <ac:spMk id="7" creationId="{A04C230B-3B92-49ED-BA3F-FE13BA90E4CD}"/>
          </ac:spMkLst>
        </pc:spChg>
        <pc:spChg chg="del">
          <ac:chgData name="Nicole Wible" userId="a0e7e227-9248-44ec-a601-84519f6eb189" providerId="ADAL" clId="{D7E022E4-0655-4CA7-BDBA-9464AC18EB3E}" dt="2022-10-03T18:07:34.679" v="286" actId="478"/>
          <ac:spMkLst>
            <pc:docMk/>
            <pc:sldMk cId="2940356913" sldId="3902"/>
            <ac:spMk id="8" creationId="{D13A5CE3-3AD3-4CF4-84F4-139A1ED7F366}"/>
          </ac:spMkLst>
        </pc:spChg>
        <pc:spChg chg="mod">
          <ac:chgData name="Nicole Wible" userId="a0e7e227-9248-44ec-a601-84519f6eb189" providerId="ADAL" clId="{D7E022E4-0655-4CA7-BDBA-9464AC18EB3E}" dt="2022-10-03T18:07:40.652" v="292" actId="1037"/>
          <ac:spMkLst>
            <pc:docMk/>
            <pc:sldMk cId="2940356913" sldId="3902"/>
            <ac:spMk id="9" creationId="{01AEAD91-1184-402A-9C1D-250D63B7EFAD}"/>
          </ac:spMkLst>
        </pc:spChg>
        <pc:spChg chg="mod">
          <ac:chgData name="Nicole Wible" userId="a0e7e227-9248-44ec-a601-84519f6eb189" providerId="ADAL" clId="{D7E022E4-0655-4CA7-BDBA-9464AC18EB3E}" dt="2022-10-03T18:08:05.299" v="302" actId="1036"/>
          <ac:spMkLst>
            <pc:docMk/>
            <pc:sldMk cId="2940356913" sldId="3902"/>
            <ac:spMk id="25" creationId="{90633136-6EE1-4E0D-98EF-4E66071CC097}"/>
          </ac:spMkLst>
        </pc:spChg>
        <pc:spChg chg="mod">
          <ac:chgData name="Nicole Wible" userId="a0e7e227-9248-44ec-a601-84519f6eb189" providerId="ADAL" clId="{D7E022E4-0655-4CA7-BDBA-9464AC18EB3E}" dt="2022-10-03T18:07:50.305" v="294" actId="1076"/>
          <ac:spMkLst>
            <pc:docMk/>
            <pc:sldMk cId="2940356913" sldId="3902"/>
            <ac:spMk id="26" creationId="{968D3D54-838C-4F62-989E-0E9C22325105}"/>
          </ac:spMkLst>
        </pc:spChg>
        <pc:spChg chg="mod">
          <ac:chgData name="Nicole Wible" userId="a0e7e227-9248-44ec-a601-84519f6eb189" providerId="ADAL" clId="{D7E022E4-0655-4CA7-BDBA-9464AC18EB3E}" dt="2022-10-03T18:07:45.969" v="293" actId="1076"/>
          <ac:spMkLst>
            <pc:docMk/>
            <pc:sldMk cId="2940356913" sldId="3902"/>
            <ac:spMk id="27" creationId="{E5F2BB39-2B2C-4A12-8594-F4F326816BB8}"/>
          </ac:spMkLst>
        </pc:spChg>
        <pc:picChg chg="mod modCrop">
          <ac:chgData name="Nicole Wible" userId="a0e7e227-9248-44ec-a601-84519f6eb189" providerId="ADAL" clId="{D7E022E4-0655-4CA7-BDBA-9464AC18EB3E}" dt="2022-10-03T18:06:29.001" v="237" actId="18131"/>
          <ac:picMkLst>
            <pc:docMk/>
            <pc:sldMk cId="2940356913" sldId="3902"/>
            <ac:picMk id="3" creationId="{0CE45C0F-D9B2-40DA-B377-F833BE225884}"/>
          </ac:picMkLst>
        </pc:picChg>
      </pc:sldChg>
      <pc:sldChg chg="modSp mod modNotesTx">
        <pc:chgData name="Nicole Wible" userId="a0e7e227-9248-44ec-a601-84519f6eb189" providerId="ADAL" clId="{D7E022E4-0655-4CA7-BDBA-9464AC18EB3E}" dt="2022-10-03T18:17:59.253" v="628" actId="1037"/>
        <pc:sldMkLst>
          <pc:docMk/>
          <pc:sldMk cId="2542213534" sldId="3904"/>
        </pc:sldMkLst>
        <pc:spChg chg="mod">
          <ac:chgData name="Nicole Wible" userId="a0e7e227-9248-44ec-a601-84519f6eb189" providerId="ADAL" clId="{D7E022E4-0655-4CA7-BDBA-9464AC18EB3E}" dt="2022-10-03T18:13:00.994" v="314" actId="1076"/>
          <ac:spMkLst>
            <pc:docMk/>
            <pc:sldMk cId="2542213534" sldId="3904"/>
            <ac:spMk id="2" creationId="{4C52EA5A-EFAF-484B-89BC-ADC194E14DBB}"/>
          </ac:spMkLst>
        </pc:spChg>
        <pc:spChg chg="mod">
          <ac:chgData name="Nicole Wible" userId="a0e7e227-9248-44ec-a601-84519f6eb189" providerId="ADAL" clId="{D7E022E4-0655-4CA7-BDBA-9464AC18EB3E}" dt="2022-10-03T18:17:59.253" v="628" actId="1037"/>
          <ac:spMkLst>
            <pc:docMk/>
            <pc:sldMk cId="2542213534" sldId="3904"/>
            <ac:spMk id="9" creationId="{01AEAD91-1184-402A-9C1D-250D63B7EFAD}"/>
          </ac:spMkLst>
        </pc:spChg>
        <pc:spChg chg="mod">
          <ac:chgData name="Nicole Wible" userId="a0e7e227-9248-44ec-a601-84519f6eb189" providerId="ADAL" clId="{D7E022E4-0655-4CA7-BDBA-9464AC18EB3E}" dt="2022-10-03T18:13:38.453" v="408" actId="1038"/>
          <ac:spMkLst>
            <pc:docMk/>
            <pc:sldMk cId="2542213534" sldId="3904"/>
            <ac:spMk id="18" creationId="{35BFD082-E6E7-423C-8C51-1C3F2F5D6FA6}"/>
          </ac:spMkLst>
        </pc:spChg>
        <pc:spChg chg="mod">
          <ac:chgData name="Nicole Wible" userId="a0e7e227-9248-44ec-a601-84519f6eb189" providerId="ADAL" clId="{D7E022E4-0655-4CA7-BDBA-9464AC18EB3E}" dt="2022-10-03T18:13:33.741" v="405" actId="1037"/>
          <ac:spMkLst>
            <pc:docMk/>
            <pc:sldMk cId="2542213534" sldId="3904"/>
            <ac:spMk id="20" creationId="{2C950F24-2345-4121-9CD4-B763935AE9F8}"/>
          </ac:spMkLst>
        </pc:spChg>
        <pc:spChg chg="mod">
          <ac:chgData name="Nicole Wible" userId="a0e7e227-9248-44ec-a601-84519f6eb189" providerId="ADAL" clId="{D7E022E4-0655-4CA7-BDBA-9464AC18EB3E}" dt="2022-10-03T18:13:48.145" v="446" actId="1036"/>
          <ac:spMkLst>
            <pc:docMk/>
            <pc:sldMk cId="2542213534" sldId="3904"/>
            <ac:spMk id="22" creationId="{F513F3C0-B7A2-42BB-9934-0FAA56C7CFB4}"/>
          </ac:spMkLst>
        </pc:spChg>
        <pc:spChg chg="mod">
          <ac:chgData name="Nicole Wible" userId="a0e7e227-9248-44ec-a601-84519f6eb189" providerId="ADAL" clId="{D7E022E4-0655-4CA7-BDBA-9464AC18EB3E}" dt="2022-10-03T18:13:56.064" v="472" actId="1035"/>
          <ac:spMkLst>
            <pc:docMk/>
            <pc:sldMk cId="2542213534" sldId="3904"/>
            <ac:spMk id="23" creationId="{8A092D0A-E877-4B79-99C2-219D9106A75E}"/>
          </ac:spMkLst>
        </pc:spChg>
        <pc:spChg chg="mod">
          <ac:chgData name="Nicole Wible" userId="a0e7e227-9248-44ec-a601-84519f6eb189" providerId="ADAL" clId="{D7E022E4-0655-4CA7-BDBA-9464AC18EB3E}" dt="2022-10-03T18:14:02.669" v="497" actId="1035"/>
          <ac:spMkLst>
            <pc:docMk/>
            <pc:sldMk cId="2542213534" sldId="3904"/>
            <ac:spMk id="24" creationId="{141D76D8-B087-4213-A9CC-99E95D890851}"/>
          </ac:spMkLst>
        </pc:spChg>
        <pc:picChg chg="mod modCrop">
          <ac:chgData name="Nicole Wible" userId="a0e7e227-9248-44ec-a601-84519f6eb189" providerId="ADAL" clId="{D7E022E4-0655-4CA7-BDBA-9464AC18EB3E}" dt="2022-10-03T18:12:49.832" v="313" actId="18131"/>
          <ac:picMkLst>
            <pc:docMk/>
            <pc:sldMk cId="2542213534" sldId="3904"/>
            <ac:picMk id="6" creationId="{951CE26D-2B8D-47A2-B5DD-E997892B7CD2}"/>
          </ac:picMkLst>
        </pc:picChg>
      </pc:sldChg>
      <pc:sldChg chg="delSp modSp mod delAnim">
        <pc:chgData name="Nicole Wible" userId="a0e7e227-9248-44ec-a601-84519f6eb189" providerId="ADAL" clId="{D7E022E4-0655-4CA7-BDBA-9464AC18EB3E}" dt="2022-10-03T18:20:45.759" v="698" actId="1035"/>
        <pc:sldMkLst>
          <pc:docMk/>
          <pc:sldMk cId="3112233128" sldId="3906"/>
        </pc:sldMkLst>
        <pc:spChg chg="mod">
          <ac:chgData name="Nicole Wible" userId="a0e7e227-9248-44ec-a601-84519f6eb189" providerId="ADAL" clId="{D7E022E4-0655-4CA7-BDBA-9464AC18EB3E}" dt="2022-10-03T18:20:19.029" v="688" actId="1076"/>
          <ac:spMkLst>
            <pc:docMk/>
            <pc:sldMk cId="3112233128" sldId="3906"/>
            <ac:spMk id="9" creationId="{01AEAD91-1184-402A-9C1D-250D63B7EFAD}"/>
          </ac:spMkLst>
        </pc:spChg>
        <pc:spChg chg="mod">
          <ac:chgData name="Nicole Wible" userId="a0e7e227-9248-44ec-a601-84519f6eb189" providerId="ADAL" clId="{D7E022E4-0655-4CA7-BDBA-9464AC18EB3E}" dt="2022-10-03T18:20:24.895" v="690" actId="1076"/>
          <ac:spMkLst>
            <pc:docMk/>
            <pc:sldMk cId="3112233128" sldId="3906"/>
            <ac:spMk id="15" creationId="{1B648B64-CE5E-4BFA-BC51-D8D0B091D250}"/>
          </ac:spMkLst>
        </pc:spChg>
        <pc:spChg chg="del">
          <ac:chgData name="Nicole Wible" userId="a0e7e227-9248-44ec-a601-84519f6eb189" providerId="ADAL" clId="{D7E022E4-0655-4CA7-BDBA-9464AC18EB3E}" dt="2022-10-03T18:19:24.315" v="665" actId="478"/>
          <ac:spMkLst>
            <pc:docMk/>
            <pc:sldMk cId="3112233128" sldId="3906"/>
            <ac:spMk id="16" creationId="{5B94F3B0-2718-42D5-BDB3-812137EC07F5}"/>
          </ac:spMkLst>
        </pc:spChg>
        <pc:spChg chg="del">
          <ac:chgData name="Nicole Wible" userId="a0e7e227-9248-44ec-a601-84519f6eb189" providerId="ADAL" clId="{D7E022E4-0655-4CA7-BDBA-9464AC18EB3E}" dt="2022-10-03T18:19:25.861" v="666" actId="478"/>
          <ac:spMkLst>
            <pc:docMk/>
            <pc:sldMk cId="3112233128" sldId="3906"/>
            <ac:spMk id="17" creationId="{CC8D6B93-AB84-4774-BCE7-13B5D2ED5DD7}"/>
          </ac:spMkLst>
        </pc:spChg>
        <pc:spChg chg="mod">
          <ac:chgData name="Nicole Wible" userId="a0e7e227-9248-44ec-a601-84519f6eb189" providerId="ADAL" clId="{D7E022E4-0655-4CA7-BDBA-9464AC18EB3E}" dt="2022-10-03T18:20:19.029" v="688" actId="1076"/>
          <ac:spMkLst>
            <pc:docMk/>
            <pc:sldMk cId="3112233128" sldId="3906"/>
            <ac:spMk id="18" creationId="{BE8A308B-0827-44C2-B1E2-4D3AB0E352B8}"/>
          </ac:spMkLst>
        </pc:spChg>
        <pc:spChg chg="mod">
          <ac:chgData name="Nicole Wible" userId="a0e7e227-9248-44ec-a601-84519f6eb189" providerId="ADAL" clId="{D7E022E4-0655-4CA7-BDBA-9464AC18EB3E}" dt="2022-10-03T18:20:19.029" v="688" actId="1076"/>
          <ac:spMkLst>
            <pc:docMk/>
            <pc:sldMk cId="3112233128" sldId="3906"/>
            <ac:spMk id="20" creationId="{6C838EBB-57C0-40B6-B7EC-854D9694117C}"/>
          </ac:spMkLst>
        </pc:spChg>
        <pc:spChg chg="mod">
          <ac:chgData name="Nicole Wible" userId="a0e7e227-9248-44ec-a601-84519f6eb189" providerId="ADAL" clId="{D7E022E4-0655-4CA7-BDBA-9464AC18EB3E}" dt="2022-10-03T18:20:45.759" v="698" actId="1035"/>
          <ac:spMkLst>
            <pc:docMk/>
            <pc:sldMk cId="3112233128" sldId="3906"/>
            <ac:spMk id="21" creationId="{7EF26F54-BC43-4CCF-A31B-C8AE7C27EE17}"/>
          </ac:spMkLst>
        </pc:spChg>
        <pc:spChg chg="mod">
          <ac:chgData name="Nicole Wible" userId="a0e7e227-9248-44ec-a601-84519f6eb189" providerId="ADAL" clId="{D7E022E4-0655-4CA7-BDBA-9464AC18EB3E}" dt="2022-09-26T20:17:18.202" v="196" actId="20577"/>
          <ac:spMkLst>
            <pc:docMk/>
            <pc:sldMk cId="3112233128" sldId="3906"/>
            <ac:spMk id="24" creationId="{A9F61BB1-4CAE-4CE8-8428-505FC4151811}"/>
          </ac:spMkLst>
        </pc:spChg>
        <pc:picChg chg="mod modCrop">
          <ac:chgData name="Nicole Wible" userId="a0e7e227-9248-44ec-a601-84519f6eb189" providerId="ADAL" clId="{D7E022E4-0655-4CA7-BDBA-9464AC18EB3E}" dt="2022-10-03T18:19:55.764" v="670" actId="18131"/>
          <ac:picMkLst>
            <pc:docMk/>
            <pc:sldMk cId="3112233128" sldId="3906"/>
            <ac:picMk id="6" creationId="{9A6516E3-7C4E-4328-B82C-CAC57A62641C}"/>
          </ac:picMkLst>
        </pc:picChg>
      </pc:sldChg>
      <pc:sldChg chg="modSp modNotesTx">
        <pc:chgData name="Nicole Wible" userId="a0e7e227-9248-44ec-a601-84519f6eb189" providerId="ADAL" clId="{D7E022E4-0655-4CA7-BDBA-9464AC18EB3E}" dt="2022-10-03T18:10:45.110" v="311" actId="20577"/>
        <pc:sldMkLst>
          <pc:docMk/>
          <pc:sldMk cId="3251385973" sldId="3907"/>
        </pc:sldMkLst>
        <pc:spChg chg="mod">
          <ac:chgData name="Nicole Wible" userId="a0e7e227-9248-44ec-a601-84519f6eb189" providerId="ADAL" clId="{D7E022E4-0655-4CA7-BDBA-9464AC18EB3E}" dt="2022-09-26T20:05:13.607" v="73" actId="20577"/>
          <ac:spMkLst>
            <pc:docMk/>
            <pc:sldMk cId="3251385973" sldId="3907"/>
            <ac:spMk id="5" creationId="{3ABBBC8C-4E9A-40CF-AE4E-46BD92DC8F31}"/>
          </ac:spMkLst>
        </pc:spChg>
      </pc:sldChg>
      <pc:sldChg chg="addSp delSp modSp mod delAnim modAnim">
        <pc:chgData name="Nicole Wible" userId="a0e7e227-9248-44ec-a601-84519f6eb189" providerId="ADAL" clId="{D7E022E4-0655-4CA7-BDBA-9464AC18EB3E}" dt="2022-10-03T18:22:14.296" v="704" actId="1076"/>
        <pc:sldMkLst>
          <pc:docMk/>
          <pc:sldMk cId="2720965705" sldId="3909"/>
        </pc:sldMkLst>
        <pc:spChg chg="mod">
          <ac:chgData name="Nicole Wible" userId="a0e7e227-9248-44ec-a601-84519f6eb189" providerId="ADAL" clId="{D7E022E4-0655-4CA7-BDBA-9464AC18EB3E}" dt="2022-10-03T18:22:14.296" v="704" actId="1076"/>
          <ac:spMkLst>
            <pc:docMk/>
            <pc:sldMk cId="2720965705" sldId="3909"/>
            <ac:spMk id="5" creationId="{4584F1F7-BE3B-4BAE-9341-0EC51B98CBDA}"/>
          </ac:spMkLst>
        </pc:spChg>
        <pc:spChg chg="add del mod">
          <ac:chgData name="Nicole Wible" userId="a0e7e227-9248-44ec-a601-84519f6eb189" providerId="ADAL" clId="{D7E022E4-0655-4CA7-BDBA-9464AC18EB3E}" dt="2022-10-03T18:21:56.233" v="703" actId="478"/>
          <ac:spMkLst>
            <pc:docMk/>
            <pc:sldMk cId="2720965705" sldId="3909"/>
            <ac:spMk id="6" creationId="{57AFC257-A0E1-4D84-88F6-28DC3A2465F3}"/>
          </ac:spMkLst>
        </pc:spChg>
        <pc:spChg chg="mod">
          <ac:chgData name="Nicole Wible" userId="a0e7e227-9248-44ec-a601-84519f6eb189" providerId="ADAL" clId="{D7E022E4-0655-4CA7-BDBA-9464AC18EB3E}" dt="2022-09-26T20:16:39.425" v="172" actId="14100"/>
          <ac:spMkLst>
            <pc:docMk/>
            <pc:sldMk cId="2720965705" sldId="3909"/>
            <ac:spMk id="28" creationId="{7106F2D9-133A-4876-8D9F-D2C6DB99F8D9}"/>
          </ac:spMkLst>
        </pc:spChg>
        <pc:picChg chg="mod">
          <ac:chgData name="Nicole Wible" userId="a0e7e227-9248-44ec-a601-84519f6eb189" providerId="ADAL" clId="{D7E022E4-0655-4CA7-BDBA-9464AC18EB3E}" dt="2022-09-26T20:16:31.383" v="171" actId="14826"/>
          <ac:picMkLst>
            <pc:docMk/>
            <pc:sldMk cId="2720965705" sldId="3909"/>
            <ac:picMk id="14" creationId="{CC013802-5FD0-4E49-9162-F33AEAF0761B}"/>
          </ac:picMkLst>
        </pc:picChg>
      </pc:sldChg>
      <pc:sldMasterChg chg="modSldLayout">
        <pc:chgData name="Nicole Wible" userId="a0e7e227-9248-44ec-a601-84519f6eb189" providerId="ADAL" clId="{D7E022E4-0655-4CA7-BDBA-9464AC18EB3E}" dt="2022-10-03T18:28:15.944" v="766" actId="167"/>
        <pc:sldMasterMkLst>
          <pc:docMk/>
          <pc:sldMasterMk cId="3067668650" sldId="2147483768"/>
        </pc:sldMasterMkLst>
        <pc:sldLayoutChg chg="addSp delSp modSp mod">
          <pc:chgData name="Nicole Wible" userId="a0e7e227-9248-44ec-a601-84519f6eb189" providerId="ADAL" clId="{D7E022E4-0655-4CA7-BDBA-9464AC18EB3E}" dt="2022-10-03T18:26:04.460" v="736" actId="167"/>
          <pc:sldLayoutMkLst>
            <pc:docMk/>
            <pc:sldMasterMk cId="3067668650" sldId="2147483768"/>
            <pc:sldLayoutMk cId="576906992" sldId="2147483772"/>
          </pc:sldLayoutMkLst>
          <pc:spChg chg="del">
            <ac:chgData name="Nicole Wible" userId="a0e7e227-9248-44ec-a601-84519f6eb189" providerId="ADAL" clId="{D7E022E4-0655-4CA7-BDBA-9464AC18EB3E}" dt="2022-10-03T18:26:01.861" v="734" actId="478"/>
            <ac:spMkLst>
              <pc:docMk/>
              <pc:sldMasterMk cId="3067668650" sldId="2147483768"/>
              <pc:sldLayoutMk cId="576906992" sldId="2147483772"/>
              <ac:spMk id="11" creationId="{A0D3D6FF-B160-45EA-A952-EB637384951E}"/>
            </ac:spMkLst>
          </pc:spChg>
          <pc:picChg chg="add mod ord">
            <ac:chgData name="Nicole Wible" userId="a0e7e227-9248-44ec-a601-84519f6eb189" providerId="ADAL" clId="{D7E022E4-0655-4CA7-BDBA-9464AC18EB3E}" dt="2022-10-03T18:26:04.460" v="736" actId="167"/>
            <ac:picMkLst>
              <pc:docMk/>
              <pc:sldMasterMk cId="3067668650" sldId="2147483768"/>
              <pc:sldLayoutMk cId="576906992" sldId="2147483772"/>
              <ac:picMk id="8" creationId="{A691D659-EBC9-4045-AA4D-8EB2B0F4FA7F}"/>
            </ac:picMkLst>
          </pc:picChg>
        </pc:sldLayoutChg>
        <pc:sldLayoutChg chg="addSp delSp modSp mod">
          <pc:chgData name="Nicole Wible" userId="a0e7e227-9248-44ec-a601-84519f6eb189" providerId="ADAL" clId="{D7E022E4-0655-4CA7-BDBA-9464AC18EB3E}" dt="2022-10-03T18:25:58.650" v="733" actId="167"/>
          <pc:sldLayoutMkLst>
            <pc:docMk/>
            <pc:sldMasterMk cId="3067668650" sldId="2147483768"/>
            <pc:sldLayoutMk cId="95594666" sldId="2147483773"/>
          </pc:sldLayoutMkLst>
          <pc:spChg chg="del">
            <ac:chgData name="Nicole Wible" userId="a0e7e227-9248-44ec-a601-84519f6eb189" providerId="ADAL" clId="{D7E022E4-0655-4CA7-BDBA-9464AC18EB3E}" dt="2022-10-03T18:25:55.589" v="731" actId="478"/>
            <ac:spMkLst>
              <pc:docMk/>
              <pc:sldMasterMk cId="3067668650" sldId="2147483768"/>
              <pc:sldLayoutMk cId="95594666" sldId="2147483773"/>
              <ac:spMk id="14" creationId="{929F1754-DDE6-4264-868D-F14E5B86E708}"/>
            </ac:spMkLst>
          </pc:spChg>
          <pc:picChg chg="add mod ord">
            <ac:chgData name="Nicole Wible" userId="a0e7e227-9248-44ec-a601-84519f6eb189" providerId="ADAL" clId="{D7E022E4-0655-4CA7-BDBA-9464AC18EB3E}" dt="2022-10-03T18:25:58.650" v="733" actId="167"/>
            <ac:picMkLst>
              <pc:docMk/>
              <pc:sldMasterMk cId="3067668650" sldId="2147483768"/>
              <pc:sldLayoutMk cId="95594666" sldId="2147483773"/>
              <ac:picMk id="10" creationId="{443315BA-80A8-4EBB-8AF9-E97212376A50}"/>
            </ac:picMkLst>
          </pc:picChg>
        </pc:sldLayoutChg>
        <pc:sldLayoutChg chg="addSp delSp modSp mod">
          <pc:chgData name="Nicole Wible" userId="a0e7e227-9248-44ec-a601-84519f6eb189" providerId="ADAL" clId="{D7E022E4-0655-4CA7-BDBA-9464AC18EB3E}" dt="2022-10-03T18:26:09.655" v="739" actId="167"/>
          <pc:sldLayoutMkLst>
            <pc:docMk/>
            <pc:sldMasterMk cId="3067668650" sldId="2147483768"/>
            <pc:sldLayoutMk cId="898923025" sldId="2147483774"/>
          </pc:sldLayoutMkLst>
          <pc:spChg chg="del">
            <ac:chgData name="Nicole Wible" userId="a0e7e227-9248-44ec-a601-84519f6eb189" providerId="ADAL" clId="{D7E022E4-0655-4CA7-BDBA-9464AC18EB3E}" dt="2022-10-03T18:26:07.390" v="737" actId="478"/>
            <ac:spMkLst>
              <pc:docMk/>
              <pc:sldMasterMk cId="3067668650" sldId="2147483768"/>
              <pc:sldLayoutMk cId="898923025" sldId="2147483774"/>
              <ac:spMk id="6" creationId="{DC13EF9C-0B5A-4364-91AA-E5DD5B536E54}"/>
            </ac:spMkLst>
          </pc:spChg>
          <pc:picChg chg="add mod ord">
            <ac:chgData name="Nicole Wible" userId="a0e7e227-9248-44ec-a601-84519f6eb189" providerId="ADAL" clId="{D7E022E4-0655-4CA7-BDBA-9464AC18EB3E}" dt="2022-10-03T18:26:09.655" v="739" actId="167"/>
            <ac:picMkLst>
              <pc:docMk/>
              <pc:sldMasterMk cId="3067668650" sldId="2147483768"/>
              <pc:sldLayoutMk cId="898923025" sldId="2147483774"/>
              <ac:picMk id="10" creationId="{E5E9F6E4-9D16-4F71-A70C-6502741607A1}"/>
            </ac:picMkLst>
          </pc:picChg>
        </pc:sldLayoutChg>
        <pc:sldLayoutChg chg="addSp delSp modSp mod">
          <pc:chgData name="Nicole Wible" userId="a0e7e227-9248-44ec-a601-84519f6eb189" providerId="ADAL" clId="{D7E022E4-0655-4CA7-BDBA-9464AC18EB3E}" dt="2022-10-03T18:24:09.103" v="713" actId="167"/>
          <pc:sldLayoutMkLst>
            <pc:docMk/>
            <pc:sldMasterMk cId="3067668650" sldId="2147483768"/>
            <pc:sldLayoutMk cId="2294648955" sldId="2147483775"/>
          </pc:sldLayoutMkLst>
          <pc:spChg chg="del">
            <ac:chgData name="Nicole Wible" userId="a0e7e227-9248-44ec-a601-84519f6eb189" providerId="ADAL" clId="{D7E022E4-0655-4CA7-BDBA-9464AC18EB3E}" dt="2022-10-03T18:23:56.957" v="711" actId="478"/>
            <ac:spMkLst>
              <pc:docMk/>
              <pc:sldMasterMk cId="3067668650" sldId="2147483768"/>
              <pc:sldLayoutMk cId="2294648955" sldId="2147483775"/>
              <ac:spMk id="9" creationId="{B4EE2040-F33F-4366-95BE-620D8D5019BB}"/>
            </ac:spMkLst>
          </pc:spChg>
          <pc:picChg chg="add mod ord modCrop">
            <ac:chgData name="Nicole Wible" userId="a0e7e227-9248-44ec-a601-84519f6eb189" providerId="ADAL" clId="{D7E022E4-0655-4CA7-BDBA-9464AC18EB3E}" dt="2022-10-03T18:24:09.103" v="713" actId="167"/>
            <ac:picMkLst>
              <pc:docMk/>
              <pc:sldMasterMk cId="3067668650" sldId="2147483768"/>
              <pc:sldLayoutMk cId="2294648955" sldId="2147483775"/>
              <ac:picMk id="3" creationId="{89483183-2200-4387-90DD-A807702210BE}"/>
            </ac:picMkLst>
          </pc:picChg>
        </pc:sldLayoutChg>
        <pc:sldLayoutChg chg="addSp delSp modSp mod">
          <pc:chgData name="Nicole Wible" userId="a0e7e227-9248-44ec-a601-84519f6eb189" providerId="ADAL" clId="{D7E022E4-0655-4CA7-BDBA-9464AC18EB3E}" dt="2022-10-03T18:25:41.506" v="727" actId="167"/>
          <pc:sldLayoutMkLst>
            <pc:docMk/>
            <pc:sldMasterMk cId="3067668650" sldId="2147483768"/>
            <pc:sldLayoutMk cId="2718628127" sldId="2147483776"/>
          </pc:sldLayoutMkLst>
          <pc:spChg chg="del">
            <ac:chgData name="Nicole Wible" userId="a0e7e227-9248-44ec-a601-84519f6eb189" providerId="ADAL" clId="{D7E022E4-0655-4CA7-BDBA-9464AC18EB3E}" dt="2022-10-03T18:25:38.251" v="725" actId="478"/>
            <ac:spMkLst>
              <pc:docMk/>
              <pc:sldMasterMk cId="3067668650" sldId="2147483768"/>
              <pc:sldLayoutMk cId="2718628127" sldId="2147483776"/>
              <ac:spMk id="12" creationId="{A9D8DCDE-5B03-4F55-8B7F-33BCAD6FE4AA}"/>
            </ac:spMkLst>
          </pc:spChg>
          <pc:picChg chg="add mod ord">
            <ac:chgData name="Nicole Wible" userId="a0e7e227-9248-44ec-a601-84519f6eb189" providerId="ADAL" clId="{D7E022E4-0655-4CA7-BDBA-9464AC18EB3E}" dt="2022-10-03T18:25:41.506" v="727" actId="167"/>
            <ac:picMkLst>
              <pc:docMk/>
              <pc:sldMasterMk cId="3067668650" sldId="2147483768"/>
              <pc:sldLayoutMk cId="2718628127" sldId="2147483776"/>
              <ac:picMk id="8" creationId="{A5689B60-F294-4338-9AE9-7FAB12BA1BDD}"/>
            </ac:picMkLst>
          </pc:picChg>
        </pc:sldLayoutChg>
        <pc:sldLayoutChg chg="addSp delSp modSp mod">
          <pc:chgData name="Nicole Wible" userId="a0e7e227-9248-44ec-a601-84519f6eb189" providerId="ADAL" clId="{D7E022E4-0655-4CA7-BDBA-9464AC18EB3E}" dt="2022-10-03T18:25:47.764" v="730" actId="167"/>
          <pc:sldLayoutMkLst>
            <pc:docMk/>
            <pc:sldMasterMk cId="3067668650" sldId="2147483768"/>
            <pc:sldLayoutMk cId="2314012584" sldId="2147483777"/>
          </pc:sldLayoutMkLst>
          <pc:spChg chg="del">
            <ac:chgData name="Nicole Wible" userId="a0e7e227-9248-44ec-a601-84519f6eb189" providerId="ADAL" clId="{D7E022E4-0655-4CA7-BDBA-9464AC18EB3E}" dt="2022-10-03T18:25:44.653" v="728" actId="478"/>
            <ac:spMkLst>
              <pc:docMk/>
              <pc:sldMasterMk cId="3067668650" sldId="2147483768"/>
              <pc:sldLayoutMk cId="2314012584" sldId="2147483777"/>
              <ac:spMk id="12" creationId="{971DB050-2E86-4E11-9067-FABC6B6354A0}"/>
            </ac:spMkLst>
          </pc:spChg>
          <pc:picChg chg="add mod ord">
            <ac:chgData name="Nicole Wible" userId="a0e7e227-9248-44ec-a601-84519f6eb189" providerId="ADAL" clId="{D7E022E4-0655-4CA7-BDBA-9464AC18EB3E}" dt="2022-10-03T18:25:47.764" v="730" actId="167"/>
            <ac:picMkLst>
              <pc:docMk/>
              <pc:sldMasterMk cId="3067668650" sldId="2147483768"/>
              <pc:sldLayoutMk cId="2314012584" sldId="2147483777"/>
              <ac:picMk id="8" creationId="{06D40E13-D803-4490-8415-5668D57E3A59}"/>
            </ac:picMkLst>
          </pc:picChg>
        </pc:sldLayoutChg>
        <pc:sldLayoutChg chg="addSp delSp modSp mod">
          <pc:chgData name="Nicole Wible" userId="a0e7e227-9248-44ec-a601-84519f6eb189" providerId="ADAL" clId="{D7E022E4-0655-4CA7-BDBA-9464AC18EB3E}" dt="2022-10-03T18:28:15.944" v="766" actId="167"/>
          <pc:sldLayoutMkLst>
            <pc:docMk/>
            <pc:sldMasterMk cId="3067668650" sldId="2147483768"/>
            <pc:sldLayoutMk cId="1010415132" sldId="2147483780"/>
          </pc:sldLayoutMkLst>
          <pc:spChg chg="del">
            <ac:chgData name="Nicole Wible" userId="a0e7e227-9248-44ec-a601-84519f6eb189" providerId="ADAL" clId="{D7E022E4-0655-4CA7-BDBA-9464AC18EB3E}" dt="2022-10-03T18:27:08.047" v="745" actId="478"/>
            <ac:spMkLst>
              <pc:docMk/>
              <pc:sldMasterMk cId="3067668650" sldId="2147483768"/>
              <pc:sldLayoutMk cId="1010415132" sldId="2147483780"/>
              <ac:spMk id="13" creationId="{25079B9D-D64C-463F-9269-72C0672F9AA0}"/>
            </ac:spMkLst>
          </pc:spChg>
          <pc:spChg chg="del">
            <ac:chgData name="Nicole Wible" userId="a0e7e227-9248-44ec-a601-84519f6eb189" providerId="ADAL" clId="{D7E022E4-0655-4CA7-BDBA-9464AC18EB3E}" dt="2022-10-03T18:28:12.109" v="765" actId="478"/>
            <ac:spMkLst>
              <pc:docMk/>
              <pc:sldMasterMk cId="3067668650" sldId="2147483768"/>
              <pc:sldLayoutMk cId="1010415132" sldId="2147483780"/>
              <ac:spMk id="22" creationId="{97666F55-03F1-4D18-9653-0F360E127A7E}"/>
            </ac:spMkLst>
          </pc:spChg>
          <pc:picChg chg="del">
            <ac:chgData name="Nicole Wible" userId="a0e7e227-9248-44ec-a601-84519f6eb189" providerId="ADAL" clId="{D7E022E4-0655-4CA7-BDBA-9464AC18EB3E}" dt="2022-10-03T18:27:00.197" v="744" actId="478"/>
            <ac:picMkLst>
              <pc:docMk/>
              <pc:sldMasterMk cId="3067668650" sldId="2147483768"/>
              <pc:sldLayoutMk cId="1010415132" sldId="2147483780"/>
              <ac:picMk id="5" creationId="{173E3245-E6ED-4D4D-BE13-96D92213CFED}"/>
            </ac:picMkLst>
          </pc:picChg>
          <pc:picChg chg="add mod ord modCrop">
            <ac:chgData name="Nicole Wible" userId="a0e7e227-9248-44ec-a601-84519f6eb189" providerId="ADAL" clId="{D7E022E4-0655-4CA7-BDBA-9464AC18EB3E}" dt="2022-10-03T18:27:24.652" v="748" actId="167"/>
            <ac:picMkLst>
              <pc:docMk/>
              <pc:sldMasterMk cId="3067668650" sldId="2147483768"/>
              <pc:sldLayoutMk cId="1010415132" sldId="2147483780"/>
              <ac:picMk id="7" creationId="{6732BD74-0729-4C91-8824-E81F96808C59}"/>
            </ac:picMkLst>
          </pc:picChg>
          <pc:picChg chg="add mod ord">
            <ac:chgData name="Nicole Wible" userId="a0e7e227-9248-44ec-a601-84519f6eb189" providerId="ADAL" clId="{D7E022E4-0655-4CA7-BDBA-9464AC18EB3E}" dt="2022-10-03T18:28:15.944" v="766" actId="167"/>
            <ac:picMkLst>
              <pc:docMk/>
              <pc:sldMasterMk cId="3067668650" sldId="2147483768"/>
              <pc:sldLayoutMk cId="1010415132" sldId="2147483780"/>
              <ac:picMk id="9" creationId="{5DAF0E7E-5E5A-46FE-A849-3C59C3EDAA99}"/>
            </ac:picMkLst>
          </pc:picChg>
        </pc:sldLayoutChg>
        <pc:sldLayoutChg chg="addSp delSp modSp mod">
          <pc:chgData name="Nicole Wible" userId="a0e7e227-9248-44ec-a601-84519f6eb189" providerId="ADAL" clId="{D7E022E4-0655-4CA7-BDBA-9464AC18EB3E}" dt="2022-10-03T18:25:10.549" v="721" actId="167"/>
          <pc:sldLayoutMkLst>
            <pc:docMk/>
            <pc:sldMasterMk cId="3067668650" sldId="2147483768"/>
            <pc:sldLayoutMk cId="567273847" sldId="2147483785"/>
          </pc:sldLayoutMkLst>
          <pc:spChg chg="del">
            <ac:chgData name="Nicole Wible" userId="a0e7e227-9248-44ec-a601-84519f6eb189" providerId="ADAL" clId="{D7E022E4-0655-4CA7-BDBA-9464AC18EB3E}" dt="2022-10-03T18:24:53.644" v="718" actId="478"/>
            <ac:spMkLst>
              <pc:docMk/>
              <pc:sldMasterMk cId="3067668650" sldId="2147483768"/>
              <pc:sldLayoutMk cId="567273847" sldId="2147483785"/>
              <ac:spMk id="19" creationId="{BE1B2319-4749-4D39-AE79-F8BEA9C99AF8}"/>
            </ac:spMkLst>
          </pc:spChg>
          <pc:picChg chg="add mod ord modCrop">
            <ac:chgData name="Nicole Wible" userId="a0e7e227-9248-44ec-a601-84519f6eb189" providerId="ADAL" clId="{D7E022E4-0655-4CA7-BDBA-9464AC18EB3E}" dt="2022-10-03T18:25:10.549" v="721" actId="167"/>
            <ac:picMkLst>
              <pc:docMk/>
              <pc:sldMasterMk cId="3067668650" sldId="2147483768"/>
              <pc:sldLayoutMk cId="567273847" sldId="2147483785"/>
              <ac:picMk id="6" creationId="{A025011C-C3D9-4524-825A-0C80E33E6839}"/>
            </ac:picMkLst>
          </pc:picChg>
        </pc:sldLayoutChg>
        <pc:sldLayoutChg chg="addSp delSp modSp mod">
          <pc:chgData name="Nicole Wible" userId="a0e7e227-9248-44ec-a601-84519f6eb189" providerId="ADAL" clId="{D7E022E4-0655-4CA7-BDBA-9464AC18EB3E}" dt="2022-10-03T18:25:33.715" v="724" actId="167"/>
          <pc:sldLayoutMkLst>
            <pc:docMk/>
            <pc:sldMasterMk cId="3067668650" sldId="2147483768"/>
            <pc:sldLayoutMk cId="3635405683" sldId="2147483788"/>
          </pc:sldLayoutMkLst>
          <pc:spChg chg="del">
            <ac:chgData name="Nicole Wible" userId="a0e7e227-9248-44ec-a601-84519f6eb189" providerId="ADAL" clId="{D7E022E4-0655-4CA7-BDBA-9464AC18EB3E}" dt="2022-10-03T18:25:30.045" v="723" actId="478"/>
            <ac:spMkLst>
              <pc:docMk/>
              <pc:sldMasterMk cId="3067668650" sldId="2147483768"/>
              <pc:sldLayoutMk cId="3635405683" sldId="2147483788"/>
              <ac:spMk id="10" creationId="{476D3D18-3FE0-4F7B-9CCB-EE7E0A43E36F}"/>
            </ac:spMkLst>
          </pc:spChg>
          <pc:picChg chg="add mod ord">
            <ac:chgData name="Nicole Wible" userId="a0e7e227-9248-44ec-a601-84519f6eb189" providerId="ADAL" clId="{D7E022E4-0655-4CA7-BDBA-9464AC18EB3E}" dt="2022-10-03T18:25:33.715" v="724" actId="167"/>
            <ac:picMkLst>
              <pc:docMk/>
              <pc:sldMasterMk cId="3067668650" sldId="2147483768"/>
              <pc:sldLayoutMk cId="3635405683" sldId="2147483788"/>
              <ac:picMk id="6" creationId="{384BC05B-B20F-4A85-B938-5D30FEDF2243}"/>
            </ac:picMkLst>
          </pc:picChg>
        </pc:sldLayoutChg>
      </pc:sldMasterChg>
    </pc:docChg>
  </pc:docChgLst>
  <pc:docChgLst>
    <pc:chgData name="James Doak" userId="d3224072-b1e9-4f41-8d60-2ce1573413d2" providerId="ADAL" clId="{211BFC35-EDE5-447C-9807-73DE5751E235}"/>
    <pc:docChg chg="modSld">
      <pc:chgData name="James Doak" userId="d3224072-b1e9-4f41-8d60-2ce1573413d2" providerId="ADAL" clId="{211BFC35-EDE5-447C-9807-73DE5751E235}" dt="2024-10-22T19:27:42.071" v="2" actId="20577"/>
      <pc:docMkLst>
        <pc:docMk/>
      </pc:docMkLst>
      <pc:sldChg chg="modSp mod">
        <pc:chgData name="James Doak" userId="d3224072-b1e9-4f41-8d60-2ce1573413d2" providerId="ADAL" clId="{211BFC35-EDE5-447C-9807-73DE5751E235}" dt="2024-10-22T19:27:42.071" v="2" actId="20577"/>
        <pc:sldMkLst>
          <pc:docMk/>
          <pc:sldMk cId="843467711" sldId="3852"/>
        </pc:sldMkLst>
        <pc:spChg chg="mod">
          <ac:chgData name="James Doak" userId="d3224072-b1e9-4f41-8d60-2ce1573413d2" providerId="ADAL" clId="{211BFC35-EDE5-447C-9807-73DE5751E235}" dt="2024-10-22T19:27:42.071" v="2" actId="20577"/>
          <ac:spMkLst>
            <pc:docMk/>
            <pc:sldMk cId="843467711" sldId="3852"/>
            <ac:spMk id="10" creationId="{0C335C8E-8BC7-472B-999A-3B6BFF229C82}"/>
          </ac:spMkLst>
        </pc:spChg>
      </pc:sldChg>
    </pc:docChg>
  </pc:docChgLst>
  <pc:docChgLst>
    <pc:chgData name="Nicole Wible" userId="a0e7e227-9248-44ec-a601-84519f6eb189" providerId="ADAL" clId="{411612D8-2BCA-4009-BB7B-1D8B5735E2E6}"/>
    <pc:docChg chg="undo custSel modSld modMainMaster">
      <pc:chgData name="Nicole Wible" userId="a0e7e227-9248-44ec-a601-84519f6eb189" providerId="ADAL" clId="{411612D8-2BCA-4009-BB7B-1D8B5735E2E6}" dt="2024-09-13T22:57:05.552" v="175" actId="6549"/>
      <pc:docMkLst>
        <pc:docMk/>
      </pc:docMkLst>
      <pc:sldChg chg="addSp delSp modSp mod">
        <pc:chgData name="Nicole Wible" userId="a0e7e227-9248-44ec-a601-84519f6eb189" providerId="ADAL" clId="{411612D8-2BCA-4009-BB7B-1D8B5735E2E6}" dt="2024-09-13T22:28:42.571" v="163" actId="478"/>
        <pc:sldMkLst>
          <pc:docMk/>
          <pc:sldMk cId="3370012003" sldId="542"/>
        </pc:sldMkLst>
        <pc:spChg chg="del">
          <ac:chgData name="Nicole Wible" userId="a0e7e227-9248-44ec-a601-84519f6eb189" providerId="ADAL" clId="{411612D8-2BCA-4009-BB7B-1D8B5735E2E6}" dt="2024-09-13T22:28:27.310" v="161" actId="478"/>
          <ac:spMkLst>
            <pc:docMk/>
            <pc:sldMk cId="3370012003" sldId="542"/>
            <ac:spMk id="3" creationId="{4FA31593-9E7F-2BA7-E4CF-9817CBDA3992}"/>
          </ac:spMkLst>
        </pc:spChg>
        <pc:spChg chg="del">
          <ac:chgData name="Nicole Wible" userId="a0e7e227-9248-44ec-a601-84519f6eb189" providerId="ADAL" clId="{411612D8-2BCA-4009-BB7B-1D8B5735E2E6}" dt="2024-09-13T22:28:27.310" v="161" actId="478"/>
          <ac:spMkLst>
            <pc:docMk/>
            <pc:sldMk cId="3370012003" sldId="542"/>
            <ac:spMk id="4" creationId="{01E4B0CB-227E-4C36-8E1A-7175B5F2A872}"/>
          </ac:spMkLst>
        </pc:spChg>
        <pc:spChg chg="add del mod">
          <ac:chgData name="Nicole Wible" userId="a0e7e227-9248-44ec-a601-84519f6eb189" providerId="ADAL" clId="{411612D8-2BCA-4009-BB7B-1D8B5735E2E6}" dt="2024-09-13T22:28:42.571" v="163" actId="478"/>
          <ac:spMkLst>
            <pc:docMk/>
            <pc:sldMk cId="3370012003" sldId="542"/>
            <ac:spMk id="5" creationId="{37032C85-C5C4-8325-AAD0-2BF5CA801827}"/>
          </ac:spMkLst>
        </pc:spChg>
        <pc:spChg chg="add mod">
          <ac:chgData name="Nicole Wible" userId="a0e7e227-9248-44ec-a601-84519f6eb189" providerId="ADAL" clId="{411612D8-2BCA-4009-BB7B-1D8B5735E2E6}" dt="2024-09-13T22:28:27.503" v="162"/>
          <ac:spMkLst>
            <pc:docMk/>
            <pc:sldMk cId="3370012003" sldId="542"/>
            <ac:spMk id="6" creationId="{817B6BFB-3067-E3AD-0C93-322A3E9B5695}"/>
          </ac:spMkLst>
        </pc:spChg>
        <pc:spChg chg="add mod">
          <ac:chgData name="Nicole Wible" userId="a0e7e227-9248-44ec-a601-84519f6eb189" providerId="ADAL" clId="{411612D8-2BCA-4009-BB7B-1D8B5735E2E6}" dt="2024-09-13T22:28:27.503" v="162"/>
          <ac:spMkLst>
            <pc:docMk/>
            <pc:sldMk cId="3370012003" sldId="542"/>
            <ac:spMk id="12" creationId="{C9B48DF5-8384-492A-A5B7-75BE220BE62D}"/>
          </ac:spMkLst>
        </pc:spChg>
        <pc:spChg chg="add mod">
          <ac:chgData name="Nicole Wible" userId="a0e7e227-9248-44ec-a601-84519f6eb189" providerId="ADAL" clId="{411612D8-2BCA-4009-BB7B-1D8B5735E2E6}" dt="2024-09-13T22:28:27.503" v="162"/>
          <ac:spMkLst>
            <pc:docMk/>
            <pc:sldMk cId="3370012003" sldId="542"/>
            <ac:spMk id="16" creationId="{C4A96A76-7DA8-E9BF-D7DE-7CC2F7D18270}"/>
          </ac:spMkLst>
        </pc:spChg>
        <pc:spChg chg="add mod">
          <ac:chgData name="Nicole Wible" userId="a0e7e227-9248-44ec-a601-84519f6eb189" providerId="ADAL" clId="{411612D8-2BCA-4009-BB7B-1D8B5735E2E6}" dt="2024-09-13T22:28:27.503" v="162"/>
          <ac:spMkLst>
            <pc:docMk/>
            <pc:sldMk cId="3370012003" sldId="542"/>
            <ac:spMk id="19" creationId="{C2C10553-B657-422F-D9B0-ADD793AC03AD}"/>
          </ac:spMkLst>
        </pc:spChg>
        <pc:spChg chg="add mod">
          <ac:chgData name="Nicole Wible" userId="a0e7e227-9248-44ec-a601-84519f6eb189" providerId="ADAL" clId="{411612D8-2BCA-4009-BB7B-1D8B5735E2E6}" dt="2024-09-13T22:28:27.503" v="162"/>
          <ac:spMkLst>
            <pc:docMk/>
            <pc:sldMk cId="3370012003" sldId="542"/>
            <ac:spMk id="25" creationId="{80277EBC-1816-5CFB-96B0-31F20CF2FE5B}"/>
          </ac:spMkLst>
        </pc:spChg>
        <pc:spChg chg="add mod">
          <ac:chgData name="Nicole Wible" userId="a0e7e227-9248-44ec-a601-84519f6eb189" providerId="ADAL" clId="{411612D8-2BCA-4009-BB7B-1D8B5735E2E6}" dt="2024-09-13T22:28:27.503" v="162"/>
          <ac:spMkLst>
            <pc:docMk/>
            <pc:sldMk cId="3370012003" sldId="542"/>
            <ac:spMk id="28" creationId="{DEE2EDC7-74BD-D98E-DC27-7A5FF5A22C2A}"/>
          </ac:spMkLst>
        </pc:spChg>
        <pc:spChg chg="add mod">
          <ac:chgData name="Nicole Wible" userId="a0e7e227-9248-44ec-a601-84519f6eb189" providerId="ADAL" clId="{411612D8-2BCA-4009-BB7B-1D8B5735E2E6}" dt="2024-09-13T22:28:27.503" v="162"/>
          <ac:spMkLst>
            <pc:docMk/>
            <pc:sldMk cId="3370012003" sldId="542"/>
            <ac:spMk id="30" creationId="{66637869-E4C9-67FE-2BB9-A76A7696CEB6}"/>
          </ac:spMkLst>
        </pc:spChg>
        <pc:spChg chg="del">
          <ac:chgData name="Nicole Wible" userId="a0e7e227-9248-44ec-a601-84519f6eb189" providerId="ADAL" clId="{411612D8-2BCA-4009-BB7B-1D8B5735E2E6}" dt="2024-09-13T22:28:27.310" v="161" actId="478"/>
          <ac:spMkLst>
            <pc:docMk/>
            <pc:sldMk cId="3370012003" sldId="542"/>
            <ac:spMk id="40" creationId="{1D918A9F-5D25-6757-EFA8-6ED1CB5E9263}"/>
          </ac:spMkLst>
        </pc:spChg>
        <pc:spChg chg="del">
          <ac:chgData name="Nicole Wible" userId="a0e7e227-9248-44ec-a601-84519f6eb189" providerId="ADAL" clId="{411612D8-2BCA-4009-BB7B-1D8B5735E2E6}" dt="2024-09-13T22:28:27.310" v="161" actId="478"/>
          <ac:spMkLst>
            <pc:docMk/>
            <pc:sldMk cId="3370012003" sldId="542"/>
            <ac:spMk id="70" creationId="{D8373196-C05A-AEFC-805C-2F53B81862FB}"/>
          </ac:spMkLst>
        </pc:spChg>
        <pc:spChg chg="del">
          <ac:chgData name="Nicole Wible" userId="a0e7e227-9248-44ec-a601-84519f6eb189" providerId="ADAL" clId="{411612D8-2BCA-4009-BB7B-1D8B5735E2E6}" dt="2024-09-13T22:28:27.310" v="161" actId="478"/>
          <ac:spMkLst>
            <pc:docMk/>
            <pc:sldMk cId="3370012003" sldId="542"/>
            <ac:spMk id="75" creationId="{821B33E9-FCF6-BCC0-DE62-2519988B595A}"/>
          </ac:spMkLst>
        </pc:spChg>
        <pc:spChg chg="del">
          <ac:chgData name="Nicole Wible" userId="a0e7e227-9248-44ec-a601-84519f6eb189" providerId="ADAL" clId="{411612D8-2BCA-4009-BB7B-1D8B5735E2E6}" dt="2024-09-13T22:28:27.310" v="161" actId="478"/>
          <ac:spMkLst>
            <pc:docMk/>
            <pc:sldMk cId="3370012003" sldId="542"/>
            <ac:spMk id="91" creationId="{132F3641-A37B-4D78-F8E0-6663ED1FB275}"/>
          </ac:spMkLst>
        </pc:spChg>
        <pc:picChg chg="add mod">
          <ac:chgData name="Nicole Wible" userId="a0e7e227-9248-44ec-a601-84519f6eb189" providerId="ADAL" clId="{411612D8-2BCA-4009-BB7B-1D8B5735E2E6}" dt="2024-09-13T22:28:27.503" v="162"/>
          <ac:picMkLst>
            <pc:docMk/>
            <pc:sldMk cId="3370012003" sldId="542"/>
            <ac:picMk id="7" creationId="{961CA14F-3F41-F1DE-2A35-F703073C5330}"/>
          </ac:picMkLst>
        </pc:picChg>
        <pc:picChg chg="add mod">
          <ac:chgData name="Nicole Wible" userId="a0e7e227-9248-44ec-a601-84519f6eb189" providerId="ADAL" clId="{411612D8-2BCA-4009-BB7B-1D8B5735E2E6}" dt="2024-09-13T22:28:27.503" v="162"/>
          <ac:picMkLst>
            <pc:docMk/>
            <pc:sldMk cId="3370012003" sldId="542"/>
            <ac:picMk id="8" creationId="{D7FB8731-E522-500D-612E-873264CBBB64}"/>
          </ac:picMkLst>
        </pc:picChg>
        <pc:picChg chg="add mod">
          <ac:chgData name="Nicole Wible" userId="a0e7e227-9248-44ec-a601-84519f6eb189" providerId="ADAL" clId="{411612D8-2BCA-4009-BB7B-1D8B5735E2E6}" dt="2024-09-13T22:28:27.503" v="162"/>
          <ac:picMkLst>
            <pc:docMk/>
            <pc:sldMk cId="3370012003" sldId="542"/>
            <ac:picMk id="9" creationId="{D15D1FB9-F66E-4E1E-CEC1-4A990486BBB6}"/>
          </ac:picMkLst>
        </pc:picChg>
        <pc:picChg chg="add mod">
          <ac:chgData name="Nicole Wible" userId="a0e7e227-9248-44ec-a601-84519f6eb189" providerId="ADAL" clId="{411612D8-2BCA-4009-BB7B-1D8B5735E2E6}" dt="2024-09-13T22:28:27.503" v="162"/>
          <ac:picMkLst>
            <pc:docMk/>
            <pc:sldMk cId="3370012003" sldId="542"/>
            <ac:picMk id="10" creationId="{8C37007F-CA58-F001-D022-7EDF5F06BA02}"/>
          </ac:picMkLst>
        </pc:picChg>
        <pc:picChg chg="del">
          <ac:chgData name="Nicole Wible" userId="a0e7e227-9248-44ec-a601-84519f6eb189" providerId="ADAL" clId="{411612D8-2BCA-4009-BB7B-1D8B5735E2E6}" dt="2024-09-13T22:28:27.310" v="161" actId="478"/>
          <ac:picMkLst>
            <pc:docMk/>
            <pc:sldMk cId="3370012003" sldId="542"/>
            <ac:picMk id="11" creationId="{F7C87427-3B50-86FC-3A38-70DC6CAFDB52}"/>
          </ac:picMkLst>
        </pc:picChg>
        <pc:picChg chg="add mod">
          <ac:chgData name="Nicole Wible" userId="a0e7e227-9248-44ec-a601-84519f6eb189" providerId="ADAL" clId="{411612D8-2BCA-4009-BB7B-1D8B5735E2E6}" dt="2024-09-13T22:28:27.503" v="162"/>
          <ac:picMkLst>
            <pc:docMk/>
            <pc:sldMk cId="3370012003" sldId="542"/>
            <ac:picMk id="13" creationId="{D31A6A42-9A24-4842-25E2-D0E1C471B296}"/>
          </ac:picMkLst>
        </pc:picChg>
        <pc:picChg chg="add mod">
          <ac:chgData name="Nicole Wible" userId="a0e7e227-9248-44ec-a601-84519f6eb189" providerId="ADAL" clId="{411612D8-2BCA-4009-BB7B-1D8B5735E2E6}" dt="2024-09-13T22:28:27.503" v="162"/>
          <ac:picMkLst>
            <pc:docMk/>
            <pc:sldMk cId="3370012003" sldId="542"/>
            <ac:picMk id="14" creationId="{EC4D11B5-14F3-8DE7-7771-BE07846F57A1}"/>
          </ac:picMkLst>
        </pc:picChg>
        <pc:picChg chg="add mod">
          <ac:chgData name="Nicole Wible" userId="a0e7e227-9248-44ec-a601-84519f6eb189" providerId="ADAL" clId="{411612D8-2BCA-4009-BB7B-1D8B5735E2E6}" dt="2024-09-13T22:28:27.503" v="162"/>
          <ac:picMkLst>
            <pc:docMk/>
            <pc:sldMk cId="3370012003" sldId="542"/>
            <ac:picMk id="15" creationId="{1E93C563-3877-9788-8634-6B488791B6C8}"/>
          </ac:picMkLst>
        </pc:picChg>
        <pc:picChg chg="add mod">
          <ac:chgData name="Nicole Wible" userId="a0e7e227-9248-44ec-a601-84519f6eb189" providerId="ADAL" clId="{411612D8-2BCA-4009-BB7B-1D8B5735E2E6}" dt="2024-09-13T22:28:27.503" v="162"/>
          <ac:picMkLst>
            <pc:docMk/>
            <pc:sldMk cId="3370012003" sldId="542"/>
            <ac:picMk id="17" creationId="{D47B6915-9AFF-376C-064C-854BCEACCFC1}"/>
          </ac:picMkLst>
        </pc:picChg>
        <pc:picChg chg="del">
          <ac:chgData name="Nicole Wible" userId="a0e7e227-9248-44ec-a601-84519f6eb189" providerId="ADAL" clId="{411612D8-2BCA-4009-BB7B-1D8B5735E2E6}" dt="2024-09-13T22:28:27.310" v="161" actId="478"/>
          <ac:picMkLst>
            <pc:docMk/>
            <pc:sldMk cId="3370012003" sldId="542"/>
            <ac:picMk id="18" creationId="{AF039CAF-0485-8B25-09D9-E648838090AE}"/>
          </ac:picMkLst>
        </pc:picChg>
        <pc:picChg chg="add mod">
          <ac:chgData name="Nicole Wible" userId="a0e7e227-9248-44ec-a601-84519f6eb189" providerId="ADAL" clId="{411612D8-2BCA-4009-BB7B-1D8B5735E2E6}" dt="2024-09-13T22:28:27.503" v="162"/>
          <ac:picMkLst>
            <pc:docMk/>
            <pc:sldMk cId="3370012003" sldId="542"/>
            <ac:picMk id="20" creationId="{FADB71BA-8B15-2517-F92D-2450BD2AC9CB}"/>
          </ac:picMkLst>
        </pc:picChg>
        <pc:picChg chg="add mod">
          <ac:chgData name="Nicole Wible" userId="a0e7e227-9248-44ec-a601-84519f6eb189" providerId="ADAL" clId="{411612D8-2BCA-4009-BB7B-1D8B5735E2E6}" dt="2024-09-13T22:28:27.503" v="162"/>
          <ac:picMkLst>
            <pc:docMk/>
            <pc:sldMk cId="3370012003" sldId="542"/>
            <ac:picMk id="21" creationId="{C84B6E29-3A7B-4134-5508-5C84F423CB7E}"/>
          </ac:picMkLst>
        </pc:picChg>
        <pc:picChg chg="del">
          <ac:chgData name="Nicole Wible" userId="a0e7e227-9248-44ec-a601-84519f6eb189" providerId="ADAL" clId="{411612D8-2BCA-4009-BB7B-1D8B5735E2E6}" dt="2024-09-13T22:28:27.310" v="161" actId="478"/>
          <ac:picMkLst>
            <pc:docMk/>
            <pc:sldMk cId="3370012003" sldId="542"/>
            <ac:picMk id="22" creationId="{55F5D69C-9EAB-F9C1-818D-235CF235DA74}"/>
          </ac:picMkLst>
        </pc:picChg>
        <pc:picChg chg="add mod">
          <ac:chgData name="Nicole Wible" userId="a0e7e227-9248-44ec-a601-84519f6eb189" providerId="ADAL" clId="{411612D8-2BCA-4009-BB7B-1D8B5735E2E6}" dt="2024-09-13T22:28:27.503" v="162"/>
          <ac:picMkLst>
            <pc:docMk/>
            <pc:sldMk cId="3370012003" sldId="542"/>
            <ac:picMk id="23" creationId="{256EA36F-3B8B-CB6E-9E50-44AB7E52D4C9}"/>
          </ac:picMkLst>
        </pc:picChg>
        <pc:picChg chg="add mod">
          <ac:chgData name="Nicole Wible" userId="a0e7e227-9248-44ec-a601-84519f6eb189" providerId="ADAL" clId="{411612D8-2BCA-4009-BB7B-1D8B5735E2E6}" dt="2024-09-13T22:28:27.503" v="162"/>
          <ac:picMkLst>
            <pc:docMk/>
            <pc:sldMk cId="3370012003" sldId="542"/>
            <ac:picMk id="24" creationId="{B39AF7C1-363A-EBC7-44CB-007A05624D3A}"/>
          </ac:picMkLst>
        </pc:picChg>
        <pc:picChg chg="add mod">
          <ac:chgData name="Nicole Wible" userId="a0e7e227-9248-44ec-a601-84519f6eb189" providerId="ADAL" clId="{411612D8-2BCA-4009-BB7B-1D8B5735E2E6}" dt="2024-09-13T22:28:27.503" v="162"/>
          <ac:picMkLst>
            <pc:docMk/>
            <pc:sldMk cId="3370012003" sldId="542"/>
            <ac:picMk id="26" creationId="{E337807F-956F-B83D-93B6-1070267F97BD}"/>
          </ac:picMkLst>
        </pc:picChg>
        <pc:picChg chg="add mod">
          <ac:chgData name="Nicole Wible" userId="a0e7e227-9248-44ec-a601-84519f6eb189" providerId="ADAL" clId="{411612D8-2BCA-4009-BB7B-1D8B5735E2E6}" dt="2024-09-13T22:28:27.503" v="162"/>
          <ac:picMkLst>
            <pc:docMk/>
            <pc:sldMk cId="3370012003" sldId="542"/>
            <ac:picMk id="27" creationId="{76960494-EE8D-110A-494A-94CE719DEBEE}"/>
          </ac:picMkLst>
        </pc:picChg>
        <pc:picChg chg="add mod">
          <ac:chgData name="Nicole Wible" userId="a0e7e227-9248-44ec-a601-84519f6eb189" providerId="ADAL" clId="{411612D8-2BCA-4009-BB7B-1D8B5735E2E6}" dt="2024-09-13T22:28:27.503" v="162"/>
          <ac:picMkLst>
            <pc:docMk/>
            <pc:sldMk cId="3370012003" sldId="542"/>
            <ac:picMk id="29" creationId="{D2AF824B-92FF-6F07-44D9-CA2CA164965C}"/>
          </ac:picMkLst>
        </pc:picChg>
        <pc:picChg chg="add mod">
          <ac:chgData name="Nicole Wible" userId="a0e7e227-9248-44ec-a601-84519f6eb189" providerId="ADAL" clId="{411612D8-2BCA-4009-BB7B-1D8B5735E2E6}" dt="2024-09-13T22:28:27.503" v="162"/>
          <ac:picMkLst>
            <pc:docMk/>
            <pc:sldMk cId="3370012003" sldId="542"/>
            <ac:picMk id="31" creationId="{5EB9335A-B80C-AD99-A90F-DF5B87205DE7}"/>
          </ac:picMkLst>
        </pc:picChg>
        <pc:picChg chg="add mod">
          <ac:chgData name="Nicole Wible" userId="a0e7e227-9248-44ec-a601-84519f6eb189" providerId="ADAL" clId="{411612D8-2BCA-4009-BB7B-1D8B5735E2E6}" dt="2024-09-13T22:28:27.503" v="162"/>
          <ac:picMkLst>
            <pc:docMk/>
            <pc:sldMk cId="3370012003" sldId="542"/>
            <ac:picMk id="32" creationId="{386A8B76-33D4-49DA-3C22-F605C15E4129}"/>
          </ac:picMkLst>
        </pc:picChg>
        <pc:picChg chg="del">
          <ac:chgData name="Nicole Wible" userId="a0e7e227-9248-44ec-a601-84519f6eb189" providerId="ADAL" clId="{411612D8-2BCA-4009-BB7B-1D8B5735E2E6}" dt="2024-09-13T22:28:27.310" v="161" actId="478"/>
          <ac:picMkLst>
            <pc:docMk/>
            <pc:sldMk cId="3370012003" sldId="542"/>
            <ac:picMk id="38" creationId="{DAECDB17-9A25-95EF-FA39-E238672D9962}"/>
          </ac:picMkLst>
        </pc:picChg>
        <pc:picChg chg="del">
          <ac:chgData name="Nicole Wible" userId="a0e7e227-9248-44ec-a601-84519f6eb189" providerId="ADAL" clId="{411612D8-2BCA-4009-BB7B-1D8B5735E2E6}" dt="2024-09-13T22:28:27.310" v="161" actId="478"/>
          <ac:picMkLst>
            <pc:docMk/>
            <pc:sldMk cId="3370012003" sldId="542"/>
            <ac:picMk id="44" creationId="{EBA70442-CC3A-7BFB-DD40-884B67D115D0}"/>
          </ac:picMkLst>
        </pc:picChg>
        <pc:picChg chg="del">
          <ac:chgData name="Nicole Wible" userId="a0e7e227-9248-44ec-a601-84519f6eb189" providerId="ADAL" clId="{411612D8-2BCA-4009-BB7B-1D8B5735E2E6}" dt="2024-09-13T22:28:27.310" v="161" actId="478"/>
          <ac:picMkLst>
            <pc:docMk/>
            <pc:sldMk cId="3370012003" sldId="542"/>
            <ac:picMk id="66" creationId="{944714CF-7DC1-9D3C-BEBB-C825E187BCB4}"/>
          </ac:picMkLst>
        </pc:picChg>
        <pc:picChg chg="del">
          <ac:chgData name="Nicole Wible" userId="a0e7e227-9248-44ec-a601-84519f6eb189" providerId="ADAL" clId="{411612D8-2BCA-4009-BB7B-1D8B5735E2E6}" dt="2024-09-13T22:28:27.310" v="161" actId="478"/>
          <ac:picMkLst>
            <pc:docMk/>
            <pc:sldMk cId="3370012003" sldId="542"/>
            <ac:picMk id="68" creationId="{2930B47D-25AE-A041-B70D-2F565523477D}"/>
          </ac:picMkLst>
        </pc:picChg>
        <pc:picChg chg="del">
          <ac:chgData name="Nicole Wible" userId="a0e7e227-9248-44ec-a601-84519f6eb189" providerId="ADAL" clId="{411612D8-2BCA-4009-BB7B-1D8B5735E2E6}" dt="2024-09-13T22:28:27.310" v="161" actId="478"/>
          <ac:picMkLst>
            <pc:docMk/>
            <pc:sldMk cId="3370012003" sldId="542"/>
            <ac:picMk id="71" creationId="{E030E2D2-F7A8-193B-515D-766C33510174}"/>
          </ac:picMkLst>
        </pc:picChg>
        <pc:picChg chg="del">
          <ac:chgData name="Nicole Wible" userId="a0e7e227-9248-44ec-a601-84519f6eb189" providerId="ADAL" clId="{411612D8-2BCA-4009-BB7B-1D8B5735E2E6}" dt="2024-09-13T22:28:27.310" v="161" actId="478"/>
          <ac:picMkLst>
            <pc:docMk/>
            <pc:sldMk cId="3370012003" sldId="542"/>
            <ac:picMk id="76" creationId="{F2B80A95-A702-8BDA-A123-BDC342D1425B}"/>
          </ac:picMkLst>
        </pc:picChg>
        <pc:picChg chg="del">
          <ac:chgData name="Nicole Wible" userId="a0e7e227-9248-44ec-a601-84519f6eb189" providerId="ADAL" clId="{411612D8-2BCA-4009-BB7B-1D8B5735E2E6}" dt="2024-09-13T22:28:27.310" v="161" actId="478"/>
          <ac:picMkLst>
            <pc:docMk/>
            <pc:sldMk cId="3370012003" sldId="542"/>
            <ac:picMk id="83" creationId="{CB42BE0A-66C7-50BB-7BBA-2928E7E13968}"/>
          </ac:picMkLst>
        </pc:picChg>
        <pc:picChg chg="del">
          <ac:chgData name="Nicole Wible" userId="a0e7e227-9248-44ec-a601-84519f6eb189" providerId="ADAL" clId="{411612D8-2BCA-4009-BB7B-1D8B5735E2E6}" dt="2024-09-13T22:28:27.310" v="161" actId="478"/>
          <ac:picMkLst>
            <pc:docMk/>
            <pc:sldMk cId="3370012003" sldId="542"/>
            <ac:picMk id="84" creationId="{0B161052-E4DA-E59B-9292-689DB4D00643}"/>
          </ac:picMkLst>
        </pc:picChg>
        <pc:picChg chg="del">
          <ac:chgData name="Nicole Wible" userId="a0e7e227-9248-44ec-a601-84519f6eb189" providerId="ADAL" clId="{411612D8-2BCA-4009-BB7B-1D8B5735E2E6}" dt="2024-09-13T22:28:27.310" v="161" actId="478"/>
          <ac:picMkLst>
            <pc:docMk/>
            <pc:sldMk cId="3370012003" sldId="542"/>
            <ac:picMk id="85" creationId="{9BBEE681-B386-E7E5-3CA0-CFD586150DE5}"/>
          </ac:picMkLst>
        </pc:picChg>
        <pc:picChg chg="del">
          <ac:chgData name="Nicole Wible" userId="a0e7e227-9248-44ec-a601-84519f6eb189" providerId="ADAL" clId="{411612D8-2BCA-4009-BB7B-1D8B5735E2E6}" dt="2024-09-13T22:28:27.310" v="161" actId="478"/>
          <ac:picMkLst>
            <pc:docMk/>
            <pc:sldMk cId="3370012003" sldId="542"/>
            <ac:picMk id="92" creationId="{2A7E77DC-BEA8-5226-CE68-311EA4C9AE1C}"/>
          </ac:picMkLst>
        </pc:picChg>
        <pc:picChg chg="del">
          <ac:chgData name="Nicole Wible" userId="a0e7e227-9248-44ec-a601-84519f6eb189" providerId="ADAL" clId="{411612D8-2BCA-4009-BB7B-1D8B5735E2E6}" dt="2024-09-13T22:28:27.310" v="161" actId="478"/>
          <ac:picMkLst>
            <pc:docMk/>
            <pc:sldMk cId="3370012003" sldId="542"/>
            <ac:picMk id="94" creationId="{CBC91957-4B04-1494-9DF7-FD1E0209E91E}"/>
          </ac:picMkLst>
        </pc:picChg>
      </pc:sldChg>
      <pc:sldChg chg="addSp delSp modSp mod">
        <pc:chgData name="Nicole Wible" userId="a0e7e227-9248-44ec-a601-84519f6eb189" providerId="ADAL" clId="{411612D8-2BCA-4009-BB7B-1D8B5735E2E6}" dt="2024-09-13T22:15:48.882" v="14" actId="478"/>
        <pc:sldMkLst>
          <pc:docMk/>
          <pc:sldMk cId="4067659701" sldId="3841"/>
        </pc:sldMkLst>
        <pc:spChg chg="del">
          <ac:chgData name="Nicole Wible" userId="a0e7e227-9248-44ec-a601-84519f6eb189" providerId="ADAL" clId="{411612D8-2BCA-4009-BB7B-1D8B5735E2E6}" dt="2024-09-13T22:15:47.904" v="13" actId="478"/>
          <ac:spMkLst>
            <pc:docMk/>
            <pc:sldMk cId="4067659701" sldId="3841"/>
            <ac:spMk id="2" creationId="{BF7D183B-DEF2-4398-B17A-81B779EC2189}"/>
          </ac:spMkLst>
        </pc:spChg>
        <pc:spChg chg="del">
          <ac:chgData name="Nicole Wible" userId="a0e7e227-9248-44ec-a601-84519f6eb189" providerId="ADAL" clId="{411612D8-2BCA-4009-BB7B-1D8B5735E2E6}" dt="2024-09-13T22:15:47.904" v="13" actId="478"/>
          <ac:spMkLst>
            <pc:docMk/>
            <pc:sldMk cId="4067659701" sldId="3841"/>
            <ac:spMk id="3" creationId="{AECC314C-665B-45FB-8D42-8C0AABA53F4A}"/>
          </ac:spMkLst>
        </pc:spChg>
        <pc:spChg chg="del">
          <ac:chgData name="Nicole Wible" userId="a0e7e227-9248-44ec-a601-84519f6eb189" providerId="ADAL" clId="{411612D8-2BCA-4009-BB7B-1D8B5735E2E6}" dt="2024-09-13T22:15:48.882" v="14" actId="478"/>
          <ac:spMkLst>
            <pc:docMk/>
            <pc:sldMk cId="4067659701" sldId="3841"/>
            <ac:spMk id="4" creationId="{BD1D8DC5-2DE8-4C23-82E1-281CD2F70C32}"/>
          </ac:spMkLst>
        </pc:spChg>
        <pc:picChg chg="add mod ord">
          <ac:chgData name="Nicole Wible" userId="a0e7e227-9248-44ec-a601-84519f6eb189" providerId="ADAL" clId="{411612D8-2BCA-4009-BB7B-1D8B5735E2E6}" dt="2024-09-13T22:15:45.333" v="12" actId="171"/>
          <ac:picMkLst>
            <pc:docMk/>
            <pc:sldMk cId="4067659701" sldId="3841"/>
            <ac:picMk id="5" creationId="{80926D02-C740-04B9-AD14-48E49512DD08}"/>
          </ac:picMkLst>
        </pc:picChg>
        <pc:picChg chg="del">
          <ac:chgData name="Nicole Wible" userId="a0e7e227-9248-44ec-a601-84519f6eb189" providerId="ADAL" clId="{411612D8-2BCA-4009-BB7B-1D8B5735E2E6}" dt="2024-09-13T22:15:41.228" v="0" actId="478"/>
          <ac:picMkLst>
            <pc:docMk/>
            <pc:sldMk cId="4067659701" sldId="3841"/>
            <ac:picMk id="6" creationId="{984FAE00-0CA1-4FBB-8C30-F046D98E213B}"/>
          </ac:picMkLst>
        </pc:picChg>
      </pc:sldChg>
      <pc:sldChg chg="addSp delSp modSp mod delAnim modAnim">
        <pc:chgData name="Nicole Wible" userId="a0e7e227-9248-44ec-a601-84519f6eb189" providerId="ADAL" clId="{411612D8-2BCA-4009-BB7B-1D8B5735E2E6}" dt="2024-09-13T22:16:04.995" v="16"/>
        <pc:sldMkLst>
          <pc:docMk/>
          <pc:sldMk cId="3602427364" sldId="3842"/>
        </pc:sldMkLst>
        <pc:spChg chg="del">
          <ac:chgData name="Nicole Wible" userId="a0e7e227-9248-44ec-a601-84519f6eb189" providerId="ADAL" clId="{411612D8-2BCA-4009-BB7B-1D8B5735E2E6}" dt="2024-09-13T22:16:04.686" v="15" actId="478"/>
          <ac:spMkLst>
            <pc:docMk/>
            <pc:sldMk cId="3602427364" sldId="3842"/>
            <ac:spMk id="2" creationId="{1C354BCC-C7F5-4A46-BFF0-532F0A998AD7}"/>
          </ac:spMkLst>
        </pc:spChg>
        <pc:spChg chg="del">
          <ac:chgData name="Nicole Wible" userId="a0e7e227-9248-44ec-a601-84519f6eb189" providerId="ADAL" clId="{411612D8-2BCA-4009-BB7B-1D8B5735E2E6}" dt="2024-09-13T22:16:04.686" v="15" actId="478"/>
          <ac:spMkLst>
            <pc:docMk/>
            <pc:sldMk cId="3602427364" sldId="3842"/>
            <ac:spMk id="3" creationId="{1DF39C40-6B0D-4A67-96F4-0415A28DBC37}"/>
          </ac:spMkLst>
        </pc:spChg>
        <pc:spChg chg="del">
          <ac:chgData name="Nicole Wible" userId="a0e7e227-9248-44ec-a601-84519f6eb189" providerId="ADAL" clId="{411612D8-2BCA-4009-BB7B-1D8B5735E2E6}" dt="2024-09-13T22:16:04.686" v="15" actId="478"/>
          <ac:spMkLst>
            <pc:docMk/>
            <pc:sldMk cId="3602427364" sldId="3842"/>
            <ac:spMk id="4" creationId="{F91A0734-7EE2-4A47-A28B-1D8E7750E653}"/>
          </ac:spMkLst>
        </pc:spChg>
        <pc:spChg chg="add mod">
          <ac:chgData name="Nicole Wible" userId="a0e7e227-9248-44ec-a601-84519f6eb189" providerId="ADAL" clId="{411612D8-2BCA-4009-BB7B-1D8B5735E2E6}" dt="2024-09-13T22:16:04.995" v="16"/>
          <ac:spMkLst>
            <pc:docMk/>
            <pc:sldMk cId="3602427364" sldId="3842"/>
            <ac:spMk id="7" creationId="{FE16928B-CD72-4142-487C-71F33541A206}"/>
          </ac:spMkLst>
        </pc:spChg>
        <pc:spChg chg="del">
          <ac:chgData name="Nicole Wible" userId="a0e7e227-9248-44ec-a601-84519f6eb189" providerId="ADAL" clId="{411612D8-2BCA-4009-BB7B-1D8B5735E2E6}" dt="2024-09-13T22:16:04.686" v="15" actId="478"/>
          <ac:spMkLst>
            <pc:docMk/>
            <pc:sldMk cId="3602427364" sldId="3842"/>
            <ac:spMk id="10" creationId="{27146694-718C-41E9-BA8F-011F70D188FB}"/>
          </ac:spMkLst>
        </pc:spChg>
        <pc:picChg chg="add mod">
          <ac:chgData name="Nicole Wible" userId="a0e7e227-9248-44ec-a601-84519f6eb189" providerId="ADAL" clId="{411612D8-2BCA-4009-BB7B-1D8B5735E2E6}" dt="2024-09-13T22:16:04.995" v="16"/>
          <ac:picMkLst>
            <pc:docMk/>
            <pc:sldMk cId="3602427364" sldId="3842"/>
            <ac:picMk id="5" creationId="{4C15E2D3-8539-6434-9CB4-9F335CA77BEF}"/>
          </ac:picMkLst>
        </pc:picChg>
        <pc:picChg chg="del">
          <ac:chgData name="Nicole Wible" userId="a0e7e227-9248-44ec-a601-84519f6eb189" providerId="ADAL" clId="{411612D8-2BCA-4009-BB7B-1D8B5735E2E6}" dt="2024-09-13T22:16:04.686" v="15" actId="478"/>
          <ac:picMkLst>
            <pc:docMk/>
            <pc:sldMk cId="3602427364" sldId="3842"/>
            <ac:picMk id="6" creationId="{01BE9897-A7C7-4A4C-95EE-DFFB22BDF5C5}"/>
          </ac:picMkLst>
        </pc:picChg>
      </pc:sldChg>
      <pc:sldChg chg="addSp delSp modSp mod delAnim modAnim">
        <pc:chgData name="Nicole Wible" userId="a0e7e227-9248-44ec-a601-84519f6eb189" providerId="ADAL" clId="{411612D8-2BCA-4009-BB7B-1D8B5735E2E6}" dt="2024-09-13T22:16:52.197" v="18"/>
        <pc:sldMkLst>
          <pc:docMk/>
          <pc:sldMk cId="1819667431" sldId="3843"/>
        </pc:sldMkLst>
        <pc:spChg chg="del">
          <ac:chgData name="Nicole Wible" userId="a0e7e227-9248-44ec-a601-84519f6eb189" providerId="ADAL" clId="{411612D8-2BCA-4009-BB7B-1D8B5735E2E6}" dt="2024-09-13T22:16:51.961" v="17" actId="478"/>
          <ac:spMkLst>
            <pc:docMk/>
            <pc:sldMk cId="1819667431" sldId="3843"/>
            <ac:spMk id="2" creationId="{4FE3AC3F-5C63-40D6-AD82-6E2D74B3FDF7}"/>
          </ac:spMkLst>
        </pc:spChg>
        <pc:spChg chg="del">
          <ac:chgData name="Nicole Wible" userId="a0e7e227-9248-44ec-a601-84519f6eb189" providerId="ADAL" clId="{411612D8-2BCA-4009-BB7B-1D8B5735E2E6}" dt="2024-09-13T22:16:51.961" v="17" actId="478"/>
          <ac:spMkLst>
            <pc:docMk/>
            <pc:sldMk cId="1819667431" sldId="3843"/>
            <ac:spMk id="3" creationId="{3ECF2421-D6EE-4782-B081-10AF87204398}"/>
          </ac:spMkLst>
        </pc:spChg>
        <pc:spChg chg="del">
          <ac:chgData name="Nicole Wible" userId="a0e7e227-9248-44ec-a601-84519f6eb189" providerId="ADAL" clId="{411612D8-2BCA-4009-BB7B-1D8B5735E2E6}" dt="2024-09-13T22:16:51.961" v="17" actId="478"/>
          <ac:spMkLst>
            <pc:docMk/>
            <pc:sldMk cId="1819667431" sldId="3843"/>
            <ac:spMk id="4" creationId="{7AA81D12-826F-4052-A826-4BEB67432943}"/>
          </ac:spMkLst>
        </pc:spChg>
        <pc:spChg chg="add mod">
          <ac:chgData name="Nicole Wible" userId="a0e7e227-9248-44ec-a601-84519f6eb189" providerId="ADAL" clId="{411612D8-2BCA-4009-BB7B-1D8B5735E2E6}" dt="2024-09-13T22:16:52.197" v="18"/>
          <ac:spMkLst>
            <pc:docMk/>
            <pc:sldMk cId="1819667431" sldId="3843"/>
            <ac:spMk id="7" creationId="{504EC99D-ECFB-DCFA-8158-54FF40E8895C}"/>
          </ac:spMkLst>
        </pc:spChg>
        <pc:spChg chg="add mod">
          <ac:chgData name="Nicole Wible" userId="a0e7e227-9248-44ec-a601-84519f6eb189" providerId="ADAL" clId="{411612D8-2BCA-4009-BB7B-1D8B5735E2E6}" dt="2024-09-13T22:16:52.197" v="18"/>
          <ac:spMkLst>
            <pc:docMk/>
            <pc:sldMk cId="1819667431" sldId="3843"/>
            <ac:spMk id="8" creationId="{ACFB7803-F3A4-0E2A-BE7E-5AB68BD80AB6}"/>
          </ac:spMkLst>
        </pc:spChg>
        <pc:spChg chg="add mod">
          <ac:chgData name="Nicole Wible" userId="a0e7e227-9248-44ec-a601-84519f6eb189" providerId="ADAL" clId="{411612D8-2BCA-4009-BB7B-1D8B5735E2E6}" dt="2024-09-13T22:16:52.197" v="18"/>
          <ac:spMkLst>
            <pc:docMk/>
            <pc:sldMk cId="1819667431" sldId="3843"/>
            <ac:spMk id="9" creationId="{019B085B-64AF-0830-8DCD-726D7A770061}"/>
          </ac:spMkLst>
        </pc:spChg>
        <pc:spChg chg="add mod">
          <ac:chgData name="Nicole Wible" userId="a0e7e227-9248-44ec-a601-84519f6eb189" providerId="ADAL" clId="{411612D8-2BCA-4009-BB7B-1D8B5735E2E6}" dt="2024-09-13T22:16:52.197" v="18"/>
          <ac:spMkLst>
            <pc:docMk/>
            <pc:sldMk cId="1819667431" sldId="3843"/>
            <ac:spMk id="10" creationId="{7202E405-FB7F-D822-0356-E1873A5AD7A7}"/>
          </ac:spMkLst>
        </pc:spChg>
        <pc:spChg chg="del">
          <ac:chgData name="Nicole Wible" userId="a0e7e227-9248-44ec-a601-84519f6eb189" providerId="ADAL" clId="{411612D8-2BCA-4009-BB7B-1D8B5735E2E6}" dt="2024-09-13T22:16:51.961" v="17" actId="478"/>
          <ac:spMkLst>
            <pc:docMk/>
            <pc:sldMk cId="1819667431" sldId="3843"/>
            <ac:spMk id="14" creationId="{DDE2F46A-CC58-4B0A-B7DD-ACCEE6E02B11}"/>
          </ac:spMkLst>
        </pc:spChg>
        <pc:spChg chg="del">
          <ac:chgData name="Nicole Wible" userId="a0e7e227-9248-44ec-a601-84519f6eb189" providerId="ADAL" clId="{411612D8-2BCA-4009-BB7B-1D8B5735E2E6}" dt="2024-09-13T22:16:51.961" v="17" actId="478"/>
          <ac:spMkLst>
            <pc:docMk/>
            <pc:sldMk cId="1819667431" sldId="3843"/>
            <ac:spMk id="15" creationId="{A19B4E3F-0329-4755-89DD-A9B116582383}"/>
          </ac:spMkLst>
        </pc:spChg>
        <pc:spChg chg="del">
          <ac:chgData name="Nicole Wible" userId="a0e7e227-9248-44ec-a601-84519f6eb189" providerId="ADAL" clId="{411612D8-2BCA-4009-BB7B-1D8B5735E2E6}" dt="2024-09-13T22:16:51.961" v="17" actId="478"/>
          <ac:spMkLst>
            <pc:docMk/>
            <pc:sldMk cId="1819667431" sldId="3843"/>
            <ac:spMk id="16" creationId="{C18EED19-EC0A-48B5-85E7-8FE3E91BB25C}"/>
          </ac:spMkLst>
        </pc:spChg>
        <pc:spChg chg="del">
          <ac:chgData name="Nicole Wible" userId="a0e7e227-9248-44ec-a601-84519f6eb189" providerId="ADAL" clId="{411612D8-2BCA-4009-BB7B-1D8B5735E2E6}" dt="2024-09-13T22:16:51.961" v="17" actId="478"/>
          <ac:spMkLst>
            <pc:docMk/>
            <pc:sldMk cId="1819667431" sldId="3843"/>
            <ac:spMk id="17" creationId="{3BD1D46C-D702-43D8-89A5-5F7F06BA4AFD}"/>
          </ac:spMkLst>
        </pc:spChg>
        <pc:picChg chg="add mod">
          <ac:chgData name="Nicole Wible" userId="a0e7e227-9248-44ec-a601-84519f6eb189" providerId="ADAL" clId="{411612D8-2BCA-4009-BB7B-1D8B5735E2E6}" dt="2024-09-13T22:16:52.197" v="18"/>
          <ac:picMkLst>
            <pc:docMk/>
            <pc:sldMk cId="1819667431" sldId="3843"/>
            <ac:picMk id="5" creationId="{08A8AC37-0851-1A85-DC57-110A6CF1FA7E}"/>
          </ac:picMkLst>
        </pc:picChg>
        <pc:picChg chg="del">
          <ac:chgData name="Nicole Wible" userId="a0e7e227-9248-44ec-a601-84519f6eb189" providerId="ADAL" clId="{411612D8-2BCA-4009-BB7B-1D8B5735E2E6}" dt="2024-09-13T22:16:51.961" v="17" actId="478"/>
          <ac:picMkLst>
            <pc:docMk/>
            <pc:sldMk cId="1819667431" sldId="3843"/>
            <ac:picMk id="6" creationId="{944972F4-D1FD-4BCD-826A-18C3B4F92DDD}"/>
          </ac:picMkLst>
        </pc:picChg>
      </pc:sldChg>
      <pc:sldChg chg="addSp delSp modSp mod delAnim modAnim">
        <pc:chgData name="Nicole Wible" userId="a0e7e227-9248-44ec-a601-84519f6eb189" providerId="ADAL" clId="{411612D8-2BCA-4009-BB7B-1D8B5735E2E6}" dt="2024-09-13T22:18:48.095" v="22"/>
        <pc:sldMkLst>
          <pc:docMk/>
          <pc:sldMk cId="2777088926" sldId="3845"/>
        </pc:sldMkLst>
        <pc:spChg chg="del">
          <ac:chgData name="Nicole Wible" userId="a0e7e227-9248-44ec-a601-84519f6eb189" providerId="ADAL" clId="{411612D8-2BCA-4009-BB7B-1D8B5735E2E6}" dt="2024-09-13T22:18:47.667" v="21" actId="478"/>
          <ac:spMkLst>
            <pc:docMk/>
            <pc:sldMk cId="2777088926" sldId="3845"/>
            <ac:spMk id="2" creationId="{1C354BCC-C7F5-4A46-BFF0-532F0A998AD7}"/>
          </ac:spMkLst>
        </pc:spChg>
        <pc:spChg chg="del">
          <ac:chgData name="Nicole Wible" userId="a0e7e227-9248-44ec-a601-84519f6eb189" providerId="ADAL" clId="{411612D8-2BCA-4009-BB7B-1D8B5735E2E6}" dt="2024-09-13T22:18:47.667" v="21" actId="478"/>
          <ac:spMkLst>
            <pc:docMk/>
            <pc:sldMk cId="2777088926" sldId="3845"/>
            <ac:spMk id="3" creationId="{1DF39C40-6B0D-4A67-96F4-0415A28DBC37}"/>
          </ac:spMkLst>
        </pc:spChg>
        <pc:spChg chg="del">
          <ac:chgData name="Nicole Wible" userId="a0e7e227-9248-44ec-a601-84519f6eb189" providerId="ADAL" clId="{411612D8-2BCA-4009-BB7B-1D8B5735E2E6}" dt="2024-09-13T22:18:47.667" v="21" actId="478"/>
          <ac:spMkLst>
            <pc:docMk/>
            <pc:sldMk cId="2777088926" sldId="3845"/>
            <ac:spMk id="4" creationId="{F91A0734-7EE2-4A47-A28B-1D8E7750E653}"/>
          </ac:spMkLst>
        </pc:spChg>
        <pc:spChg chg="add mod">
          <ac:chgData name="Nicole Wible" userId="a0e7e227-9248-44ec-a601-84519f6eb189" providerId="ADAL" clId="{411612D8-2BCA-4009-BB7B-1D8B5735E2E6}" dt="2024-09-13T22:18:48.095" v="22"/>
          <ac:spMkLst>
            <pc:docMk/>
            <pc:sldMk cId="2777088926" sldId="3845"/>
            <ac:spMk id="7" creationId="{A47E8042-9A24-9ACB-123E-8DA210530D00}"/>
          </ac:spMkLst>
        </pc:spChg>
        <pc:spChg chg="del">
          <ac:chgData name="Nicole Wible" userId="a0e7e227-9248-44ec-a601-84519f6eb189" providerId="ADAL" clId="{411612D8-2BCA-4009-BB7B-1D8B5735E2E6}" dt="2024-09-13T22:18:47.667" v="21" actId="478"/>
          <ac:spMkLst>
            <pc:docMk/>
            <pc:sldMk cId="2777088926" sldId="3845"/>
            <ac:spMk id="10" creationId="{81BE223A-C661-42CA-85C5-466848718A87}"/>
          </ac:spMkLst>
        </pc:spChg>
        <pc:picChg chg="add mod">
          <ac:chgData name="Nicole Wible" userId="a0e7e227-9248-44ec-a601-84519f6eb189" providerId="ADAL" clId="{411612D8-2BCA-4009-BB7B-1D8B5735E2E6}" dt="2024-09-13T22:18:48.095" v="22"/>
          <ac:picMkLst>
            <pc:docMk/>
            <pc:sldMk cId="2777088926" sldId="3845"/>
            <ac:picMk id="5" creationId="{A0F2DB53-215D-F313-3D78-849BC092BC13}"/>
          </ac:picMkLst>
        </pc:picChg>
        <pc:picChg chg="del">
          <ac:chgData name="Nicole Wible" userId="a0e7e227-9248-44ec-a601-84519f6eb189" providerId="ADAL" clId="{411612D8-2BCA-4009-BB7B-1D8B5735E2E6}" dt="2024-09-13T22:18:47.667" v="21" actId="478"/>
          <ac:picMkLst>
            <pc:docMk/>
            <pc:sldMk cId="2777088926" sldId="3845"/>
            <ac:picMk id="6" creationId="{01BE9897-A7C7-4A4C-95EE-DFFB22BDF5C5}"/>
          </ac:picMkLst>
        </pc:picChg>
      </pc:sldChg>
      <pc:sldChg chg="addSp delSp modSp mod delAnim modAnim modNotesTx">
        <pc:chgData name="Nicole Wible" userId="a0e7e227-9248-44ec-a601-84519f6eb189" providerId="ADAL" clId="{411612D8-2BCA-4009-BB7B-1D8B5735E2E6}" dt="2024-09-13T22:19:37.277" v="31"/>
        <pc:sldMkLst>
          <pc:docMk/>
          <pc:sldMk cId="358866125" sldId="3846"/>
        </pc:sldMkLst>
        <pc:spChg chg="del">
          <ac:chgData name="Nicole Wible" userId="a0e7e227-9248-44ec-a601-84519f6eb189" providerId="ADAL" clId="{411612D8-2BCA-4009-BB7B-1D8B5735E2E6}" dt="2024-09-13T22:19:32.959" v="29" actId="478"/>
          <ac:spMkLst>
            <pc:docMk/>
            <pc:sldMk cId="358866125" sldId="3846"/>
            <ac:spMk id="2" creationId="{1C354BCC-C7F5-4A46-BFF0-532F0A998AD7}"/>
          </ac:spMkLst>
        </pc:spChg>
        <pc:spChg chg="del">
          <ac:chgData name="Nicole Wible" userId="a0e7e227-9248-44ec-a601-84519f6eb189" providerId="ADAL" clId="{411612D8-2BCA-4009-BB7B-1D8B5735E2E6}" dt="2024-09-13T22:19:32.959" v="29" actId="478"/>
          <ac:spMkLst>
            <pc:docMk/>
            <pc:sldMk cId="358866125" sldId="3846"/>
            <ac:spMk id="3" creationId="{1DF39C40-6B0D-4A67-96F4-0415A28DBC37}"/>
          </ac:spMkLst>
        </pc:spChg>
        <pc:spChg chg="del">
          <ac:chgData name="Nicole Wible" userId="a0e7e227-9248-44ec-a601-84519f6eb189" providerId="ADAL" clId="{411612D8-2BCA-4009-BB7B-1D8B5735E2E6}" dt="2024-09-13T22:19:32.959" v="29" actId="478"/>
          <ac:spMkLst>
            <pc:docMk/>
            <pc:sldMk cId="358866125" sldId="3846"/>
            <ac:spMk id="4" creationId="{F91A0734-7EE2-4A47-A28B-1D8E7750E653}"/>
          </ac:spMkLst>
        </pc:spChg>
        <pc:spChg chg="add mod">
          <ac:chgData name="Nicole Wible" userId="a0e7e227-9248-44ec-a601-84519f6eb189" providerId="ADAL" clId="{411612D8-2BCA-4009-BB7B-1D8B5735E2E6}" dt="2024-09-13T22:19:33.282" v="30"/>
          <ac:spMkLst>
            <pc:docMk/>
            <pc:sldMk cId="358866125" sldId="3846"/>
            <ac:spMk id="7" creationId="{97AC6738-C7F0-9901-86B6-C831DABBA6BD}"/>
          </ac:spMkLst>
        </pc:spChg>
        <pc:spChg chg="del">
          <ac:chgData name="Nicole Wible" userId="a0e7e227-9248-44ec-a601-84519f6eb189" providerId="ADAL" clId="{411612D8-2BCA-4009-BB7B-1D8B5735E2E6}" dt="2024-09-13T22:19:32.959" v="29" actId="478"/>
          <ac:spMkLst>
            <pc:docMk/>
            <pc:sldMk cId="358866125" sldId="3846"/>
            <ac:spMk id="9" creationId="{4C811427-87D4-4527-9BCC-DDB4753B8EBC}"/>
          </ac:spMkLst>
        </pc:spChg>
        <pc:picChg chg="add mod">
          <ac:chgData name="Nicole Wible" userId="a0e7e227-9248-44ec-a601-84519f6eb189" providerId="ADAL" clId="{411612D8-2BCA-4009-BB7B-1D8B5735E2E6}" dt="2024-09-13T22:19:33.282" v="30"/>
          <ac:picMkLst>
            <pc:docMk/>
            <pc:sldMk cId="358866125" sldId="3846"/>
            <ac:picMk id="5" creationId="{94E0BFFA-1F58-47F3-4A79-F049D926443A}"/>
          </ac:picMkLst>
        </pc:picChg>
        <pc:picChg chg="del">
          <ac:chgData name="Nicole Wible" userId="a0e7e227-9248-44ec-a601-84519f6eb189" providerId="ADAL" clId="{411612D8-2BCA-4009-BB7B-1D8B5735E2E6}" dt="2024-09-13T22:19:32.959" v="29" actId="478"/>
          <ac:picMkLst>
            <pc:docMk/>
            <pc:sldMk cId="358866125" sldId="3846"/>
            <ac:picMk id="6" creationId="{01BE9897-A7C7-4A4C-95EE-DFFB22BDF5C5}"/>
          </ac:picMkLst>
        </pc:picChg>
      </pc:sldChg>
      <pc:sldChg chg="addSp modSp modAnim">
        <pc:chgData name="Nicole Wible" userId="a0e7e227-9248-44ec-a601-84519f6eb189" providerId="ADAL" clId="{411612D8-2BCA-4009-BB7B-1D8B5735E2E6}" dt="2024-09-13T22:20:00.891" v="37"/>
        <pc:sldMkLst>
          <pc:docMk/>
          <pc:sldMk cId="3538588619" sldId="3847"/>
        </pc:sldMkLst>
        <pc:spChg chg="add mod">
          <ac:chgData name="Nicole Wible" userId="a0e7e227-9248-44ec-a601-84519f6eb189" providerId="ADAL" clId="{411612D8-2BCA-4009-BB7B-1D8B5735E2E6}" dt="2024-09-13T22:20:00.891" v="37"/>
          <ac:spMkLst>
            <pc:docMk/>
            <pc:sldMk cId="3538588619" sldId="3847"/>
            <ac:spMk id="7" creationId="{A8264F68-DA69-8752-B8B4-33FB076CE99A}"/>
          </ac:spMkLst>
        </pc:spChg>
        <pc:picChg chg="add mod">
          <ac:chgData name="Nicole Wible" userId="a0e7e227-9248-44ec-a601-84519f6eb189" providerId="ADAL" clId="{411612D8-2BCA-4009-BB7B-1D8B5735E2E6}" dt="2024-09-13T22:20:00.891" v="37"/>
          <ac:picMkLst>
            <pc:docMk/>
            <pc:sldMk cId="3538588619" sldId="3847"/>
            <ac:picMk id="5" creationId="{751D6352-4560-94DF-1E25-AABBA1928D2C}"/>
          </ac:picMkLst>
        </pc:picChg>
      </pc:sldChg>
      <pc:sldChg chg="addSp delSp modSp mod delAnim modAnim">
        <pc:chgData name="Nicole Wible" userId="a0e7e227-9248-44ec-a601-84519f6eb189" providerId="ADAL" clId="{411612D8-2BCA-4009-BB7B-1D8B5735E2E6}" dt="2024-09-13T22:20:17.540" v="39"/>
        <pc:sldMkLst>
          <pc:docMk/>
          <pc:sldMk cId="2333027710" sldId="3848"/>
        </pc:sldMkLst>
        <pc:spChg chg="del">
          <ac:chgData name="Nicole Wible" userId="a0e7e227-9248-44ec-a601-84519f6eb189" providerId="ADAL" clId="{411612D8-2BCA-4009-BB7B-1D8B5735E2E6}" dt="2024-09-13T22:20:17.266" v="38" actId="478"/>
          <ac:spMkLst>
            <pc:docMk/>
            <pc:sldMk cId="2333027710" sldId="3848"/>
            <ac:spMk id="2" creationId="{1C354BCC-C7F5-4A46-BFF0-532F0A998AD7}"/>
          </ac:spMkLst>
        </pc:spChg>
        <pc:spChg chg="del">
          <ac:chgData name="Nicole Wible" userId="a0e7e227-9248-44ec-a601-84519f6eb189" providerId="ADAL" clId="{411612D8-2BCA-4009-BB7B-1D8B5735E2E6}" dt="2024-09-13T22:20:17.266" v="38" actId="478"/>
          <ac:spMkLst>
            <pc:docMk/>
            <pc:sldMk cId="2333027710" sldId="3848"/>
            <ac:spMk id="3" creationId="{1DF39C40-6B0D-4A67-96F4-0415A28DBC37}"/>
          </ac:spMkLst>
        </pc:spChg>
        <pc:spChg chg="del">
          <ac:chgData name="Nicole Wible" userId="a0e7e227-9248-44ec-a601-84519f6eb189" providerId="ADAL" clId="{411612D8-2BCA-4009-BB7B-1D8B5735E2E6}" dt="2024-09-13T22:20:17.266" v="38" actId="478"/>
          <ac:spMkLst>
            <pc:docMk/>
            <pc:sldMk cId="2333027710" sldId="3848"/>
            <ac:spMk id="4" creationId="{F91A0734-7EE2-4A47-A28B-1D8E7750E653}"/>
          </ac:spMkLst>
        </pc:spChg>
        <pc:spChg chg="add mod">
          <ac:chgData name="Nicole Wible" userId="a0e7e227-9248-44ec-a601-84519f6eb189" providerId="ADAL" clId="{411612D8-2BCA-4009-BB7B-1D8B5735E2E6}" dt="2024-09-13T22:20:17.540" v="39"/>
          <ac:spMkLst>
            <pc:docMk/>
            <pc:sldMk cId="2333027710" sldId="3848"/>
            <ac:spMk id="7" creationId="{448DBE47-C9DD-438E-0CEB-CF460644A6A8}"/>
          </ac:spMkLst>
        </pc:spChg>
        <pc:spChg chg="del">
          <ac:chgData name="Nicole Wible" userId="a0e7e227-9248-44ec-a601-84519f6eb189" providerId="ADAL" clId="{411612D8-2BCA-4009-BB7B-1D8B5735E2E6}" dt="2024-09-13T22:20:17.266" v="38" actId="478"/>
          <ac:spMkLst>
            <pc:docMk/>
            <pc:sldMk cId="2333027710" sldId="3848"/>
            <ac:spMk id="9" creationId="{5AA6F3F7-AFEA-4E45-BD4F-C950783C0F7B}"/>
          </ac:spMkLst>
        </pc:spChg>
        <pc:picChg chg="add mod">
          <ac:chgData name="Nicole Wible" userId="a0e7e227-9248-44ec-a601-84519f6eb189" providerId="ADAL" clId="{411612D8-2BCA-4009-BB7B-1D8B5735E2E6}" dt="2024-09-13T22:20:17.540" v="39"/>
          <ac:picMkLst>
            <pc:docMk/>
            <pc:sldMk cId="2333027710" sldId="3848"/>
            <ac:picMk id="5" creationId="{DC7506CD-1A97-EF5C-34C7-AD95461A989B}"/>
          </ac:picMkLst>
        </pc:picChg>
        <pc:picChg chg="del">
          <ac:chgData name="Nicole Wible" userId="a0e7e227-9248-44ec-a601-84519f6eb189" providerId="ADAL" clId="{411612D8-2BCA-4009-BB7B-1D8B5735E2E6}" dt="2024-09-13T22:20:17.266" v="38" actId="478"/>
          <ac:picMkLst>
            <pc:docMk/>
            <pc:sldMk cId="2333027710" sldId="3848"/>
            <ac:picMk id="6" creationId="{01BE9897-A7C7-4A4C-95EE-DFFB22BDF5C5}"/>
          </ac:picMkLst>
        </pc:picChg>
      </pc:sldChg>
      <pc:sldChg chg="addSp delSp modSp mod delAnim modAnim">
        <pc:chgData name="Nicole Wible" userId="a0e7e227-9248-44ec-a601-84519f6eb189" providerId="ADAL" clId="{411612D8-2BCA-4009-BB7B-1D8B5735E2E6}" dt="2024-09-13T22:20:29.420" v="41"/>
        <pc:sldMkLst>
          <pc:docMk/>
          <pc:sldMk cId="3791847167" sldId="3849"/>
        </pc:sldMkLst>
        <pc:spChg chg="del">
          <ac:chgData name="Nicole Wible" userId="a0e7e227-9248-44ec-a601-84519f6eb189" providerId="ADAL" clId="{411612D8-2BCA-4009-BB7B-1D8B5735E2E6}" dt="2024-09-13T22:20:29.219" v="40" actId="478"/>
          <ac:spMkLst>
            <pc:docMk/>
            <pc:sldMk cId="3791847167" sldId="3849"/>
            <ac:spMk id="2" creationId="{1C354BCC-C7F5-4A46-BFF0-532F0A998AD7}"/>
          </ac:spMkLst>
        </pc:spChg>
        <pc:spChg chg="del">
          <ac:chgData name="Nicole Wible" userId="a0e7e227-9248-44ec-a601-84519f6eb189" providerId="ADAL" clId="{411612D8-2BCA-4009-BB7B-1D8B5735E2E6}" dt="2024-09-13T22:20:29.219" v="40" actId="478"/>
          <ac:spMkLst>
            <pc:docMk/>
            <pc:sldMk cId="3791847167" sldId="3849"/>
            <ac:spMk id="3" creationId="{1DF39C40-6B0D-4A67-96F4-0415A28DBC37}"/>
          </ac:spMkLst>
        </pc:spChg>
        <pc:spChg chg="del">
          <ac:chgData name="Nicole Wible" userId="a0e7e227-9248-44ec-a601-84519f6eb189" providerId="ADAL" clId="{411612D8-2BCA-4009-BB7B-1D8B5735E2E6}" dt="2024-09-13T22:20:29.219" v="40" actId="478"/>
          <ac:spMkLst>
            <pc:docMk/>
            <pc:sldMk cId="3791847167" sldId="3849"/>
            <ac:spMk id="4" creationId="{F91A0734-7EE2-4A47-A28B-1D8E7750E653}"/>
          </ac:spMkLst>
        </pc:spChg>
        <pc:spChg chg="add mod">
          <ac:chgData name="Nicole Wible" userId="a0e7e227-9248-44ec-a601-84519f6eb189" providerId="ADAL" clId="{411612D8-2BCA-4009-BB7B-1D8B5735E2E6}" dt="2024-09-13T22:20:29.420" v="41"/>
          <ac:spMkLst>
            <pc:docMk/>
            <pc:sldMk cId="3791847167" sldId="3849"/>
            <ac:spMk id="7" creationId="{D356489C-7A62-41DE-CC05-2BE7867032D5}"/>
          </ac:spMkLst>
        </pc:spChg>
        <pc:spChg chg="del">
          <ac:chgData name="Nicole Wible" userId="a0e7e227-9248-44ec-a601-84519f6eb189" providerId="ADAL" clId="{411612D8-2BCA-4009-BB7B-1D8B5735E2E6}" dt="2024-09-13T22:20:29.219" v="40" actId="478"/>
          <ac:spMkLst>
            <pc:docMk/>
            <pc:sldMk cId="3791847167" sldId="3849"/>
            <ac:spMk id="8" creationId="{DEF95F34-FACF-4B43-ADDA-4958DEDC7E19}"/>
          </ac:spMkLst>
        </pc:spChg>
        <pc:picChg chg="add mod">
          <ac:chgData name="Nicole Wible" userId="a0e7e227-9248-44ec-a601-84519f6eb189" providerId="ADAL" clId="{411612D8-2BCA-4009-BB7B-1D8B5735E2E6}" dt="2024-09-13T22:20:29.420" v="41"/>
          <ac:picMkLst>
            <pc:docMk/>
            <pc:sldMk cId="3791847167" sldId="3849"/>
            <ac:picMk id="5" creationId="{BDCC81C5-EE18-8643-DEB8-63DB6934BBAF}"/>
          </ac:picMkLst>
        </pc:picChg>
        <pc:picChg chg="del">
          <ac:chgData name="Nicole Wible" userId="a0e7e227-9248-44ec-a601-84519f6eb189" providerId="ADAL" clId="{411612D8-2BCA-4009-BB7B-1D8B5735E2E6}" dt="2024-09-13T22:20:29.219" v="40" actId="478"/>
          <ac:picMkLst>
            <pc:docMk/>
            <pc:sldMk cId="3791847167" sldId="3849"/>
            <ac:picMk id="6" creationId="{01BE9897-A7C7-4A4C-95EE-DFFB22BDF5C5}"/>
          </ac:picMkLst>
        </pc:picChg>
      </pc:sldChg>
      <pc:sldChg chg="addSp delSp modSp mod">
        <pc:chgData name="Nicole Wible" userId="a0e7e227-9248-44ec-a601-84519f6eb189" providerId="ADAL" clId="{411612D8-2BCA-4009-BB7B-1D8B5735E2E6}" dt="2024-09-13T22:19:19.611" v="28"/>
        <pc:sldMkLst>
          <pc:docMk/>
          <pc:sldMk cId="843467711" sldId="3852"/>
        </pc:sldMkLst>
        <pc:picChg chg="add mod">
          <ac:chgData name="Nicole Wible" userId="a0e7e227-9248-44ec-a601-84519f6eb189" providerId="ADAL" clId="{411612D8-2BCA-4009-BB7B-1D8B5735E2E6}" dt="2024-09-13T22:19:19.611" v="28"/>
          <ac:picMkLst>
            <pc:docMk/>
            <pc:sldMk cId="843467711" sldId="3852"/>
            <ac:picMk id="2" creationId="{AAE7B224-E744-0F4E-9174-2BC26C898C7E}"/>
          </ac:picMkLst>
        </pc:picChg>
        <pc:picChg chg="del">
          <ac:chgData name="Nicole Wible" userId="a0e7e227-9248-44ec-a601-84519f6eb189" providerId="ADAL" clId="{411612D8-2BCA-4009-BB7B-1D8B5735E2E6}" dt="2024-09-13T22:19:19.390" v="27" actId="478"/>
          <ac:picMkLst>
            <pc:docMk/>
            <pc:sldMk cId="843467711" sldId="3852"/>
            <ac:picMk id="3" creationId="{B900EE7F-1AA4-44BA-8796-5FA66808919E}"/>
          </ac:picMkLst>
        </pc:picChg>
      </pc:sldChg>
      <pc:sldChg chg="addSp delSp modSp mod delAnim modAnim">
        <pc:chgData name="Nicole Wible" userId="a0e7e227-9248-44ec-a601-84519f6eb189" providerId="ADAL" clId="{411612D8-2BCA-4009-BB7B-1D8B5735E2E6}" dt="2024-09-13T22:19:12.762" v="26"/>
        <pc:sldMkLst>
          <pc:docMk/>
          <pc:sldMk cId="2571854833" sldId="3854"/>
        </pc:sldMkLst>
        <pc:spChg chg="del">
          <ac:chgData name="Nicole Wible" userId="a0e7e227-9248-44ec-a601-84519f6eb189" providerId="ADAL" clId="{411612D8-2BCA-4009-BB7B-1D8B5735E2E6}" dt="2024-09-13T22:19:12.576" v="25" actId="478"/>
          <ac:spMkLst>
            <pc:docMk/>
            <pc:sldMk cId="2571854833" sldId="3854"/>
            <ac:spMk id="2" creationId="{03F4937C-F4FB-4050-A1BE-269280B88D3B}"/>
          </ac:spMkLst>
        </pc:spChg>
        <pc:spChg chg="del">
          <ac:chgData name="Nicole Wible" userId="a0e7e227-9248-44ec-a601-84519f6eb189" providerId="ADAL" clId="{411612D8-2BCA-4009-BB7B-1D8B5735E2E6}" dt="2024-09-13T22:19:12.576" v="25" actId="478"/>
          <ac:spMkLst>
            <pc:docMk/>
            <pc:sldMk cId="2571854833" sldId="3854"/>
            <ac:spMk id="3" creationId="{BD11EF27-21C6-4199-A27A-59D932B7E8DA}"/>
          </ac:spMkLst>
        </pc:spChg>
        <pc:spChg chg="del">
          <ac:chgData name="Nicole Wible" userId="a0e7e227-9248-44ec-a601-84519f6eb189" providerId="ADAL" clId="{411612D8-2BCA-4009-BB7B-1D8B5735E2E6}" dt="2024-09-13T22:19:12.576" v="25" actId="478"/>
          <ac:spMkLst>
            <pc:docMk/>
            <pc:sldMk cId="2571854833" sldId="3854"/>
            <ac:spMk id="4" creationId="{CF9FD03B-20DA-4FAA-8A01-5E720E20FC01}"/>
          </ac:spMkLst>
        </pc:spChg>
        <pc:spChg chg="add mod">
          <ac:chgData name="Nicole Wible" userId="a0e7e227-9248-44ec-a601-84519f6eb189" providerId="ADAL" clId="{411612D8-2BCA-4009-BB7B-1D8B5735E2E6}" dt="2024-09-13T22:19:12.762" v="26"/>
          <ac:spMkLst>
            <pc:docMk/>
            <pc:sldMk cId="2571854833" sldId="3854"/>
            <ac:spMk id="7" creationId="{1B3DA6E0-F534-54DA-5BE8-1F8E661DFFA7}"/>
          </ac:spMkLst>
        </pc:spChg>
        <pc:spChg chg="del">
          <ac:chgData name="Nicole Wible" userId="a0e7e227-9248-44ec-a601-84519f6eb189" providerId="ADAL" clId="{411612D8-2BCA-4009-BB7B-1D8B5735E2E6}" dt="2024-09-13T22:19:12.576" v="25" actId="478"/>
          <ac:spMkLst>
            <pc:docMk/>
            <pc:sldMk cId="2571854833" sldId="3854"/>
            <ac:spMk id="10" creationId="{52D70C10-CBB0-4668-B286-C2DC456044A1}"/>
          </ac:spMkLst>
        </pc:spChg>
        <pc:picChg chg="add mod">
          <ac:chgData name="Nicole Wible" userId="a0e7e227-9248-44ec-a601-84519f6eb189" providerId="ADAL" clId="{411612D8-2BCA-4009-BB7B-1D8B5735E2E6}" dt="2024-09-13T22:19:12.762" v="26"/>
          <ac:picMkLst>
            <pc:docMk/>
            <pc:sldMk cId="2571854833" sldId="3854"/>
            <ac:picMk id="5" creationId="{548C5A8B-8C7F-2E0E-98F9-0516FCBD5ED5}"/>
          </ac:picMkLst>
        </pc:picChg>
        <pc:picChg chg="del">
          <ac:chgData name="Nicole Wible" userId="a0e7e227-9248-44ec-a601-84519f6eb189" providerId="ADAL" clId="{411612D8-2BCA-4009-BB7B-1D8B5735E2E6}" dt="2024-09-13T22:19:12.576" v="25" actId="478"/>
          <ac:picMkLst>
            <pc:docMk/>
            <pc:sldMk cId="2571854833" sldId="3854"/>
            <ac:picMk id="6" creationId="{B7AEFBF3-5DDF-4AB0-AA4F-40236D12FE6E}"/>
          </ac:picMkLst>
        </pc:picChg>
      </pc:sldChg>
      <pc:sldChg chg="addSp delSp modSp mod modNotesTx">
        <pc:chgData name="Nicole Wible" userId="a0e7e227-9248-44ec-a601-84519f6eb189" providerId="ADAL" clId="{411612D8-2BCA-4009-BB7B-1D8B5735E2E6}" dt="2024-09-13T22:19:51.392" v="36"/>
        <pc:sldMkLst>
          <pc:docMk/>
          <pc:sldMk cId="783069359" sldId="3856"/>
        </pc:sldMkLst>
        <pc:spChg chg="add del mod">
          <ac:chgData name="Nicole Wible" userId="a0e7e227-9248-44ec-a601-84519f6eb189" providerId="ADAL" clId="{411612D8-2BCA-4009-BB7B-1D8B5735E2E6}" dt="2024-09-13T22:19:47.660" v="34" actId="478"/>
          <ac:spMkLst>
            <pc:docMk/>
            <pc:sldMk cId="783069359" sldId="3856"/>
            <ac:spMk id="3" creationId="{94097749-11F6-7844-81E3-19A644081E21}"/>
          </ac:spMkLst>
        </pc:spChg>
        <pc:spChg chg="add del mod">
          <ac:chgData name="Nicole Wible" userId="a0e7e227-9248-44ec-a601-84519f6eb189" providerId="ADAL" clId="{411612D8-2BCA-4009-BB7B-1D8B5735E2E6}" dt="2024-09-13T22:19:47.660" v="34" actId="478"/>
          <ac:spMkLst>
            <pc:docMk/>
            <pc:sldMk cId="783069359" sldId="3856"/>
            <ac:spMk id="5" creationId="{4CD69981-4CDB-04CC-5D3F-E83318BCF91D}"/>
          </ac:spMkLst>
        </pc:spChg>
        <pc:spChg chg="del">
          <ac:chgData name="Nicole Wible" userId="a0e7e227-9248-44ec-a601-84519f6eb189" providerId="ADAL" clId="{411612D8-2BCA-4009-BB7B-1D8B5735E2E6}" dt="2024-09-13T22:19:45.665" v="32" actId="478"/>
          <ac:spMkLst>
            <pc:docMk/>
            <pc:sldMk cId="783069359" sldId="3856"/>
            <ac:spMk id="7" creationId="{7B8510A0-54A5-40A6-945C-CBCC7C375DB8}"/>
          </ac:spMkLst>
        </pc:spChg>
        <pc:spChg chg="add del mod">
          <ac:chgData name="Nicole Wible" userId="a0e7e227-9248-44ec-a601-84519f6eb189" providerId="ADAL" clId="{411612D8-2BCA-4009-BB7B-1D8B5735E2E6}" dt="2024-09-13T22:19:47.660" v="34" actId="478"/>
          <ac:spMkLst>
            <pc:docMk/>
            <pc:sldMk cId="783069359" sldId="3856"/>
            <ac:spMk id="8" creationId="{29B5545A-296A-8E6E-0472-15116C11FA84}"/>
          </ac:spMkLst>
        </pc:spChg>
        <pc:spChg chg="del">
          <ac:chgData name="Nicole Wible" userId="a0e7e227-9248-44ec-a601-84519f6eb189" providerId="ADAL" clId="{411612D8-2BCA-4009-BB7B-1D8B5735E2E6}" dt="2024-09-13T22:19:45.665" v="32" actId="478"/>
          <ac:spMkLst>
            <pc:docMk/>
            <pc:sldMk cId="783069359" sldId="3856"/>
            <ac:spMk id="9" creationId="{D8A9466F-BE5A-49DD-9EB6-88A48396D717}"/>
          </ac:spMkLst>
        </pc:spChg>
        <pc:spChg chg="add del mod">
          <ac:chgData name="Nicole Wible" userId="a0e7e227-9248-44ec-a601-84519f6eb189" providerId="ADAL" clId="{411612D8-2BCA-4009-BB7B-1D8B5735E2E6}" dt="2024-09-13T22:19:47.660" v="34" actId="478"/>
          <ac:spMkLst>
            <pc:docMk/>
            <pc:sldMk cId="783069359" sldId="3856"/>
            <ac:spMk id="10" creationId="{94F07C6A-95E4-CBE5-D40C-4DC3C900F6B2}"/>
          </ac:spMkLst>
        </pc:spChg>
        <pc:spChg chg="add mod">
          <ac:chgData name="Nicole Wible" userId="a0e7e227-9248-44ec-a601-84519f6eb189" providerId="ADAL" clId="{411612D8-2BCA-4009-BB7B-1D8B5735E2E6}" dt="2024-09-13T22:19:47.826" v="35"/>
          <ac:spMkLst>
            <pc:docMk/>
            <pc:sldMk cId="783069359" sldId="3856"/>
            <ac:spMk id="12" creationId="{079A2F76-B96A-EF1C-6FA9-8B56AAD41CA9}"/>
          </ac:spMkLst>
        </pc:spChg>
        <pc:spChg chg="add mod">
          <ac:chgData name="Nicole Wible" userId="a0e7e227-9248-44ec-a601-84519f6eb189" providerId="ADAL" clId="{411612D8-2BCA-4009-BB7B-1D8B5735E2E6}" dt="2024-09-13T22:19:47.826" v="35"/>
          <ac:spMkLst>
            <pc:docMk/>
            <pc:sldMk cId="783069359" sldId="3856"/>
            <ac:spMk id="13" creationId="{E6D0D0F8-78F3-E7F2-1DF3-7D3CADDA485C}"/>
          </ac:spMkLst>
        </pc:spChg>
        <pc:picChg chg="del">
          <ac:chgData name="Nicole Wible" userId="a0e7e227-9248-44ec-a601-84519f6eb189" providerId="ADAL" clId="{411612D8-2BCA-4009-BB7B-1D8B5735E2E6}" dt="2024-09-13T22:19:45.665" v="32" actId="478"/>
          <ac:picMkLst>
            <pc:docMk/>
            <pc:sldMk cId="783069359" sldId="3856"/>
            <ac:picMk id="6" creationId="{559FCD47-81D5-429E-ABD5-92C81E863E66}"/>
          </ac:picMkLst>
        </pc:picChg>
        <pc:picChg chg="add del mod">
          <ac:chgData name="Nicole Wible" userId="a0e7e227-9248-44ec-a601-84519f6eb189" providerId="ADAL" clId="{411612D8-2BCA-4009-BB7B-1D8B5735E2E6}" dt="2024-09-13T22:19:47.660" v="34" actId="478"/>
          <ac:picMkLst>
            <pc:docMk/>
            <pc:sldMk cId="783069359" sldId="3856"/>
            <ac:picMk id="11" creationId="{1AC62823-0431-D6C5-F835-CF058048E92B}"/>
          </ac:picMkLst>
        </pc:picChg>
        <pc:picChg chg="add mod">
          <ac:chgData name="Nicole Wible" userId="a0e7e227-9248-44ec-a601-84519f6eb189" providerId="ADAL" clId="{411612D8-2BCA-4009-BB7B-1D8B5735E2E6}" dt="2024-09-13T22:19:47.826" v="35"/>
          <ac:picMkLst>
            <pc:docMk/>
            <pc:sldMk cId="783069359" sldId="3856"/>
            <ac:picMk id="14" creationId="{388ADD3F-4AC7-8EDB-AB17-3D73EDEE590E}"/>
          </ac:picMkLst>
        </pc:picChg>
      </pc:sldChg>
      <pc:sldChg chg="addSp delSp modSp mod">
        <pc:chgData name="Nicole Wible" userId="a0e7e227-9248-44ec-a601-84519f6eb189" providerId="ADAL" clId="{411612D8-2BCA-4009-BB7B-1D8B5735E2E6}" dt="2024-09-13T22:20:50.202" v="43"/>
        <pc:sldMkLst>
          <pc:docMk/>
          <pc:sldMk cId="2819895064" sldId="3859"/>
        </pc:sldMkLst>
        <pc:picChg chg="add mod">
          <ac:chgData name="Nicole Wible" userId="a0e7e227-9248-44ec-a601-84519f6eb189" providerId="ADAL" clId="{411612D8-2BCA-4009-BB7B-1D8B5735E2E6}" dt="2024-09-13T22:20:50.202" v="43"/>
          <ac:picMkLst>
            <pc:docMk/>
            <pc:sldMk cId="2819895064" sldId="3859"/>
            <ac:picMk id="2" creationId="{94083DC6-401C-4015-404D-243CEAA80722}"/>
          </ac:picMkLst>
        </pc:picChg>
        <pc:picChg chg="del">
          <ac:chgData name="Nicole Wible" userId="a0e7e227-9248-44ec-a601-84519f6eb189" providerId="ADAL" clId="{411612D8-2BCA-4009-BB7B-1D8B5735E2E6}" dt="2024-09-13T22:20:50" v="42" actId="478"/>
          <ac:picMkLst>
            <pc:docMk/>
            <pc:sldMk cId="2819895064" sldId="3859"/>
            <ac:picMk id="6" creationId="{559FCD47-81D5-429E-ABD5-92C81E863E66}"/>
          </ac:picMkLst>
        </pc:picChg>
      </pc:sldChg>
      <pc:sldChg chg="addSp delSp modSp mod delAnim modAnim">
        <pc:chgData name="Nicole Wible" userId="a0e7e227-9248-44ec-a601-84519f6eb189" providerId="ADAL" clId="{411612D8-2BCA-4009-BB7B-1D8B5735E2E6}" dt="2024-09-13T22:18:35.700" v="20"/>
        <pc:sldMkLst>
          <pc:docMk/>
          <pc:sldMk cId="80361021" sldId="3860"/>
        </pc:sldMkLst>
        <pc:spChg chg="add mod">
          <ac:chgData name="Nicole Wible" userId="a0e7e227-9248-44ec-a601-84519f6eb189" providerId="ADAL" clId="{411612D8-2BCA-4009-BB7B-1D8B5735E2E6}" dt="2024-09-13T22:18:35.700" v="20"/>
          <ac:spMkLst>
            <pc:docMk/>
            <pc:sldMk cId="80361021" sldId="3860"/>
            <ac:spMk id="4" creationId="{69CEA435-0788-81C0-CD81-8566DCE7FFD4}"/>
          </ac:spMkLst>
        </pc:spChg>
        <pc:spChg chg="add mod">
          <ac:chgData name="Nicole Wible" userId="a0e7e227-9248-44ec-a601-84519f6eb189" providerId="ADAL" clId="{411612D8-2BCA-4009-BB7B-1D8B5735E2E6}" dt="2024-09-13T22:18:35.700" v="20"/>
          <ac:spMkLst>
            <pc:docMk/>
            <pc:sldMk cId="80361021" sldId="3860"/>
            <ac:spMk id="5" creationId="{00746565-2DF7-F788-8382-5F21AB0A5CD1}"/>
          </ac:spMkLst>
        </pc:spChg>
        <pc:spChg chg="add mod">
          <ac:chgData name="Nicole Wible" userId="a0e7e227-9248-44ec-a601-84519f6eb189" providerId="ADAL" clId="{411612D8-2BCA-4009-BB7B-1D8B5735E2E6}" dt="2024-09-13T22:18:35.700" v="20"/>
          <ac:spMkLst>
            <pc:docMk/>
            <pc:sldMk cId="80361021" sldId="3860"/>
            <ac:spMk id="6" creationId="{534C94C7-C31B-01E8-7E6C-692D6224B8E5}"/>
          </ac:spMkLst>
        </pc:spChg>
        <pc:spChg chg="add mod">
          <ac:chgData name="Nicole Wible" userId="a0e7e227-9248-44ec-a601-84519f6eb189" providerId="ADAL" clId="{411612D8-2BCA-4009-BB7B-1D8B5735E2E6}" dt="2024-09-13T22:18:35.700" v="20"/>
          <ac:spMkLst>
            <pc:docMk/>
            <pc:sldMk cId="80361021" sldId="3860"/>
            <ac:spMk id="7" creationId="{E4FB9AD1-999C-ECF8-637B-3A46A94D6771}"/>
          </ac:spMkLst>
        </pc:spChg>
        <pc:spChg chg="del">
          <ac:chgData name="Nicole Wible" userId="a0e7e227-9248-44ec-a601-84519f6eb189" providerId="ADAL" clId="{411612D8-2BCA-4009-BB7B-1D8B5735E2E6}" dt="2024-09-13T22:18:35.506" v="19" actId="478"/>
          <ac:spMkLst>
            <pc:docMk/>
            <pc:sldMk cId="80361021" sldId="3860"/>
            <ac:spMk id="11" creationId="{D94FD3C6-FE15-42EE-B7E6-6076E83B7E98}"/>
          </ac:spMkLst>
        </pc:spChg>
        <pc:spChg chg="del">
          <ac:chgData name="Nicole Wible" userId="a0e7e227-9248-44ec-a601-84519f6eb189" providerId="ADAL" clId="{411612D8-2BCA-4009-BB7B-1D8B5735E2E6}" dt="2024-09-13T22:18:35.506" v="19" actId="478"/>
          <ac:spMkLst>
            <pc:docMk/>
            <pc:sldMk cId="80361021" sldId="3860"/>
            <ac:spMk id="12" creationId="{64348E3F-EA2B-4978-A5AB-1C7A8B1C24F6}"/>
          </ac:spMkLst>
        </pc:spChg>
        <pc:spChg chg="del">
          <ac:chgData name="Nicole Wible" userId="a0e7e227-9248-44ec-a601-84519f6eb189" providerId="ADAL" clId="{411612D8-2BCA-4009-BB7B-1D8B5735E2E6}" dt="2024-09-13T22:18:35.506" v="19" actId="478"/>
          <ac:spMkLst>
            <pc:docMk/>
            <pc:sldMk cId="80361021" sldId="3860"/>
            <ac:spMk id="13" creationId="{2A394601-D4E2-4EC3-A3D0-777EEEE26C83}"/>
          </ac:spMkLst>
        </pc:spChg>
        <pc:spChg chg="del">
          <ac:chgData name="Nicole Wible" userId="a0e7e227-9248-44ec-a601-84519f6eb189" providerId="ADAL" clId="{411612D8-2BCA-4009-BB7B-1D8B5735E2E6}" dt="2024-09-13T22:18:35.506" v="19" actId="478"/>
          <ac:spMkLst>
            <pc:docMk/>
            <pc:sldMk cId="80361021" sldId="3860"/>
            <ac:spMk id="14" creationId="{C9EB4233-F6B2-4254-B2CE-4EBFC9ED9E04}"/>
          </ac:spMkLst>
        </pc:spChg>
        <pc:picChg chg="del">
          <ac:chgData name="Nicole Wible" userId="a0e7e227-9248-44ec-a601-84519f6eb189" providerId="ADAL" clId="{411612D8-2BCA-4009-BB7B-1D8B5735E2E6}" dt="2024-09-13T22:18:35.506" v="19" actId="478"/>
          <ac:picMkLst>
            <pc:docMk/>
            <pc:sldMk cId="80361021" sldId="3860"/>
            <ac:picMk id="2" creationId="{285FE840-3073-47D6-A446-5F2B759B276B}"/>
          </ac:picMkLst>
        </pc:picChg>
        <pc:picChg chg="add mod">
          <ac:chgData name="Nicole Wible" userId="a0e7e227-9248-44ec-a601-84519f6eb189" providerId="ADAL" clId="{411612D8-2BCA-4009-BB7B-1D8B5735E2E6}" dt="2024-09-13T22:18:35.700" v="20"/>
          <ac:picMkLst>
            <pc:docMk/>
            <pc:sldMk cId="80361021" sldId="3860"/>
            <ac:picMk id="3" creationId="{D76B0DD1-A6B5-B97F-6999-C34C9F8D8992}"/>
          </ac:picMkLst>
        </pc:picChg>
      </pc:sldChg>
      <pc:sldChg chg="addSp delSp modSp mod delAnim modAnim">
        <pc:chgData name="Nicole Wible" userId="a0e7e227-9248-44ec-a601-84519f6eb189" providerId="ADAL" clId="{411612D8-2BCA-4009-BB7B-1D8B5735E2E6}" dt="2024-09-13T22:21:15.763" v="45"/>
        <pc:sldMkLst>
          <pc:docMk/>
          <pc:sldMk cId="2537619455" sldId="3861"/>
        </pc:sldMkLst>
        <pc:spChg chg="add mod">
          <ac:chgData name="Nicole Wible" userId="a0e7e227-9248-44ec-a601-84519f6eb189" providerId="ADAL" clId="{411612D8-2BCA-4009-BB7B-1D8B5735E2E6}" dt="2024-09-13T22:21:15.763" v="45"/>
          <ac:spMkLst>
            <pc:docMk/>
            <pc:sldMk cId="2537619455" sldId="3861"/>
            <ac:spMk id="4" creationId="{637385B3-2469-8DB9-7CD6-50648DD390DE}"/>
          </ac:spMkLst>
        </pc:spChg>
        <pc:spChg chg="del">
          <ac:chgData name="Nicole Wible" userId="a0e7e227-9248-44ec-a601-84519f6eb189" providerId="ADAL" clId="{411612D8-2BCA-4009-BB7B-1D8B5735E2E6}" dt="2024-09-13T22:21:15.364" v="44" actId="478"/>
          <ac:spMkLst>
            <pc:docMk/>
            <pc:sldMk cId="2537619455" sldId="3861"/>
            <ac:spMk id="6" creationId="{2AEAE5D8-8FC7-4A5D-8D69-31516891FD63}"/>
          </ac:spMkLst>
        </pc:spChg>
        <pc:picChg chg="del">
          <ac:chgData name="Nicole Wible" userId="a0e7e227-9248-44ec-a601-84519f6eb189" providerId="ADAL" clId="{411612D8-2BCA-4009-BB7B-1D8B5735E2E6}" dt="2024-09-13T22:21:15.364" v="44" actId="478"/>
          <ac:picMkLst>
            <pc:docMk/>
            <pc:sldMk cId="2537619455" sldId="3861"/>
            <ac:picMk id="2" creationId="{285FE840-3073-47D6-A446-5F2B759B276B}"/>
          </ac:picMkLst>
        </pc:picChg>
        <pc:picChg chg="add mod">
          <ac:chgData name="Nicole Wible" userId="a0e7e227-9248-44ec-a601-84519f6eb189" providerId="ADAL" clId="{411612D8-2BCA-4009-BB7B-1D8B5735E2E6}" dt="2024-09-13T22:21:15.763" v="45"/>
          <ac:picMkLst>
            <pc:docMk/>
            <pc:sldMk cId="2537619455" sldId="3861"/>
            <ac:picMk id="3" creationId="{9B5FFF62-A808-D508-F67B-5999ABD78D43}"/>
          </ac:picMkLst>
        </pc:picChg>
      </pc:sldChg>
      <pc:sldChg chg="addSp delSp modSp mod delAnim modAnim">
        <pc:chgData name="Nicole Wible" userId="a0e7e227-9248-44ec-a601-84519f6eb189" providerId="ADAL" clId="{411612D8-2BCA-4009-BB7B-1D8B5735E2E6}" dt="2024-09-13T22:21:24.462" v="48"/>
        <pc:sldMkLst>
          <pc:docMk/>
          <pc:sldMk cId="3841226176" sldId="3862"/>
        </pc:sldMkLst>
        <pc:spChg chg="add del mod">
          <ac:chgData name="Nicole Wible" userId="a0e7e227-9248-44ec-a601-84519f6eb189" providerId="ADAL" clId="{411612D8-2BCA-4009-BB7B-1D8B5735E2E6}" dt="2024-09-13T22:21:24.208" v="47" actId="478"/>
          <ac:spMkLst>
            <pc:docMk/>
            <pc:sldMk cId="3841226176" sldId="3862"/>
            <ac:spMk id="3" creationId="{C1C6F3A6-F68F-D49D-EEF6-9460EDCA940E}"/>
          </ac:spMkLst>
        </pc:spChg>
        <pc:spChg chg="del">
          <ac:chgData name="Nicole Wible" userId="a0e7e227-9248-44ec-a601-84519f6eb189" providerId="ADAL" clId="{411612D8-2BCA-4009-BB7B-1D8B5735E2E6}" dt="2024-09-13T22:21:24.208" v="47" actId="478"/>
          <ac:spMkLst>
            <pc:docMk/>
            <pc:sldMk cId="3841226176" sldId="3862"/>
            <ac:spMk id="6" creationId="{25A4D010-3962-79B3-B77E-5245EF9A71C1}"/>
          </ac:spMkLst>
        </pc:spChg>
        <pc:spChg chg="del">
          <ac:chgData name="Nicole Wible" userId="a0e7e227-9248-44ec-a601-84519f6eb189" providerId="ADAL" clId="{411612D8-2BCA-4009-BB7B-1D8B5735E2E6}" dt="2024-09-13T22:21:24.208" v="47" actId="478"/>
          <ac:spMkLst>
            <pc:docMk/>
            <pc:sldMk cId="3841226176" sldId="3862"/>
            <ac:spMk id="7" creationId="{27BAA916-609C-3126-9ABB-FFB206EA4927}"/>
          </ac:spMkLst>
        </pc:spChg>
        <pc:spChg chg="add mod">
          <ac:chgData name="Nicole Wible" userId="a0e7e227-9248-44ec-a601-84519f6eb189" providerId="ADAL" clId="{411612D8-2BCA-4009-BB7B-1D8B5735E2E6}" dt="2024-09-13T22:21:24.462" v="48"/>
          <ac:spMkLst>
            <pc:docMk/>
            <pc:sldMk cId="3841226176" sldId="3862"/>
            <ac:spMk id="8" creationId="{E3715187-5082-F2EA-7D69-207E3F1EEEB9}"/>
          </ac:spMkLst>
        </pc:spChg>
        <pc:picChg chg="add del mod">
          <ac:chgData name="Nicole Wible" userId="a0e7e227-9248-44ec-a601-84519f6eb189" providerId="ADAL" clId="{411612D8-2BCA-4009-BB7B-1D8B5735E2E6}" dt="2024-09-13T22:21:24.208" v="47" actId="478"/>
          <ac:picMkLst>
            <pc:docMk/>
            <pc:sldMk cId="3841226176" sldId="3862"/>
            <ac:picMk id="2" creationId="{D035CAEE-DA05-7C47-11F4-13A66B197C0F}"/>
          </ac:picMkLst>
        </pc:picChg>
        <pc:picChg chg="del">
          <ac:chgData name="Nicole Wible" userId="a0e7e227-9248-44ec-a601-84519f6eb189" providerId="ADAL" clId="{411612D8-2BCA-4009-BB7B-1D8B5735E2E6}" dt="2024-09-13T22:21:24.208" v="47" actId="478"/>
          <ac:picMkLst>
            <pc:docMk/>
            <pc:sldMk cId="3841226176" sldId="3862"/>
            <ac:picMk id="4" creationId="{96F0C799-C910-CB65-5B4D-CC312EDC77D9}"/>
          </ac:picMkLst>
        </pc:picChg>
        <pc:picChg chg="add mod">
          <ac:chgData name="Nicole Wible" userId="a0e7e227-9248-44ec-a601-84519f6eb189" providerId="ADAL" clId="{411612D8-2BCA-4009-BB7B-1D8B5735E2E6}" dt="2024-09-13T22:21:24.462" v="48"/>
          <ac:picMkLst>
            <pc:docMk/>
            <pc:sldMk cId="3841226176" sldId="3862"/>
            <ac:picMk id="5" creationId="{F8B5AA50-C168-66EB-5191-F1D908803C87}"/>
          </ac:picMkLst>
        </pc:picChg>
      </pc:sldChg>
      <pc:sldChg chg="addSp delSp modSp mod">
        <pc:chgData name="Nicole Wible" userId="a0e7e227-9248-44ec-a601-84519f6eb189" providerId="ADAL" clId="{411612D8-2BCA-4009-BB7B-1D8B5735E2E6}" dt="2024-09-13T22:21:30.989" v="50"/>
        <pc:sldMkLst>
          <pc:docMk/>
          <pc:sldMk cId="2646382648" sldId="3863"/>
        </pc:sldMkLst>
        <pc:picChg chg="del">
          <ac:chgData name="Nicole Wible" userId="a0e7e227-9248-44ec-a601-84519f6eb189" providerId="ADAL" clId="{411612D8-2BCA-4009-BB7B-1D8B5735E2E6}" dt="2024-09-13T22:21:30.819" v="49" actId="478"/>
          <ac:picMkLst>
            <pc:docMk/>
            <pc:sldMk cId="2646382648" sldId="3863"/>
            <ac:picMk id="3" creationId="{3202FE86-B83F-B2DF-90EA-5E964F44FFA6}"/>
          </ac:picMkLst>
        </pc:picChg>
        <pc:picChg chg="add mod">
          <ac:chgData name="Nicole Wible" userId="a0e7e227-9248-44ec-a601-84519f6eb189" providerId="ADAL" clId="{411612D8-2BCA-4009-BB7B-1D8B5735E2E6}" dt="2024-09-13T22:21:30.989" v="50"/>
          <ac:picMkLst>
            <pc:docMk/>
            <pc:sldMk cId="2646382648" sldId="3863"/>
            <ac:picMk id="5" creationId="{D4EC51C9-CB72-76B0-C4A4-57D96E12CA44}"/>
          </ac:picMkLst>
        </pc:picChg>
      </pc:sldChg>
      <pc:sldChg chg="addSp delSp modSp mod modClrScheme delAnim modAnim chgLayout">
        <pc:chgData name="Nicole Wible" userId="a0e7e227-9248-44ec-a601-84519f6eb189" providerId="ADAL" clId="{411612D8-2BCA-4009-BB7B-1D8B5735E2E6}" dt="2024-09-13T22:22:07.392" v="59" actId="700"/>
        <pc:sldMkLst>
          <pc:docMk/>
          <pc:sldMk cId="2306795926" sldId="3864"/>
        </pc:sldMkLst>
        <pc:spChg chg="del">
          <ac:chgData name="Nicole Wible" userId="a0e7e227-9248-44ec-a601-84519f6eb189" providerId="ADAL" clId="{411612D8-2BCA-4009-BB7B-1D8B5735E2E6}" dt="2024-09-13T22:21:37.462" v="51" actId="478"/>
          <ac:spMkLst>
            <pc:docMk/>
            <pc:sldMk cId="2306795926" sldId="3864"/>
            <ac:spMk id="2" creationId="{1B25301A-0080-4A2E-BD67-485C08D6CCCA}"/>
          </ac:spMkLst>
        </pc:spChg>
        <pc:spChg chg="del">
          <ac:chgData name="Nicole Wible" userId="a0e7e227-9248-44ec-a601-84519f6eb189" providerId="ADAL" clId="{411612D8-2BCA-4009-BB7B-1D8B5735E2E6}" dt="2024-09-13T22:21:37.462" v="51" actId="478"/>
          <ac:spMkLst>
            <pc:docMk/>
            <pc:sldMk cId="2306795926" sldId="3864"/>
            <ac:spMk id="5" creationId="{4423495E-011D-599B-3ABB-679AD37C888C}"/>
          </ac:spMkLst>
        </pc:spChg>
        <pc:spChg chg="del">
          <ac:chgData name="Nicole Wible" userId="a0e7e227-9248-44ec-a601-84519f6eb189" providerId="ADAL" clId="{411612D8-2BCA-4009-BB7B-1D8B5735E2E6}" dt="2024-09-13T22:21:37.462" v="51" actId="478"/>
          <ac:spMkLst>
            <pc:docMk/>
            <pc:sldMk cId="2306795926" sldId="3864"/>
            <ac:spMk id="6" creationId="{05A0599B-8C4B-6CAE-88CC-FE771E5A8265}"/>
          </ac:spMkLst>
        </pc:spChg>
        <pc:spChg chg="add del mod">
          <ac:chgData name="Nicole Wible" userId="a0e7e227-9248-44ec-a601-84519f6eb189" providerId="ADAL" clId="{411612D8-2BCA-4009-BB7B-1D8B5735E2E6}" dt="2024-09-13T22:21:38.026" v="52" actId="478"/>
          <ac:spMkLst>
            <pc:docMk/>
            <pc:sldMk cId="2306795926" sldId="3864"/>
            <ac:spMk id="7" creationId="{8B15CD3E-8CCF-E84B-746E-E2C9D451590F}"/>
          </ac:spMkLst>
        </pc:spChg>
        <pc:spChg chg="add mod">
          <ac:chgData name="Nicole Wible" userId="a0e7e227-9248-44ec-a601-84519f6eb189" providerId="ADAL" clId="{411612D8-2BCA-4009-BB7B-1D8B5735E2E6}" dt="2024-09-13T22:21:38.204" v="53"/>
          <ac:spMkLst>
            <pc:docMk/>
            <pc:sldMk cId="2306795926" sldId="3864"/>
            <ac:spMk id="9" creationId="{9E2A4880-8F17-F014-A220-10CCD28C3CBE}"/>
          </ac:spMkLst>
        </pc:spChg>
        <pc:spChg chg="del">
          <ac:chgData name="Nicole Wible" userId="a0e7e227-9248-44ec-a601-84519f6eb189" providerId="ADAL" clId="{411612D8-2BCA-4009-BB7B-1D8B5735E2E6}" dt="2024-09-13T22:21:37.462" v="51" actId="478"/>
          <ac:spMkLst>
            <pc:docMk/>
            <pc:sldMk cId="2306795926" sldId="3864"/>
            <ac:spMk id="10" creationId="{80ED365B-697B-B574-8F8D-C34B3E44469C}"/>
          </ac:spMkLst>
        </pc:spChg>
        <pc:spChg chg="add mod">
          <ac:chgData name="Nicole Wible" userId="a0e7e227-9248-44ec-a601-84519f6eb189" providerId="ADAL" clId="{411612D8-2BCA-4009-BB7B-1D8B5735E2E6}" dt="2024-09-13T22:21:38.204" v="53"/>
          <ac:spMkLst>
            <pc:docMk/>
            <pc:sldMk cId="2306795926" sldId="3864"/>
            <ac:spMk id="11" creationId="{4B838543-630D-9F04-85D4-59F0FC8AF0F8}"/>
          </ac:spMkLst>
        </pc:spChg>
        <pc:spChg chg="add mod">
          <ac:chgData name="Nicole Wible" userId="a0e7e227-9248-44ec-a601-84519f6eb189" providerId="ADAL" clId="{411612D8-2BCA-4009-BB7B-1D8B5735E2E6}" dt="2024-09-13T22:21:38.204" v="53"/>
          <ac:spMkLst>
            <pc:docMk/>
            <pc:sldMk cId="2306795926" sldId="3864"/>
            <ac:spMk id="12" creationId="{CB9947DC-4717-CEB7-4890-0F7CD53FB755}"/>
          </ac:spMkLst>
        </pc:spChg>
        <pc:spChg chg="add mod">
          <ac:chgData name="Nicole Wible" userId="a0e7e227-9248-44ec-a601-84519f6eb189" providerId="ADAL" clId="{411612D8-2BCA-4009-BB7B-1D8B5735E2E6}" dt="2024-09-13T22:21:38.204" v="53"/>
          <ac:spMkLst>
            <pc:docMk/>
            <pc:sldMk cId="2306795926" sldId="3864"/>
            <ac:spMk id="13" creationId="{5C229693-2FB9-46DD-7F1E-14FE3871FFEA}"/>
          </ac:spMkLst>
        </pc:spChg>
        <pc:picChg chg="del">
          <ac:chgData name="Nicole Wible" userId="a0e7e227-9248-44ec-a601-84519f6eb189" providerId="ADAL" clId="{411612D8-2BCA-4009-BB7B-1D8B5735E2E6}" dt="2024-09-13T22:21:37.462" v="51" actId="478"/>
          <ac:picMkLst>
            <pc:docMk/>
            <pc:sldMk cId="2306795926" sldId="3864"/>
            <ac:picMk id="4" creationId="{FF8413FB-4C5E-65D1-EBBB-A5644D8CD0F6}"/>
          </ac:picMkLst>
        </pc:picChg>
        <pc:picChg chg="add mod">
          <ac:chgData name="Nicole Wible" userId="a0e7e227-9248-44ec-a601-84519f6eb189" providerId="ADAL" clId="{411612D8-2BCA-4009-BB7B-1D8B5735E2E6}" dt="2024-09-13T22:21:38.204" v="53"/>
          <ac:picMkLst>
            <pc:docMk/>
            <pc:sldMk cId="2306795926" sldId="3864"/>
            <ac:picMk id="8" creationId="{57980936-4DCB-736F-A402-2DA2F377603B}"/>
          </ac:picMkLst>
        </pc:picChg>
      </pc:sldChg>
      <pc:sldChg chg="addSp delSp modSp mod modClrScheme delAnim modAnim chgLayout">
        <pc:chgData name="Nicole Wible" userId="a0e7e227-9248-44ec-a601-84519f6eb189" providerId="ADAL" clId="{411612D8-2BCA-4009-BB7B-1D8B5735E2E6}" dt="2024-09-13T22:22:26.817" v="63" actId="700"/>
        <pc:sldMkLst>
          <pc:docMk/>
          <pc:sldMk cId="2772474050" sldId="3865"/>
        </pc:sldMkLst>
        <pc:spChg chg="del">
          <ac:chgData name="Nicole Wible" userId="a0e7e227-9248-44ec-a601-84519f6eb189" providerId="ADAL" clId="{411612D8-2BCA-4009-BB7B-1D8B5735E2E6}" dt="2024-09-13T22:22:23.707" v="60" actId="478"/>
          <ac:spMkLst>
            <pc:docMk/>
            <pc:sldMk cId="2772474050" sldId="3865"/>
            <ac:spMk id="2" creationId="{1B25301A-0080-4A2E-BD67-485C08D6CCCA}"/>
          </ac:spMkLst>
        </pc:spChg>
        <pc:spChg chg="del">
          <ac:chgData name="Nicole Wible" userId="a0e7e227-9248-44ec-a601-84519f6eb189" providerId="ADAL" clId="{411612D8-2BCA-4009-BB7B-1D8B5735E2E6}" dt="2024-09-13T22:22:23.707" v="60" actId="478"/>
          <ac:spMkLst>
            <pc:docMk/>
            <pc:sldMk cId="2772474050" sldId="3865"/>
            <ac:spMk id="4" creationId="{81911E9E-5266-98F4-C921-A972DCC95C2B}"/>
          </ac:spMkLst>
        </pc:spChg>
        <pc:spChg chg="del">
          <ac:chgData name="Nicole Wible" userId="a0e7e227-9248-44ec-a601-84519f6eb189" providerId="ADAL" clId="{411612D8-2BCA-4009-BB7B-1D8B5735E2E6}" dt="2024-09-13T22:22:23.707" v="60" actId="478"/>
          <ac:spMkLst>
            <pc:docMk/>
            <pc:sldMk cId="2772474050" sldId="3865"/>
            <ac:spMk id="5" creationId="{3E69E85E-8D20-8044-657C-6A457A95F43E}"/>
          </ac:spMkLst>
        </pc:spChg>
        <pc:spChg chg="add del mod">
          <ac:chgData name="Nicole Wible" userId="a0e7e227-9248-44ec-a601-84519f6eb189" providerId="ADAL" clId="{411612D8-2BCA-4009-BB7B-1D8B5735E2E6}" dt="2024-09-13T22:22:24.038" v="61" actId="478"/>
          <ac:spMkLst>
            <pc:docMk/>
            <pc:sldMk cId="2772474050" sldId="3865"/>
            <ac:spMk id="7" creationId="{58F94894-BCA0-80D3-24DE-98BDCA8DC9D0}"/>
          </ac:spMkLst>
        </pc:spChg>
        <pc:spChg chg="add mod">
          <ac:chgData name="Nicole Wible" userId="a0e7e227-9248-44ec-a601-84519f6eb189" providerId="ADAL" clId="{411612D8-2BCA-4009-BB7B-1D8B5735E2E6}" dt="2024-09-13T22:22:24.257" v="62"/>
          <ac:spMkLst>
            <pc:docMk/>
            <pc:sldMk cId="2772474050" sldId="3865"/>
            <ac:spMk id="9" creationId="{DE63D356-532D-43B3-EB1D-5C80F4B7935C}"/>
          </ac:spMkLst>
        </pc:spChg>
        <pc:spChg chg="add mod">
          <ac:chgData name="Nicole Wible" userId="a0e7e227-9248-44ec-a601-84519f6eb189" providerId="ADAL" clId="{411612D8-2BCA-4009-BB7B-1D8B5735E2E6}" dt="2024-09-13T22:22:24.257" v="62"/>
          <ac:spMkLst>
            <pc:docMk/>
            <pc:sldMk cId="2772474050" sldId="3865"/>
            <ac:spMk id="10" creationId="{E9DBD513-C426-D024-0B3E-895BA90C81CB}"/>
          </ac:spMkLst>
        </pc:spChg>
        <pc:spChg chg="add mod">
          <ac:chgData name="Nicole Wible" userId="a0e7e227-9248-44ec-a601-84519f6eb189" providerId="ADAL" clId="{411612D8-2BCA-4009-BB7B-1D8B5735E2E6}" dt="2024-09-13T22:22:24.257" v="62"/>
          <ac:spMkLst>
            <pc:docMk/>
            <pc:sldMk cId="2772474050" sldId="3865"/>
            <ac:spMk id="11" creationId="{2B24B820-CDD3-9448-2B9D-E0CBCB8ACFEB}"/>
          </ac:spMkLst>
        </pc:spChg>
        <pc:picChg chg="del">
          <ac:chgData name="Nicole Wible" userId="a0e7e227-9248-44ec-a601-84519f6eb189" providerId="ADAL" clId="{411612D8-2BCA-4009-BB7B-1D8B5735E2E6}" dt="2024-09-13T22:22:23.707" v="60" actId="478"/>
          <ac:picMkLst>
            <pc:docMk/>
            <pc:sldMk cId="2772474050" sldId="3865"/>
            <ac:picMk id="3" creationId="{C22C2E6B-C83F-BBF8-2978-2BE61D436C0B}"/>
          </ac:picMkLst>
        </pc:picChg>
        <pc:picChg chg="add mod">
          <ac:chgData name="Nicole Wible" userId="a0e7e227-9248-44ec-a601-84519f6eb189" providerId="ADAL" clId="{411612D8-2BCA-4009-BB7B-1D8B5735E2E6}" dt="2024-09-13T22:22:24.257" v="62"/>
          <ac:picMkLst>
            <pc:docMk/>
            <pc:sldMk cId="2772474050" sldId="3865"/>
            <ac:picMk id="8" creationId="{E70CE6B9-3182-B27C-69C4-318E90C3AC8C}"/>
          </ac:picMkLst>
        </pc:picChg>
      </pc:sldChg>
      <pc:sldChg chg="addSp delSp modSp mod modClrScheme delAnim modAnim chgLayout">
        <pc:chgData name="Nicole Wible" userId="a0e7e227-9248-44ec-a601-84519f6eb189" providerId="ADAL" clId="{411612D8-2BCA-4009-BB7B-1D8B5735E2E6}" dt="2024-09-13T22:22:37.840" v="67" actId="700"/>
        <pc:sldMkLst>
          <pc:docMk/>
          <pc:sldMk cId="2902832911" sldId="3868"/>
        </pc:sldMkLst>
        <pc:spChg chg="del">
          <ac:chgData name="Nicole Wible" userId="a0e7e227-9248-44ec-a601-84519f6eb189" providerId="ADAL" clId="{411612D8-2BCA-4009-BB7B-1D8B5735E2E6}" dt="2024-09-13T22:22:34.792" v="64" actId="478"/>
          <ac:spMkLst>
            <pc:docMk/>
            <pc:sldMk cId="2902832911" sldId="3868"/>
            <ac:spMk id="2" creationId="{1B25301A-0080-4A2E-BD67-485C08D6CCCA}"/>
          </ac:spMkLst>
        </pc:spChg>
        <pc:spChg chg="del">
          <ac:chgData name="Nicole Wible" userId="a0e7e227-9248-44ec-a601-84519f6eb189" providerId="ADAL" clId="{411612D8-2BCA-4009-BB7B-1D8B5735E2E6}" dt="2024-09-13T22:22:34.792" v="64" actId="478"/>
          <ac:spMkLst>
            <pc:docMk/>
            <pc:sldMk cId="2902832911" sldId="3868"/>
            <ac:spMk id="4" creationId="{A9D09397-F154-43A4-4DB5-C2B33B9917D7}"/>
          </ac:spMkLst>
        </pc:spChg>
        <pc:spChg chg="del">
          <ac:chgData name="Nicole Wible" userId="a0e7e227-9248-44ec-a601-84519f6eb189" providerId="ADAL" clId="{411612D8-2BCA-4009-BB7B-1D8B5735E2E6}" dt="2024-09-13T22:22:34.792" v="64" actId="478"/>
          <ac:spMkLst>
            <pc:docMk/>
            <pc:sldMk cId="2902832911" sldId="3868"/>
            <ac:spMk id="5" creationId="{C6C6B420-A692-88FB-D028-A93B0443CA2E}"/>
          </ac:spMkLst>
        </pc:spChg>
        <pc:spChg chg="del">
          <ac:chgData name="Nicole Wible" userId="a0e7e227-9248-44ec-a601-84519f6eb189" providerId="ADAL" clId="{411612D8-2BCA-4009-BB7B-1D8B5735E2E6}" dt="2024-09-13T22:22:34.792" v="64" actId="478"/>
          <ac:spMkLst>
            <pc:docMk/>
            <pc:sldMk cId="2902832911" sldId="3868"/>
            <ac:spMk id="6" creationId="{3C8A7567-6F14-8A5E-4216-CFE2B7214DAF}"/>
          </ac:spMkLst>
        </pc:spChg>
        <pc:spChg chg="del">
          <ac:chgData name="Nicole Wible" userId="a0e7e227-9248-44ec-a601-84519f6eb189" providerId="ADAL" clId="{411612D8-2BCA-4009-BB7B-1D8B5735E2E6}" dt="2024-09-13T22:22:34.792" v="64" actId="478"/>
          <ac:spMkLst>
            <pc:docMk/>
            <pc:sldMk cId="2902832911" sldId="3868"/>
            <ac:spMk id="7" creationId="{81BD9FEC-1B23-0241-6615-9264348769FD}"/>
          </ac:spMkLst>
        </pc:spChg>
        <pc:spChg chg="del">
          <ac:chgData name="Nicole Wible" userId="a0e7e227-9248-44ec-a601-84519f6eb189" providerId="ADAL" clId="{411612D8-2BCA-4009-BB7B-1D8B5735E2E6}" dt="2024-09-13T22:22:34.792" v="64" actId="478"/>
          <ac:spMkLst>
            <pc:docMk/>
            <pc:sldMk cId="2902832911" sldId="3868"/>
            <ac:spMk id="8" creationId="{A3E83171-6F7E-9935-816F-9A46E259ADEA}"/>
          </ac:spMkLst>
        </pc:spChg>
        <pc:spChg chg="add del mod">
          <ac:chgData name="Nicole Wible" userId="a0e7e227-9248-44ec-a601-84519f6eb189" providerId="ADAL" clId="{411612D8-2BCA-4009-BB7B-1D8B5735E2E6}" dt="2024-09-13T22:22:35.102" v="65" actId="478"/>
          <ac:spMkLst>
            <pc:docMk/>
            <pc:sldMk cId="2902832911" sldId="3868"/>
            <ac:spMk id="10" creationId="{6ACF7610-4A73-DBC5-6E6F-C3C94F944496}"/>
          </ac:spMkLst>
        </pc:spChg>
        <pc:spChg chg="add mod">
          <ac:chgData name="Nicole Wible" userId="a0e7e227-9248-44ec-a601-84519f6eb189" providerId="ADAL" clId="{411612D8-2BCA-4009-BB7B-1D8B5735E2E6}" dt="2024-09-13T22:22:35.301" v="66"/>
          <ac:spMkLst>
            <pc:docMk/>
            <pc:sldMk cId="2902832911" sldId="3868"/>
            <ac:spMk id="12" creationId="{A3F64D37-69CF-A21F-2B6F-5A174193EF2C}"/>
          </ac:spMkLst>
        </pc:spChg>
        <pc:spChg chg="add mod">
          <ac:chgData name="Nicole Wible" userId="a0e7e227-9248-44ec-a601-84519f6eb189" providerId="ADAL" clId="{411612D8-2BCA-4009-BB7B-1D8B5735E2E6}" dt="2024-09-13T22:22:35.301" v="66"/>
          <ac:spMkLst>
            <pc:docMk/>
            <pc:sldMk cId="2902832911" sldId="3868"/>
            <ac:spMk id="13" creationId="{57BB69FA-7BE7-8B5C-6988-CEFBA70BA71B}"/>
          </ac:spMkLst>
        </pc:spChg>
        <pc:spChg chg="add mod">
          <ac:chgData name="Nicole Wible" userId="a0e7e227-9248-44ec-a601-84519f6eb189" providerId="ADAL" clId="{411612D8-2BCA-4009-BB7B-1D8B5735E2E6}" dt="2024-09-13T22:22:35.301" v="66"/>
          <ac:spMkLst>
            <pc:docMk/>
            <pc:sldMk cId="2902832911" sldId="3868"/>
            <ac:spMk id="14" creationId="{123987D8-D86C-C77C-01B9-1C47CF4BB542}"/>
          </ac:spMkLst>
        </pc:spChg>
        <pc:spChg chg="add mod">
          <ac:chgData name="Nicole Wible" userId="a0e7e227-9248-44ec-a601-84519f6eb189" providerId="ADAL" clId="{411612D8-2BCA-4009-BB7B-1D8B5735E2E6}" dt="2024-09-13T22:22:35.301" v="66"/>
          <ac:spMkLst>
            <pc:docMk/>
            <pc:sldMk cId="2902832911" sldId="3868"/>
            <ac:spMk id="15" creationId="{2FA7A898-53A8-C652-3763-A65C8004804B}"/>
          </ac:spMkLst>
        </pc:spChg>
        <pc:spChg chg="add mod">
          <ac:chgData name="Nicole Wible" userId="a0e7e227-9248-44ec-a601-84519f6eb189" providerId="ADAL" clId="{411612D8-2BCA-4009-BB7B-1D8B5735E2E6}" dt="2024-09-13T22:22:35.301" v="66"/>
          <ac:spMkLst>
            <pc:docMk/>
            <pc:sldMk cId="2902832911" sldId="3868"/>
            <ac:spMk id="16" creationId="{AF6C8B76-1165-5D70-73A4-00B54BA2B726}"/>
          </ac:spMkLst>
        </pc:spChg>
        <pc:spChg chg="add mod">
          <ac:chgData name="Nicole Wible" userId="a0e7e227-9248-44ec-a601-84519f6eb189" providerId="ADAL" clId="{411612D8-2BCA-4009-BB7B-1D8B5735E2E6}" dt="2024-09-13T22:22:35.301" v="66"/>
          <ac:spMkLst>
            <pc:docMk/>
            <pc:sldMk cId="2902832911" sldId="3868"/>
            <ac:spMk id="17" creationId="{44C86942-0488-DAC3-24AF-ED83AEC191FC}"/>
          </ac:spMkLst>
        </pc:spChg>
        <pc:picChg chg="del">
          <ac:chgData name="Nicole Wible" userId="a0e7e227-9248-44ec-a601-84519f6eb189" providerId="ADAL" clId="{411612D8-2BCA-4009-BB7B-1D8B5735E2E6}" dt="2024-09-13T22:22:34.792" v="64" actId="478"/>
          <ac:picMkLst>
            <pc:docMk/>
            <pc:sldMk cId="2902832911" sldId="3868"/>
            <ac:picMk id="3" creationId="{DD29A27F-5584-3F67-123F-BCC55A59EFFE}"/>
          </ac:picMkLst>
        </pc:picChg>
        <pc:picChg chg="add mod">
          <ac:chgData name="Nicole Wible" userId="a0e7e227-9248-44ec-a601-84519f6eb189" providerId="ADAL" clId="{411612D8-2BCA-4009-BB7B-1D8B5735E2E6}" dt="2024-09-13T22:22:35.301" v="66"/>
          <ac:picMkLst>
            <pc:docMk/>
            <pc:sldMk cId="2902832911" sldId="3868"/>
            <ac:picMk id="11" creationId="{83E6EF76-CA33-C366-CC9B-5E475A717392}"/>
          </ac:picMkLst>
        </pc:picChg>
      </pc:sldChg>
      <pc:sldChg chg="addSp delSp modSp mod modClrScheme delAnim modAnim chgLayout">
        <pc:chgData name="Nicole Wible" userId="a0e7e227-9248-44ec-a601-84519f6eb189" providerId="ADAL" clId="{411612D8-2BCA-4009-BB7B-1D8B5735E2E6}" dt="2024-09-13T22:22:47.213" v="71"/>
        <pc:sldMkLst>
          <pc:docMk/>
          <pc:sldMk cId="1874009332" sldId="3869"/>
        </pc:sldMkLst>
        <pc:spChg chg="del mod ord">
          <ac:chgData name="Nicole Wible" userId="a0e7e227-9248-44ec-a601-84519f6eb189" providerId="ADAL" clId="{411612D8-2BCA-4009-BB7B-1D8B5735E2E6}" dt="2024-09-13T22:22:47.034" v="70" actId="478"/>
          <ac:spMkLst>
            <pc:docMk/>
            <pc:sldMk cId="1874009332" sldId="3869"/>
            <ac:spMk id="2" creationId="{1B25301A-0080-4A2E-BD67-485C08D6CCCA}"/>
          </ac:spMkLst>
        </pc:spChg>
        <pc:spChg chg="del">
          <ac:chgData name="Nicole Wible" userId="a0e7e227-9248-44ec-a601-84519f6eb189" providerId="ADAL" clId="{411612D8-2BCA-4009-BB7B-1D8B5735E2E6}" dt="2024-09-13T22:22:47.034" v="70" actId="478"/>
          <ac:spMkLst>
            <pc:docMk/>
            <pc:sldMk cId="1874009332" sldId="3869"/>
            <ac:spMk id="4" creationId="{7D90F467-0866-73E0-E36B-EC7EC491E145}"/>
          </ac:spMkLst>
        </pc:spChg>
        <pc:spChg chg="add del mod">
          <ac:chgData name="Nicole Wible" userId="a0e7e227-9248-44ec-a601-84519f6eb189" providerId="ADAL" clId="{411612D8-2BCA-4009-BB7B-1D8B5735E2E6}" dt="2024-09-13T22:22:47.034" v="70" actId="478"/>
          <ac:spMkLst>
            <pc:docMk/>
            <pc:sldMk cId="1874009332" sldId="3869"/>
            <ac:spMk id="6" creationId="{A8BE276E-5174-D772-C08D-A0BACC62ECC0}"/>
          </ac:spMkLst>
        </pc:spChg>
        <pc:spChg chg="add del mod">
          <ac:chgData name="Nicole Wible" userId="a0e7e227-9248-44ec-a601-84519f6eb189" providerId="ADAL" clId="{411612D8-2BCA-4009-BB7B-1D8B5735E2E6}" dt="2024-09-13T22:22:47.034" v="70" actId="478"/>
          <ac:spMkLst>
            <pc:docMk/>
            <pc:sldMk cId="1874009332" sldId="3869"/>
            <ac:spMk id="7" creationId="{B8A7BFA4-6C77-5A20-BA18-0080F8D02339}"/>
          </ac:spMkLst>
        </pc:spChg>
        <pc:spChg chg="add mod">
          <ac:chgData name="Nicole Wible" userId="a0e7e227-9248-44ec-a601-84519f6eb189" providerId="ADAL" clId="{411612D8-2BCA-4009-BB7B-1D8B5735E2E6}" dt="2024-09-13T22:22:47.213" v="71"/>
          <ac:spMkLst>
            <pc:docMk/>
            <pc:sldMk cId="1874009332" sldId="3869"/>
            <ac:spMk id="9" creationId="{09D53C68-48FF-585A-1770-96E3A1A25C5E}"/>
          </ac:spMkLst>
        </pc:spChg>
        <pc:spChg chg="add mod">
          <ac:chgData name="Nicole Wible" userId="a0e7e227-9248-44ec-a601-84519f6eb189" providerId="ADAL" clId="{411612D8-2BCA-4009-BB7B-1D8B5735E2E6}" dt="2024-09-13T22:22:47.213" v="71"/>
          <ac:spMkLst>
            <pc:docMk/>
            <pc:sldMk cId="1874009332" sldId="3869"/>
            <ac:spMk id="10" creationId="{FB83CC61-96A2-1A1B-4389-4EC680423892}"/>
          </ac:spMkLst>
        </pc:spChg>
        <pc:picChg chg="del">
          <ac:chgData name="Nicole Wible" userId="a0e7e227-9248-44ec-a601-84519f6eb189" providerId="ADAL" clId="{411612D8-2BCA-4009-BB7B-1D8B5735E2E6}" dt="2024-09-13T22:22:47.034" v="70" actId="478"/>
          <ac:picMkLst>
            <pc:docMk/>
            <pc:sldMk cId="1874009332" sldId="3869"/>
            <ac:picMk id="3" creationId="{92899D95-6F4E-8152-7A37-E30295589AC2}"/>
          </ac:picMkLst>
        </pc:picChg>
        <pc:picChg chg="add del mod">
          <ac:chgData name="Nicole Wible" userId="a0e7e227-9248-44ec-a601-84519f6eb189" providerId="ADAL" clId="{411612D8-2BCA-4009-BB7B-1D8B5735E2E6}" dt="2024-09-13T22:22:47.034" v="70" actId="478"/>
          <ac:picMkLst>
            <pc:docMk/>
            <pc:sldMk cId="1874009332" sldId="3869"/>
            <ac:picMk id="5" creationId="{7BA74A5B-0C32-9DD8-9C9D-C69001B7A700}"/>
          </ac:picMkLst>
        </pc:picChg>
        <pc:picChg chg="add mod">
          <ac:chgData name="Nicole Wible" userId="a0e7e227-9248-44ec-a601-84519f6eb189" providerId="ADAL" clId="{411612D8-2BCA-4009-BB7B-1D8B5735E2E6}" dt="2024-09-13T22:22:47.213" v="71"/>
          <ac:picMkLst>
            <pc:docMk/>
            <pc:sldMk cId="1874009332" sldId="3869"/>
            <ac:picMk id="8" creationId="{2DA061AF-20CE-DD7B-9ED9-F24409AE2CE3}"/>
          </ac:picMkLst>
        </pc:picChg>
      </pc:sldChg>
      <pc:sldChg chg="addSp delSp modSp mod modClrScheme delAnim modAnim chgLayout">
        <pc:chgData name="Nicole Wible" userId="a0e7e227-9248-44ec-a601-84519f6eb189" providerId="ADAL" clId="{411612D8-2BCA-4009-BB7B-1D8B5735E2E6}" dt="2024-09-13T22:22:56.546" v="74"/>
        <pc:sldMkLst>
          <pc:docMk/>
          <pc:sldMk cId="3997919265" sldId="3870"/>
        </pc:sldMkLst>
        <pc:spChg chg="del mod ord">
          <ac:chgData name="Nicole Wible" userId="a0e7e227-9248-44ec-a601-84519f6eb189" providerId="ADAL" clId="{411612D8-2BCA-4009-BB7B-1D8B5735E2E6}" dt="2024-09-13T22:22:56.256" v="73" actId="478"/>
          <ac:spMkLst>
            <pc:docMk/>
            <pc:sldMk cId="3997919265" sldId="3870"/>
            <ac:spMk id="2" creationId="{1B25301A-0080-4A2E-BD67-485C08D6CCCA}"/>
          </ac:spMkLst>
        </pc:spChg>
        <pc:spChg chg="del">
          <ac:chgData name="Nicole Wible" userId="a0e7e227-9248-44ec-a601-84519f6eb189" providerId="ADAL" clId="{411612D8-2BCA-4009-BB7B-1D8B5735E2E6}" dt="2024-09-13T22:22:56.256" v="73" actId="478"/>
          <ac:spMkLst>
            <pc:docMk/>
            <pc:sldMk cId="3997919265" sldId="3870"/>
            <ac:spMk id="5" creationId="{BAB8D7C8-6E01-F80F-3A8A-D3A32CB52A97}"/>
          </ac:spMkLst>
        </pc:spChg>
        <pc:spChg chg="del">
          <ac:chgData name="Nicole Wible" userId="a0e7e227-9248-44ec-a601-84519f6eb189" providerId="ADAL" clId="{411612D8-2BCA-4009-BB7B-1D8B5735E2E6}" dt="2024-09-13T22:22:56.256" v="73" actId="478"/>
          <ac:spMkLst>
            <pc:docMk/>
            <pc:sldMk cId="3997919265" sldId="3870"/>
            <ac:spMk id="6" creationId="{7692FEED-F0B2-9118-7A07-2866CF121AB7}"/>
          </ac:spMkLst>
        </pc:spChg>
        <pc:spChg chg="add mod">
          <ac:chgData name="Nicole Wible" userId="a0e7e227-9248-44ec-a601-84519f6eb189" providerId="ADAL" clId="{411612D8-2BCA-4009-BB7B-1D8B5735E2E6}" dt="2024-09-13T22:22:56.546" v="74"/>
          <ac:spMkLst>
            <pc:docMk/>
            <pc:sldMk cId="3997919265" sldId="3870"/>
            <ac:spMk id="7" creationId="{B04218EB-3241-E440-924C-6359E48B6247}"/>
          </ac:spMkLst>
        </pc:spChg>
        <pc:spChg chg="add mod">
          <ac:chgData name="Nicole Wible" userId="a0e7e227-9248-44ec-a601-84519f6eb189" providerId="ADAL" clId="{411612D8-2BCA-4009-BB7B-1D8B5735E2E6}" dt="2024-09-13T22:22:56.546" v="74"/>
          <ac:spMkLst>
            <pc:docMk/>
            <pc:sldMk cId="3997919265" sldId="3870"/>
            <ac:spMk id="8" creationId="{CC0891BD-A720-F37D-C2EF-A58C7AF2A96F}"/>
          </ac:spMkLst>
        </pc:spChg>
        <pc:spChg chg="add mod">
          <ac:chgData name="Nicole Wible" userId="a0e7e227-9248-44ec-a601-84519f6eb189" providerId="ADAL" clId="{411612D8-2BCA-4009-BB7B-1D8B5735E2E6}" dt="2024-09-13T22:22:56.546" v="74"/>
          <ac:spMkLst>
            <pc:docMk/>
            <pc:sldMk cId="3997919265" sldId="3870"/>
            <ac:spMk id="9" creationId="{280227DD-1DBF-6C2C-B8E2-52075903FB03}"/>
          </ac:spMkLst>
        </pc:spChg>
        <pc:picChg chg="del">
          <ac:chgData name="Nicole Wible" userId="a0e7e227-9248-44ec-a601-84519f6eb189" providerId="ADAL" clId="{411612D8-2BCA-4009-BB7B-1D8B5735E2E6}" dt="2024-09-13T22:22:56.256" v="73" actId="478"/>
          <ac:picMkLst>
            <pc:docMk/>
            <pc:sldMk cId="3997919265" sldId="3870"/>
            <ac:picMk id="3" creationId="{9376146A-1047-1658-8E9F-2B8AF9559B99}"/>
          </ac:picMkLst>
        </pc:picChg>
        <pc:picChg chg="add mod">
          <ac:chgData name="Nicole Wible" userId="a0e7e227-9248-44ec-a601-84519f6eb189" providerId="ADAL" clId="{411612D8-2BCA-4009-BB7B-1D8B5735E2E6}" dt="2024-09-13T22:22:56.546" v="74"/>
          <ac:picMkLst>
            <pc:docMk/>
            <pc:sldMk cId="3997919265" sldId="3870"/>
            <ac:picMk id="4" creationId="{3186915B-9189-F7AB-1B55-861B00A6D1C3}"/>
          </ac:picMkLst>
        </pc:picChg>
      </pc:sldChg>
      <pc:sldChg chg="addSp modSp modAnim modNotesTx">
        <pc:chgData name="Nicole Wible" userId="a0e7e227-9248-44ec-a601-84519f6eb189" providerId="ADAL" clId="{411612D8-2BCA-4009-BB7B-1D8B5735E2E6}" dt="2024-09-13T22:23:12.140" v="76"/>
        <pc:sldMkLst>
          <pc:docMk/>
          <pc:sldMk cId="2156980912" sldId="3872"/>
        </pc:sldMkLst>
        <pc:spChg chg="add mod">
          <ac:chgData name="Nicole Wible" userId="a0e7e227-9248-44ec-a601-84519f6eb189" providerId="ADAL" clId="{411612D8-2BCA-4009-BB7B-1D8B5735E2E6}" dt="2024-09-13T22:23:08.545" v="75"/>
          <ac:spMkLst>
            <pc:docMk/>
            <pc:sldMk cId="2156980912" sldId="3872"/>
            <ac:spMk id="7" creationId="{5812841C-348D-E526-FC9C-C4EDE3FE205D}"/>
          </ac:spMkLst>
        </pc:spChg>
        <pc:picChg chg="add mod">
          <ac:chgData name="Nicole Wible" userId="a0e7e227-9248-44ec-a601-84519f6eb189" providerId="ADAL" clId="{411612D8-2BCA-4009-BB7B-1D8B5735E2E6}" dt="2024-09-13T22:23:08.545" v="75"/>
          <ac:picMkLst>
            <pc:docMk/>
            <pc:sldMk cId="2156980912" sldId="3872"/>
            <ac:picMk id="5" creationId="{C615CA97-3E64-9EFA-9323-DE0B3810E0B3}"/>
          </ac:picMkLst>
        </pc:picChg>
      </pc:sldChg>
      <pc:sldChg chg="addSp delSp modSp mod">
        <pc:chgData name="Nicole Wible" userId="a0e7e227-9248-44ec-a601-84519f6eb189" providerId="ADAL" clId="{411612D8-2BCA-4009-BB7B-1D8B5735E2E6}" dt="2024-09-13T22:23:48.120" v="100" actId="1036"/>
        <pc:sldMkLst>
          <pc:docMk/>
          <pc:sldMk cId="1451989868" sldId="3873"/>
        </pc:sldMkLst>
        <pc:spChg chg="mod">
          <ac:chgData name="Nicole Wible" userId="a0e7e227-9248-44ec-a601-84519f6eb189" providerId="ADAL" clId="{411612D8-2BCA-4009-BB7B-1D8B5735E2E6}" dt="2024-09-13T22:23:48.120" v="100" actId="1036"/>
          <ac:spMkLst>
            <pc:docMk/>
            <pc:sldMk cId="1451989868" sldId="3873"/>
            <ac:spMk id="4" creationId="{E0DA79D7-D40E-4D16-A55A-4C5A719100F5}"/>
          </ac:spMkLst>
        </pc:spChg>
        <pc:grpChg chg="add mod ord">
          <ac:chgData name="Nicole Wible" userId="a0e7e227-9248-44ec-a601-84519f6eb189" providerId="ADAL" clId="{411612D8-2BCA-4009-BB7B-1D8B5735E2E6}" dt="2024-09-13T22:23:40.178" v="88" actId="171"/>
          <ac:grpSpMkLst>
            <pc:docMk/>
            <pc:sldMk cId="1451989868" sldId="3873"/>
            <ac:grpSpMk id="3" creationId="{FD16BACD-23A8-70F4-4431-5AFC91A52736}"/>
          </ac:grpSpMkLst>
        </pc:grpChg>
        <pc:picChg chg="add del mod">
          <ac:chgData name="Nicole Wible" userId="a0e7e227-9248-44ec-a601-84519f6eb189" providerId="ADAL" clId="{411612D8-2BCA-4009-BB7B-1D8B5735E2E6}" dt="2024-09-13T22:23:44.264" v="90" actId="14826"/>
          <ac:picMkLst>
            <pc:docMk/>
            <pc:sldMk cId="1451989868" sldId="3873"/>
            <ac:picMk id="2" creationId="{7B728787-6BC0-4E83-8ECE-07634BF79EFB}"/>
          </ac:picMkLst>
        </pc:picChg>
        <pc:picChg chg="mod">
          <ac:chgData name="Nicole Wible" userId="a0e7e227-9248-44ec-a601-84519f6eb189" providerId="ADAL" clId="{411612D8-2BCA-4009-BB7B-1D8B5735E2E6}" dt="2024-09-13T22:23:30.435" v="78"/>
          <ac:picMkLst>
            <pc:docMk/>
            <pc:sldMk cId="1451989868" sldId="3873"/>
            <ac:picMk id="5" creationId="{0D250769-CB4E-7C0A-E658-6EAF03657397}"/>
          </ac:picMkLst>
        </pc:picChg>
        <pc:picChg chg="mod">
          <ac:chgData name="Nicole Wible" userId="a0e7e227-9248-44ec-a601-84519f6eb189" providerId="ADAL" clId="{411612D8-2BCA-4009-BB7B-1D8B5735E2E6}" dt="2024-09-13T22:23:30.435" v="78"/>
          <ac:picMkLst>
            <pc:docMk/>
            <pc:sldMk cId="1451989868" sldId="3873"/>
            <ac:picMk id="6" creationId="{A6243CBE-34AB-C28F-8C14-95DDFD82093A}"/>
          </ac:picMkLst>
        </pc:picChg>
        <pc:picChg chg="mod">
          <ac:chgData name="Nicole Wible" userId="a0e7e227-9248-44ec-a601-84519f6eb189" providerId="ADAL" clId="{411612D8-2BCA-4009-BB7B-1D8B5735E2E6}" dt="2024-09-13T22:23:30.435" v="78"/>
          <ac:picMkLst>
            <pc:docMk/>
            <pc:sldMk cId="1451989868" sldId="3873"/>
            <ac:picMk id="7" creationId="{F0BE2C9B-5EAE-86A2-982B-5B87A33ACB26}"/>
          </ac:picMkLst>
        </pc:picChg>
      </pc:sldChg>
      <pc:sldChg chg="addSp delSp modSp mod modClrScheme delAnim modAnim chgLayout">
        <pc:chgData name="Nicole Wible" userId="a0e7e227-9248-44ec-a601-84519f6eb189" providerId="ADAL" clId="{411612D8-2BCA-4009-BB7B-1D8B5735E2E6}" dt="2024-09-13T22:24:08.379" v="106" actId="700"/>
        <pc:sldMkLst>
          <pc:docMk/>
          <pc:sldMk cId="2069196684" sldId="3874"/>
        </pc:sldMkLst>
        <pc:spChg chg="del mod ord">
          <ac:chgData name="Nicole Wible" userId="a0e7e227-9248-44ec-a601-84519f6eb189" providerId="ADAL" clId="{411612D8-2BCA-4009-BB7B-1D8B5735E2E6}" dt="2024-09-13T22:24:03.603" v="102" actId="478"/>
          <ac:spMkLst>
            <pc:docMk/>
            <pc:sldMk cId="2069196684" sldId="3874"/>
            <ac:spMk id="2" creationId="{1B25301A-0080-4A2E-BD67-485C08D6CCCA}"/>
          </ac:spMkLst>
        </pc:spChg>
        <pc:spChg chg="del">
          <ac:chgData name="Nicole Wible" userId="a0e7e227-9248-44ec-a601-84519f6eb189" providerId="ADAL" clId="{411612D8-2BCA-4009-BB7B-1D8B5735E2E6}" dt="2024-09-13T22:24:03.603" v="102" actId="478"/>
          <ac:spMkLst>
            <pc:docMk/>
            <pc:sldMk cId="2069196684" sldId="3874"/>
            <ac:spMk id="4" creationId="{95D56A99-1C34-510B-DCA4-8888B7917F34}"/>
          </ac:spMkLst>
        </pc:spChg>
        <pc:spChg chg="add del mod">
          <ac:chgData name="Nicole Wible" userId="a0e7e227-9248-44ec-a601-84519f6eb189" providerId="ADAL" clId="{411612D8-2BCA-4009-BB7B-1D8B5735E2E6}" dt="2024-09-13T22:24:05.499" v="104" actId="478"/>
          <ac:spMkLst>
            <pc:docMk/>
            <pc:sldMk cId="2069196684" sldId="3874"/>
            <ac:spMk id="6" creationId="{0AFC7558-8170-FDBF-E9D2-4E47E16C179F}"/>
          </ac:spMkLst>
        </pc:spChg>
        <pc:spChg chg="add del mod">
          <ac:chgData name="Nicole Wible" userId="a0e7e227-9248-44ec-a601-84519f6eb189" providerId="ADAL" clId="{411612D8-2BCA-4009-BB7B-1D8B5735E2E6}" dt="2024-09-13T22:24:05.499" v="104" actId="478"/>
          <ac:spMkLst>
            <pc:docMk/>
            <pc:sldMk cId="2069196684" sldId="3874"/>
            <ac:spMk id="8" creationId="{C75CBC0E-47C2-0393-C086-1170F4901DAF}"/>
          </ac:spMkLst>
        </pc:spChg>
        <pc:spChg chg="add del mod">
          <ac:chgData name="Nicole Wible" userId="a0e7e227-9248-44ec-a601-84519f6eb189" providerId="ADAL" clId="{411612D8-2BCA-4009-BB7B-1D8B5735E2E6}" dt="2024-09-13T22:24:05.499" v="104" actId="478"/>
          <ac:spMkLst>
            <pc:docMk/>
            <pc:sldMk cId="2069196684" sldId="3874"/>
            <ac:spMk id="9" creationId="{190BA710-F1B4-E0C8-4585-C8BC218A3D48}"/>
          </ac:spMkLst>
        </pc:spChg>
        <pc:spChg chg="add mod">
          <ac:chgData name="Nicole Wible" userId="a0e7e227-9248-44ec-a601-84519f6eb189" providerId="ADAL" clId="{411612D8-2BCA-4009-BB7B-1D8B5735E2E6}" dt="2024-09-13T22:24:06.010" v="105"/>
          <ac:spMkLst>
            <pc:docMk/>
            <pc:sldMk cId="2069196684" sldId="3874"/>
            <ac:spMk id="11" creationId="{E67EF398-D803-4610-69F6-B8C1B74E8089}"/>
          </ac:spMkLst>
        </pc:spChg>
        <pc:spChg chg="add mod">
          <ac:chgData name="Nicole Wible" userId="a0e7e227-9248-44ec-a601-84519f6eb189" providerId="ADAL" clId="{411612D8-2BCA-4009-BB7B-1D8B5735E2E6}" dt="2024-09-13T22:24:06.010" v="105"/>
          <ac:spMkLst>
            <pc:docMk/>
            <pc:sldMk cId="2069196684" sldId="3874"/>
            <ac:spMk id="12" creationId="{F59AC084-3E42-8391-8685-D0EEF25F0DCF}"/>
          </ac:spMkLst>
        </pc:spChg>
        <pc:picChg chg="del">
          <ac:chgData name="Nicole Wible" userId="a0e7e227-9248-44ec-a601-84519f6eb189" providerId="ADAL" clId="{411612D8-2BCA-4009-BB7B-1D8B5735E2E6}" dt="2024-09-13T22:24:03.603" v="102" actId="478"/>
          <ac:picMkLst>
            <pc:docMk/>
            <pc:sldMk cId="2069196684" sldId="3874"/>
            <ac:picMk id="3" creationId="{DF1798FB-0E65-D32B-90F6-4A137277D5B5}"/>
          </ac:picMkLst>
        </pc:picChg>
        <pc:picChg chg="add del mod">
          <ac:chgData name="Nicole Wible" userId="a0e7e227-9248-44ec-a601-84519f6eb189" providerId="ADAL" clId="{411612D8-2BCA-4009-BB7B-1D8B5735E2E6}" dt="2024-09-13T22:24:05.499" v="104" actId="478"/>
          <ac:picMkLst>
            <pc:docMk/>
            <pc:sldMk cId="2069196684" sldId="3874"/>
            <ac:picMk id="7" creationId="{AD1788E4-A27B-B074-FC94-FC3F755684CF}"/>
          </ac:picMkLst>
        </pc:picChg>
        <pc:picChg chg="add mod">
          <ac:chgData name="Nicole Wible" userId="a0e7e227-9248-44ec-a601-84519f6eb189" providerId="ADAL" clId="{411612D8-2BCA-4009-BB7B-1D8B5735E2E6}" dt="2024-09-13T22:24:06.010" v="105"/>
          <ac:picMkLst>
            <pc:docMk/>
            <pc:sldMk cId="2069196684" sldId="3874"/>
            <ac:picMk id="10" creationId="{F398DBCB-C52C-5ADB-35E2-F59300279839}"/>
          </ac:picMkLst>
        </pc:picChg>
      </pc:sldChg>
      <pc:sldChg chg="addSp delSp modSp mod modClrScheme delAnim modAnim chgLayout">
        <pc:chgData name="Nicole Wible" userId="a0e7e227-9248-44ec-a601-84519f6eb189" providerId="ADAL" clId="{411612D8-2BCA-4009-BB7B-1D8B5735E2E6}" dt="2024-09-13T22:24:20.730" v="109"/>
        <pc:sldMkLst>
          <pc:docMk/>
          <pc:sldMk cId="561563936" sldId="3877"/>
        </pc:sldMkLst>
        <pc:spChg chg="del mod ord">
          <ac:chgData name="Nicole Wible" userId="a0e7e227-9248-44ec-a601-84519f6eb189" providerId="ADAL" clId="{411612D8-2BCA-4009-BB7B-1D8B5735E2E6}" dt="2024-09-13T22:24:14.362" v="108" actId="478"/>
          <ac:spMkLst>
            <pc:docMk/>
            <pc:sldMk cId="561563936" sldId="3877"/>
            <ac:spMk id="2" creationId="{1B25301A-0080-4A2E-BD67-485C08D6CCCA}"/>
          </ac:spMkLst>
        </pc:spChg>
        <pc:spChg chg="del">
          <ac:chgData name="Nicole Wible" userId="a0e7e227-9248-44ec-a601-84519f6eb189" providerId="ADAL" clId="{411612D8-2BCA-4009-BB7B-1D8B5735E2E6}" dt="2024-09-13T22:24:14.362" v="108" actId="478"/>
          <ac:spMkLst>
            <pc:docMk/>
            <pc:sldMk cId="561563936" sldId="3877"/>
            <ac:spMk id="4" creationId="{E20516AB-6BB4-D720-3D50-8D9EDEE2C0B0}"/>
          </ac:spMkLst>
        </pc:spChg>
        <pc:spChg chg="add mod">
          <ac:chgData name="Nicole Wible" userId="a0e7e227-9248-44ec-a601-84519f6eb189" providerId="ADAL" clId="{411612D8-2BCA-4009-BB7B-1D8B5735E2E6}" dt="2024-09-13T22:24:20.730" v="109"/>
          <ac:spMkLst>
            <pc:docMk/>
            <pc:sldMk cId="561563936" sldId="3877"/>
            <ac:spMk id="6" creationId="{A3D9C670-F7EE-2B47-133B-C949ABEE2AC6}"/>
          </ac:spMkLst>
        </pc:spChg>
        <pc:spChg chg="add mod">
          <ac:chgData name="Nicole Wible" userId="a0e7e227-9248-44ec-a601-84519f6eb189" providerId="ADAL" clId="{411612D8-2BCA-4009-BB7B-1D8B5735E2E6}" dt="2024-09-13T22:24:20.730" v="109"/>
          <ac:spMkLst>
            <pc:docMk/>
            <pc:sldMk cId="561563936" sldId="3877"/>
            <ac:spMk id="7" creationId="{B07AE0C3-5761-A85B-B054-5228A2D3A300}"/>
          </ac:spMkLst>
        </pc:spChg>
        <pc:picChg chg="del">
          <ac:chgData name="Nicole Wible" userId="a0e7e227-9248-44ec-a601-84519f6eb189" providerId="ADAL" clId="{411612D8-2BCA-4009-BB7B-1D8B5735E2E6}" dt="2024-09-13T22:24:14.362" v="108" actId="478"/>
          <ac:picMkLst>
            <pc:docMk/>
            <pc:sldMk cId="561563936" sldId="3877"/>
            <ac:picMk id="3" creationId="{CECF14A4-B439-21EB-3271-9C106B933DD0}"/>
          </ac:picMkLst>
        </pc:picChg>
        <pc:picChg chg="add mod">
          <ac:chgData name="Nicole Wible" userId="a0e7e227-9248-44ec-a601-84519f6eb189" providerId="ADAL" clId="{411612D8-2BCA-4009-BB7B-1D8B5735E2E6}" dt="2024-09-13T22:24:20.730" v="109"/>
          <ac:picMkLst>
            <pc:docMk/>
            <pc:sldMk cId="561563936" sldId="3877"/>
            <ac:picMk id="5" creationId="{0298D252-42C8-F6BF-E45B-50D674C8CDF5}"/>
          </ac:picMkLst>
        </pc:picChg>
      </pc:sldChg>
      <pc:sldChg chg="addSp delSp modSp mod modClrScheme delAnim modAnim chgLayout">
        <pc:chgData name="Nicole Wible" userId="a0e7e227-9248-44ec-a601-84519f6eb189" providerId="ADAL" clId="{411612D8-2BCA-4009-BB7B-1D8B5735E2E6}" dt="2024-09-13T22:24:30.587" v="112"/>
        <pc:sldMkLst>
          <pc:docMk/>
          <pc:sldMk cId="2023662068" sldId="3878"/>
        </pc:sldMkLst>
        <pc:spChg chg="del mod ord">
          <ac:chgData name="Nicole Wible" userId="a0e7e227-9248-44ec-a601-84519f6eb189" providerId="ADAL" clId="{411612D8-2BCA-4009-BB7B-1D8B5735E2E6}" dt="2024-09-13T22:24:25.426" v="111" actId="478"/>
          <ac:spMkLst>
            <pc:docMk/>
            <pc:sldMk cId="2023662068" sldId="3878"/>
            <ac:spMk id="2" creationId="{1B25301A-0080-4A2E-BD67-485C08D6CCCA}"/>
          </ac:spMkLst>
        </pc:spChg>
        <pc:spChg chg="del">
          <ac:chgData name="Nicole Wible" userId="a0e7e227-9248-44ec-a601-84519f6eb189" providerId="ADAL" clId="{411612D8-2BCA-4009-BB7B-1D8B5735E2E6}" dt="2024-09-13T22:24:25.426" v="111" actId="478"/>
          <ac:spMkLst>
            <pc:docMk/>
            <pc:sldMk cId="2023662068" sldId="3878"/>
            <ac:spMk id="4" creationId="{675D8FC9-33C8-5F3F-26A3-00EB6EB8A962}"/>
          </ac:spMkLst>
        </pc:spChg>
        <pc:spChg chg="del">
          <ac:chgData name="Nicole Wible" userId="a0e7e227-9248-44ec-a601-84519f6eb189" providerId="ADAL" clId="{411612D8-2BCA-4009-BB7B-1D8B5735E2E6}" dt="2024-09-13T22:24:25.426" v="111" actId="478"/>
          <ac:spMkLst>
            <pc:docMk/>
            <pc:sldMk cId="2023662068" sldId="3878"/>
            <ac:spMk id="5" creationId="{5D08B5DE-F28D-DB20-D1E7-8D66CDD82E11}"/>
          </ac:spMkLst>
        </pc:spChg>
        <pc:spChg chg="add mod">
          <ac:chgData name="Nicole Wible" userId="a0e7e227-9248-44ec-a601-84519f6eb189" providerId="ADAL" clId="{411612D8-2BCA-4009-BB7B-1D8B5735E2E6}" dt="2024-09-13T22:24:30.587" v="112"/>
          <ac:spMkLst>
            <pc:docMk/>
            <pc:sldMk cId="2023662068" sldId="3878"/>
            <ac:spMk id="7" creationId="{94519540-7162-9549-9342-74A886025B2B}"/>
          </ac:spMkLst>
        </pc:spChg>
        <pc:spChg chg="add mod">
          <ac:chgData name="Nicole Wible" userId="a0e7e227-9248-44ec-a601-84519f6eb189" providerId="ADAL" clId="{411612D8-2BCA-4009-BB7B-1D8B5735E2E6}" dt="2024-09-13T22:24:30.587" v="112"/>
          <ac:spMkLst>
            <pc:docMk/>
            <pc:sldMk cId="2023662068" sldId="3878"/>
            <ac:spMk id="8" creationId="{0D68965E-DB50-C5A3-8794-1FD6039F642E}"/>
          </ac:spMkLst>
        </pc:spChg>
        <pc:spChg chg="add mod">
          <ac:chgData name="Nicole Wible" userId="a0e7e227-9248-44ec-a601-84519f6eb189" providerId="ADAL" clId="{411612D8-2BCA-4009-BB7B-1D8B5735E2E6}" dt="2024-09-13T22:24:30.587" v="112"/>
          <ac:spMkLst>
            <pc:docMk/>
            <pc:sldMk cId="2023662068" sldId="3878"/>
            <ac:spMk id="9" creationId="{A1071E26-BD3A-0DC9-EB4C-E58408FE832C}"/>
          </ac:spMkLst>
        </pc:spChg>
        <pc:picChg chg="del">
          <ac:chgData name="Nicole Wible" userId="a0e7e227-9248-44ec-a601-84519f6eb189" providerId="ADAL" clId="{411612D8-2BCA-4009-BB7B-1D8B5735E2E6}" dt="2024-09-13T22:24:25.426" v="111" actId="478"/>
          <ac:picMkLst>
            <pc:docMk/>
            <pc:sldMk cId="2023662068" sldId="3878"/>
            <ac:picMk id="3" creationId="{9BC5D2D9-761A-5A21-7B4F-1495C1FEC324}"/>
          </ac:picMkLst>
        </pc:picChg>
        <pc:picChg chg="add mod">
          <ac:chgData name="Nicole Wible" userId="a0e7e227-9248-44ec-a601-84519f6eb189" providerId="ADAL" clId="{411612D8-2BCA-4009-BB7B-1D8B5735E2E6}" dt="2024-09-13T22:24:30.587" v="112"/>
          <ac:picMkLst>
            <pc:docMk/>
            <pc:sldMk cId="2023662068" sldId="3878"/>
            <ac:picMk id="6" creationId="{FDFD0ACD-66E1-1F98-2338-026B9E0B1A0B}"/>
          </ac:picMkLst>
        </pc:picChg>
      </pc:sldChg>
      <pc:sldChg chg="addSp delSp modSp mod delAnim modAnim">
        <pc:chgData name="Nicole Wible" userId="a0e7e227-9248-44ec-a601-84519f6eb189" providerId="ADAL" clId="{411612D8-2BCA-4009-BB7B-1D8B5735E2E6}" dt="2024-09-13T22:24:41.045" v="114"/>
        <pc:sldMkLst>
          <pc:docMk/>
          <pc:sldMk cId="3560159942" sldId="3879"/>
        </pc:sldMkLst>
        <pc:spChg chg="del">
          <ac:chgData name="Nicole Wible" userId="a0e7e227-9248-44ec-a601-84519f6eb189" providerId="ADAL" clId="{411612D8-2BCA-4009-BB7B-1D8B5735E2E6}" dt="2024-09-13T22:24:40.819" v="113" actId="478"/>
          <ac:spMkLst>
            <pc:docMk/>
            <pc:sldMk cId="3560159942" sldId="3879"/>
            <ac:spMk id="2" creationId="{1C354BCC-C7F5-4A46-BFF0-532F0A998AD7}"/>
          </ac:spMkLst>
        </pc:spChg>
        <pc:spChg chg="del">
          <ac:chgData name="Nicole Wible" userId="a0e7e227-9248-44ec-a601-84519f6eb189" providerId="ADAL" clId="{411612D8-2BCA-4009-BB7B-1D8B5735E2E6}" dt="2024-09-13T22:24:40.819" v="113" actId="478"/>
          <ac:spMkLst>
            <pc:docMk/>
            <pc:sldMk cId="3560159942" sldId="3879"/>
            <ac:spMk id="3" creationId="{1DF39C40-6B0D-4A67-96F4-0415A28DBC37}"/>
          </ac:spMkLst>
        </pc:spChg>
        <pc:spChg chg="del">
          <ac:chgData name="Nicole Wible" userId="a0e7e227-9248-44ec-a601-84519f6eb189" providerId="ADAL" clId="{411612D8-2BCA-4009-BB7B-1D8B5735E2E6}" dt="2024-09-13T22:24:40.819" v="113" actId="478"/>
          <ac:spMkLst>
            <pc:docMk/>
            <pc:sldMk cId="3560159942" sldId="3879"/>
            <ac:spMk id="4" creationId="{F91A0734-7EE2-4A47-A28B-1D8E7750E653}"/>
          </ac:spMkLst>
        </pc:spChg>
        <pc:spChg chg="add mod">
          <ac:chgData name="Nicole Wible" userId="a0e7e227-9248-44ec-a601-84519f6eb189" providerId="ADAL" clId="{411612D8-2BCA-4009-BB7B-1D8B5735E2E6}" dt="2024-09-13T22:24:41.045" v="114"/>
          <ac:spMkLst>
            <pc:docMk/>
            <pc:sldMk cId="3560159942" sldId="3879"/>
            <ac:spMk id="7" creationId="{872C03A8-DD59-6B5B-3301-C3190B29D687}"/>
          </ac:spMkLst>
        </pc:spChg>
        <pc:spChg chg="del">
          <ac:chgData name="Nicole Wible" userId="a0e7e227-9248-44ec-a601-84519f6eb189" providerId="ADAL" clId="{411612D8-2BCA-4009-BB7B-1D8B5735E2E6}" dt="2024-09-13T22:24:40.819" v="113" actId="478"/>
          <ac:spMkLst>
            <pc:docMk/>
            <pc:sldMk cId="3560159942" sldId="3879"/>
            <ac:spMk id="9" creationId="{7A46FC2E-3AD1-498F-9CD9-EEFE1B2292AF}"/>
          </ac:spMkLst>
        </pc:spChg>
        <pc:picChg chg="add mod">
          <ac:chgData name="Nicole Wible" userId="a0e7e227-9248-44ec-a601-84519f6eb189" providerId="ADAL" clId="{411612D8-2BCA-4009-BB7B-1D8B5735E2E6}" dt="2024-09-13T22:24:41.045" v="114"/>
          <ac:picMkLst>
            <pc:docMk/>
            <pc:sldMk cId="3560159942" sldId="3879"/>
            <ac:picMk id="5" creationId="{F1DE5599-42F1-D265-5E7D-F9965E279E78}"/>
          </ac:picMkLst>
        </pc:picChg>
        <pc:picChg chg="del">
          <ac:chgData name="Nicole Wible" userId="a0e7e227-9248-44ec-a601-84519f6eb189" providerId="ADAL" clId="{411612D8-2BCA-4009-BB7B-1D8B5735E2E6}" dt="2024-09-13T22:24:40.819" v="113" actId="478"/>
          <ac:picMkLst>
            <pc:docMk/>
            <pc:sldMk cId="3560159942" sldId="3879"/>
            <ac:picMk id="6" creationId="{01BE9897-A7C7-4A4C-95EE-DFFB22BDF5C5}"/>
          </ac:picMkLst>
        </pc:picChg>
      </pc:sldChg>
      <pc:sldChg chg="addSp delSp modSp mod delAnim modAnim">
        <pc:chgData name="Nicole Wible" userId="a0e7e227-9248-44ec-a601-84519f6eb189" providerId="ADAL" clId="{411612D8-2BCA-4009-BB7B-1D8B5735E2E6}" dt="2024-09-13T22:24:48.108" v="116"/>
        <pc:sldMkLst>
          <pc:docMk/>
          <pc:sldMk cId="290694860" sldId="3880"/>
        </pc:sldMkLst>
        <pc:spChg chg="add mod">
          <ac:chgData name="Nicole Wible" userId="a0e7e227-9248-44ec-a601-84519f6eb189" providerId="ADAL" clId="{411612D8-2BCA-4009-BB7B-1D8B5735E2E6}" dt="2024-09-13T22:24:48.108" v="116"/>
          <ac:spMkLst>
            <pc:docMk/>
            <pc:sldMk cId="290694860" sldId="3880"/>
            <ac:spMk id="4" creationId="{F99C6036-D07E-8E79-7C71-B3275954EDDA}"/>
          </ac:spMkLst>
        </pc:spChg>
        <pc:spChg chg="del">
          <ac:chgData name="Nicole Wible" userId="a0e7e227-9248-44ec-a601-84519f6eb189" providerId="ADAL" clId="{411612D8-2BCA-4009-BB7B-1D8B5735E2E6}" dt="2024-09-13T22:24:47.892" v="115" actId="478"/>
          <ac:spMkLst>
            <pc:docMk/>
            <pc:sldMk cId="290694860" sldId="3880"/>
            <ac:spMk id="6" creationId="{C817BC23-5C10-4C70-9212-708E4DD9E603}"/>
          </ac:spMkLst>
        </pc:spChg>
        <pc:picChg chg="add mod">
          <ac:chgData name="Nicole Wible" userId="a0e7e227-9248-44ec-a601-84519f6eb189" providerId="ADAL" clId="{411612D8-2BCA-4009-BB7B-1D8B5735E2E6}" dt="2024-09-13T22:24:48.108" v="116"/>
          <ac:picMkLst>
            <pc:docMk/>
            <pc:sldMk cId="290694860" sldId="3880"/>
            <ac:picMk id="2" creationId="{1EFEE269-984E-74C7-947C-08E223416B88}"/>
          </ac:picMkLst>
        </pc:picChg>
        <pc:picChg chg="del">
          <ac:chgData name="Nicole Wible" userId="a0e7e227-9248-44ec-a601-84519f6eb189" providerId="ADAL" clId="{411612D8-2BCA-4009-BB7B-1D8B5735E2E6}" dt="2024-09-13T22:24:47.892" v="115" actId="478"/>
          <ac:picMkLst>
            <pc:docMk/>
            <pc:sldMk cId="290694860" sldId="3880"/>
            <ac:picMk id="3" creationId="{6D5061DA-A35D-42F3-8E91-70F6FFBD18E3}"/>
          </ac:picMkLst>
        </pc:picChg>
      </pc:sldChg>
      <pc:sldChg chg="addSp delSp modSp mod modClrScheme chgLayout">
        <pc:chgData name="Nicole Wible" userId="a0e7e227-9248-44ec-a601-84519f6eb189" providerId="ADAL" clId="{411612D8-2BCA-4009-BB7B-1D8B5735E2E6}" dt="2024-09-13T22:25:46.878" v="130" actId="12"/>
        <pc:sldMkLst>
          <pc:docMk/>
          <pc:sldMk cId="2824155969" sldId="3881"/>
        </pc:sldMkLst>
        <pc:spChg chg="del">
          <ac:chgData name="Nicole Wible" userId="a0e7e227-9248-44ec-a601-84519f6eb189" providerId="ADAL" clId="{411612D8-2BCA-4009-BB7B-1D8B5735E2E6}" dt="2024-09-13T22:24:54.487" v="117" actId="478"/>
          <ac:spMkLst>
            <pc:docMk/>
            <pc:sldMk cId="2824155969" sldId="3881"/>
            <ac:spMk id="4" creationId="{D799A3DF-58A1-46E6-84C3-7FEF3EB9C3ED}"/>
          </ac:spMkLst>
        </pc:spChg>
        <pc:spChg chg="del">
          <ac:chgData name="Nicole Wible" userId="a0e7e227-9248-44ec-a601-84519f6eb189" providerId="ADAL" clId="{411612D8-2BCA-4009-BB7B-1D8B5735E2E6}" dt="2024-09-13T22:24:54.487" v="117" actId="478"/>
          <ac:spMkLst>
            <pc:docMk/>
            <pc:sldMk cId="2824155969" sldId="3881"/>
            <ac:spMk id="5" creationId="{4512B9A1-64E2-41F1-8917-3A8089FECA68}"/>
          </ac:spMkLst>
        </pc:spChg>
        <pc:spChg chg="add del mod">
          <ac:chgData name="Nicole Wible" userId="a0e7e227-9248-44ec-a601-84519f6eb189" providerId="ADAL" clId="{411612D8-2BCA-4009-BB7B-1D8B5735E2E6}" dt="2024-09-13T22:24:57.228" v="120" actId="478"/>
          <ac:spMkLst>
            <pc:docMk/>
            <pc:sldMk cId="2824155969" sldId="3881"/>
            <ac:spMk id="6" creationId="{F639FC55-B64E-6D41-79B2-1A28E2C4AC06}"/>
          </ac:spMkLst>
        </pc:spChg>
        <pc:spChg chg="add del mod">
          <ac:chgData name="Nicole Wible" userId="a0e7e227-9248-44ec-a601-84519f6eb189" providerId="ADAL" clId="{411612D8-2BCA-4009-BB7B-1D8B5735E2E6}" dt="2024-09-13T22:24:57.228" v="120" actId="478"/>
          <ac:spMkLst>
            <pc:docMk/>
            <pc:sldMk cId="2824155969" sldId="3881"/>
            <ac:spMk id="8" creationId="{DA71B9C6-2498-C0AE-1B92-8E3F2C79EEE6}"/>
          </ac:spMkLst>
        </pc:spChg>
        <pc:spChg chg="add del mod">
          <ac:chgData name="Nicole Wible" userId="a0e7e227-9248-44ec-a601-84519f6eb189" providerId="ADAL" clId="{411612D8-2BCA-4009-BB7B-1D8B5735E2E6}" dt="2024-09-13T22:24:57.228" v="120" actId="478"/>
          <ac:spMkLst>
            <pc:docMk/>
            <pc:sldMk cId="2824155969" sldId="3881"/>
            <ac:spMk id="9" creationId="{115F3E03-5F0E-EEC1-028B-2B21536742A3}"/>
          </ac:spMkLst>
        </pc:spChg>
        <pc:spChg chg="add del mod">
          <ac:chgData name="Nicole Wible" userId="a0e7e227-9248-44ec-a601-84519f6eb189" providerId="ADAL" clId="{411612D8-2BCA-4009-BB7B-1D8B5735E2E6}" dt="2024-09-13T22:24:57.228" v="120" actId="478"/>
          <ac:spMkLst>
            <pc:docMk/>
            <pc:sldMk cId="2824155969" sldId="3881"/>
            <ac:spMk id="11" creationId="{37CDE68F-DB3C-7882-C6DE-AAA719568FD8}"/>
          </ac:spMkLst>
        </pc:spChg>
        <pc:spChg chg="add del mod">
          <ac:chgData name="Nicole Wible" userId="a0e7e227-9248-44ec-a601-84519f6eb189" providerId="ADAL" clId="{411612D8-2BCA-4009-BB7B-1D8B5735E2E6}" dt="2024-09-13T22:24:57.228" v="120" actId="478"/>
          <ac:spMkLst>
            <pc:docMk/>
            <pc:sldMk cId="2824155969" sldId="3881"/>
            <ac:spMk id="12" creationId="{C17AF452-20A5-8E19-BC85-A6D4CDE58E2B}"/>
          </ac:spMkLst>
        </pc:spChg>
        <pc:spChg chg="add del mod">
          <ac:chgData name="Nicole Wible" userId="a0e7e227-9248-44ec-a601-84519f6eb189" providerId="ADAL" clId="{411612D8-2BCA-4009-BB7B-1D8B5735E2E6}" dt="2024-09-13T22:24:57.228" v="120" actId="478"/>
          <ac:spMkLst>
            <pc:docMk/>
            <pc:sldMk cId="2824155969" sldId="3881"/>
            <ac:spMk id="14" creationId="{62160D1E-A79E-867B-E10D-48DD0B949CDF}"/>
          </ac:spMkLst>
        </pc:spChg>
        <pc:spChg chg="add del mod ord">
          <ac:chgData name="Nicole Wible" userId="a0e7e227-9248-44ec-a601-84519f6eb189" providerId="ADAL" clId="{411612D8-2BCA-4009-BB7B-1D8B5735E2E6}" dt="2024-09-13T22:25:39.603" v="128" actId="478"/>
          <ac:spMkLst>
            <pc:docMk/>
            <pc:sldMk cId="2824155969" sldId="3881"/>
            <ac:spMk id="15" creationId="{AAEDFCA6-A1F6-D36D-300E-22322F2376FF}"/>
          </ac:spMkLst>
        </pc:spChg>
        <pc:spChg chg="add mod">
          <ac:chgData name="Nicole Wible" userId="a0e7e227-9248-44ec-a601-84519f6eb189" providerId="ADAL" clId="{411612D8-2BCA-4009-BB7B-1D8B5735E2E6}" dt="2024-09-13T22:24:57.448" v="121"/>
          <ac:spMkLst>
            <pc:docMk/>
            <pc:sldMk cId="2824155969" sldId="3881"/>
            <ac:spMk id="17" creationId="{522C773D-21EE-1721-C50A-8FE4A60A8520}"/>
          </ac:spMkLst>
        </pc:spChg>
        <pc:spChg chg="add mod">
          <ac:chgData name="Nicole Wible" userId="a0e7e227-9248-44ec-a601-84519f6eb189" providerId="ADAL" clId="{411612D8-2BCA-4009-BB7B-1D8B5735E2E6}" dt="2024-09-13T22:25:46.878" v="130" actId="12"/>
          <ac:spMkLst>
            <pc:docMk/>
            <pc:sldMk cId="2824155969" sldId="3881"/>
            <ac:spMk id="18" creationId="{5232D9C8-3F0E-8AB0-6C2A-A3379184BA3A}"/>
          </ac:spMkLst>
        </pc:spChg>
        <pc:picChg chg="del">
          <ac:chgData name="Nicole Wible" userId="a0e7e227-9248-44ec-a601-84519f6eb189" providerId="ADAL" clId="{411612D8-2BCA-4009-BB7B-1D8B5735E2E6}" dt="2024-09-13T22:24:54.487" v="117" actId="478"/>
          <ac:picMkLst>
            <pc:docMk/>
            <pc:sldMk cId="2824155969" sldId="3881"/>
            <ac:picMk id="2" creationId="{CA21B12B-DC5E-B72B-DC49-3A9D1B3607DB}"/>
          </ac:picMkLst>
        </pc:picChg>
        <pc:picChg chg="add del mod">
          <ac:chgData name="Nicole Wible" userId="a0e7e227-9248-44ec-a601-84519f6eb189" providerId="ADAL" clId="{411612D8-2BCA-4009-BB7B-1D8B5735E2E6}" dt="2024-09-13T22:24:57.228" v="120" actId="478"/>
          <ac:picMkLst>
            <pc:docMk/>
            <pc:sldMk cId="2824155969" sldId="3881"/>
            <ac:picMk id="10" creationId="{ADB22D23-E9B3-0EB8-CA72-657D8BEA2113}"/>
          </ac:picMkLst>
        </pc:picChg>
        <pc:picChg chg="add del mod">
          <ac:chgData name="Nicole Wible" userId="a0e7e227-9248-44ec-a601-84519f6eb189" providerId="ADAL" clId="{411612D8-2BCA-4009-BB7B-1D8B5735E2E6}" dt="2024-09-13T22:24:57.228" v="120" actId="478"/>
          <ac:picMkLst>
            <pc:docMk/>
            <pc:sldMk cId="2824155969" sldId="3881"/>
            <ac:picMk id="13" creationId="{1627D168-2733-9E92-207D-1D663BFE7E03}"/>
          </ac:picMkLst>
        </pc:picChg>
        <pc:picChg chg="add mod">
          <ac:chgData name="Nicole Wible" userId="a0e7e227-9248-44ec-a601-84519f6eb189" providerId="ADAL" clId="{411612D8-2BCA-4009-BB7B-1D8B5735E2E6}" dt="2024-09-13T22:24:57.448" v="121"/>
          <ac:picMkLst>
            <pc:docMk/>
            <pc:sldMk cId="2824155969" sldId="3881"/>
            <ac:picMk id="16" creationId="{7553CC9A-1ED8-0D7E-2E03-899615E4529C}"/>
          </ac:picMkLst>
        </pc:picChg>
      </pc:sldChg>
      <pc:sldChg chg="addSp delSp modSp mod delAnim modAnim">
        <pc:chgData name="Nicole Wible" userId="a0e7e227-9248-44ec-a601-84519f6eb189" providerId="ADAL" clId="{411612D8-2BCA-4009-BB7B-1D8B5735E2E6}" dt="2024-09-13T22:26:02.247" v="132"/>
        <pc:sldMkLst>
          <pc:docMk/>
          <pc:sldMk cId="2422743808" sldId="3883"/>
        </pc:sldMkLst>
        <pc:spChg chg="del">
          <ac:chgData name="Nicole Wible" userId="a0e7e227-9248-44ec-a601-84519f6eb189" providerId="ADAL" clId="{411612D8-2BCA-4009-BB7B-1D8B5735E2E6}" dt="2024-09-13T22:26:02.062" v="131" actId="478"/>
          <ac:spMkLst>
            <pc:docMk/>
            <pc:sldMk cId="2422743808" sldId="3883"/>
            <ac:spMk id="2" creationId="{1C354BCC-C7F5-4A46-BFF0-532F0A998AD7}"/>
          </ac:spMkLst>
        </pc:spChg>
        <pc:spChg chg="del">
          <ac:chgData name="Nicole Wible" userId="a0e7e227-9248-44ec-a601-84519f6eb189" providerId="ADAL" clId="{411612D8-2BCA-4009-BB7B-1D8B5735E2E6}" dt="2024-09-13T22:26:02.062" v="131" actId="478"/>
          <ac:spMkLst>
            <pc:docMk/>
            <pc:sldMk cId="2422743808" sldId="3883"/>
            <ac:spMk id="3" creationId="{1DF39C40-6B0D-4A67-96F4-0415A28DBC37}"/>
          </ac:spMkLst>
        </pc:spChg>
        <pc:spChg chg="del">
          <ac:chgData name="Nicole Wible" userId="a0e7e227-9248-44ec-a601-84519f6eb189" providerId="ADAL" clId="{411612D8-2BCA-4009-BB7B-1D8B5735E2E6}" dt="2024-09-13T22:26:02.062" v="131" actId="478"/>
          <ac:spMkLst>
            <pc:docMk/>
            <pc:sldMk cId="2422743808" sldId="3883"/>
            <ac:spMk id="4" creationId="{F91A0734-7EE2-4A47-A28B-1D8E7750E653}"/>
          </ac:spMkLst>
        </pc:spChg>
        <pc:spChg chg="add mod">
          <ac:chgData name="Nicole Wible" userId="a0e7e227-9248-44ec-a601-84519f6eb189" providerId="ADAL" clId="{411612D8-2BCA-4009-BB7B-1D8B5735E2E6}" dt="2024-09-13T22:26:02.247" v="132"/>
          <ac:spMkLst>
            <pc:docMk/>
            <pc:sldMk cId="2422743808" sldId="3883"/>
            <ac:spMk id="7" creationId="{DFAC58F3-56C6-DDFA-48A6-29B27D22A346}"/>
          </ac:spMkLst>
        </pc:spChg>
        <pc:spChg chg="del">
          <ac:chgData name="Nicole Wible" userId="a0e7e227-9248-44ec-a601-84519f6eb189" providerId="ADAL" clId="{411612D8-2BCA-4009-BB7B-1D8B5735E2E6}" dt="2024-09-13T22:26:02.062" v="131" actId="478"/>
          <ac:spMkLst>
            <pc:docMk/>
            <pc:sldMk cId="2422743808" sldId="3883"/>
            <ac:spMk id="8" creationId="{6F70DE6E-B4FD-4F37-AC4F-026936CB4E2B}"/>
          </ac:spMkLst>
        </pc:spChg>
        <pc:picChg chg="add mod">
          <ac:chgData name="Nicole Wible" userId="a0e7e227-9248-44ec-a601-84519f6eb189" providerId="ADAL" clId="{411612D8-2BCA-4009-BB7B-1D8B5735E2E6}" dt="2024-09-13T22:26:02.247" v="132"/>
          <ac:picMkLst>
            <pc:docMk/>
            <pc:sldMk cId="2422743808" sldId="3883"/>
            <ac:picMk id="5" creationId="{4F832EB5-8C72-DA1A-2A7D-1E995643102E}"/>
          </ac:picMkLst>
        </pc:picChg>
        <pc:picChg chg="del">
          <ac:chgData name="Nicole Wible" userId="a0e7e227-9248-44ec-a601-84519f6eb189" providerId="ADAL" clId="{411612D8-2BCA-4009-BB7B-1D8B5735E2E6}" dt="2024-09-13T22:26:02.062" v="131" actId="478"/>
          <ac:picMkLst>
            <pc:docMk/>
            <pc:sldMk cId="2422743808" sldId="3883"/>
            <ac:picMk id="6" creationId="{01BE9897-A7C7-4A4C-95EE-DFFB22BDF5C5}"/>
          </ac:picMkLst>
        </pc:picChg>
      </pc:sldChg>
      <pc:sldChg chg="addSp delSp modSp mod delAnim modAnim">
        <pc:chgData name="Nicole Wible" userId="a0e7e227-9248-44ec-a601-84519f6eb189" providerId="ADAL" clId="{411612D8-2BCA-4009-BB7B-1D8B5735E2E6}" dt="2024-09-13T22:26:09.076" v="134"/>
        <pc:sldMkLst>
          <pc:docMk/>
          <pc:sldMk cId="3486164730" sldId="3884"/>
        </pc:sldMkLst>
        <pc:spChg chg="del">
          <ac:chgData name="Nicole Wible" userId="a0e7e227-9248-44ec-a601-84519f6eb189" providerId="ADAL" clId="{411612D8-2BCA-4009-BB7B-1D8B5735E2E6}" dt="2024-09-13T22:26:08.892" v="133" actId="478"/>
          <ac:spMkLst>
            <pc:docMk/>
            <pc:sldMk cId="3486164730" sldId="3884"/>
            <ac:spMk id="4" creationId="{DB3BA92A-0454-6BC4-DFAD-134398BD0C40}"/>
          </ac:spMkLst>
        </pc:spChg>
        <pc:spChg chg="del">
          <ac:chgData name="Nicole Wible" userId="a0e7e227-9248-44ec-a601-84519f6eb189" providerId="ADAL" clId="{411612D8-2BCA-4009-BB7B-1D8B5735E2E6}" dt="2024-09-13T22:26:08.892" v="133" actId="478"/>
          <ac:spMkLst>
            <pc:docMk/>
            <pc:sldMk cId="3486164730" sldId="3884"/>
            <ac:spMk id="5" creationId="{752BFC0B-CDA3-FA45-D3A9-CB99CDD84CBB}"/>
          </ac:spMkLst>
        </pc:spChg>
        <pc:spChg chg="del">
          <ac:chgData name="Nicole Wible" userId="a0e7e227-9248-44ec-a601-84519f6eb189" providerId="ADAL" clId="{411612D8-2BCA-4009-BB7B-1D8B5735E2E6}" dt="2024-09-13T22:26:08.892" v="133" actId="478"/>
          <ac:spMkLst>
            <pc:docMk/>
            <pc:sldMk cId="3486164730" sldId="3884"/>
            <ac:spMk id="6" creationId="{905029A0-2296-B44E-168A-8B9E8777753B}"/>
          </ac:spMkLst>
        </pc:spChg>
        <pc:spChg chg="add mod">
          <ac:chgData name="Nicole Wible" userId="a0e7e227-9248-44ec-a601-84519f6eb189" providerId="ADAL" clId="{411612D8-2BCA-4009-BB7B-1D8B5735E2E6}" dt="2024-09-13T22:26:09.076" v="134"/>
          <ac:spMkLst>
            <pc:docMk/>
            <pc:sldMk cId="3486164730" sldId="3884"/>
            <ac:spMk id="7" creationId="{B03FDC9C-1397-F730-DAA8-8A1FAA1FA56C}"/>
          </ac:spMkLst>
        </pc:spChg>
        <pc:spChg chg="add mod">
          <ac:chgData name="Nicole Wible" userId="a0e7e227-9248-44ec-a601-84519f6eb189" providerId="ADAL" clId="{411612D8-2BCA-4009-BB7B-1D8B5735E2E6}" dt="2024-09-13T22:26:09.076" v="134"/>
          <ac:spMkLst>
            <pc:docMk/>
            <pc:sldMk cId="3486164730" sldId="3884"/>
            <ac:spMk id="8" creationId="{00B5BA88-CEA3-32DF-9153-AB07CA4D52CA}"/>
          </ac:spMkLst>
        </pc:spChg>
        <pc:spChg chg="add mod">
          <ac:chgData name="Nicole Wible" userId="a0e7e227-9248-44ec-a601-84519f6eb189" providerId="ADAL" clId="{411612D8-2BCA-4009-BB7B-1D8B5735E2E6}" dt="2024-09-13T22:26:09.076" v="134"/>
          <ac:spMkLst>
            <pc:docMk/>
            <pc:sldMk cId="3486164730" sldId="3884"/>
            <ac:spMk id="9" creationId="{DF6FEA1F-856A-C297-BD60-B0ED484587A8}"/>
          </ac:spMkLst>
        </pc:spChg>
        <pc:picChg chg="del">
          <ac:chgData name="Nicole Wible" userId="a0e7e227-9248-44ec-a601-84519f6eb189" providerId="ADAL" clId="{411612D8-2BCA-4009-BB7B-1D8B5735E2E6}" dt="2024-09-13T22:26:08.892" v="133" actId="478"/>
          <ac:picMkLst>
            <pc:docMk/>
            <pc:sldMk cId="3486164730" sldId="3884"/>
            <ac:picMk id="2" creationId="{1E30C577-6039-8F68-9A55-A861260E2553}"/>
          </ac:picMkLst>
        </pc:picChg>
        <pc:picChg chg="add mod">
          <ac:chgData name="Nicole Wible" userId="a0e7e227-9248-44ec-a601-84519f6eb189" providerId="ADAL" clId="{411612D8-2BCA-4009-BB7B-1D8B5735E2E6}" dt="2024-09-13T22:26:09.076" v="134"/>
          <ac:picMkLst>
            <pc:docMk/>
            <pc:sldMk cId="3486164730" sldId="3884"/>
            <ac:picMk id="3" creationId="{73596959-E410-BA38-F45E-DD00E1695E40}"/>
          </ac:picMkLst>
        </pc:picChg>
      </pc:sldChg>
      <pc:sldChg chg="addSp delSp modSp mod delAnim modAnim">
        <pc:chgData name="Nicole Wible" userId="a0e7e227-9248-44ec-a601-84519f6eb189" providerId="ADAL" clId="{411612D8-2BCA-4009-BB7B-1D8B5735E2E6}" dt="2024-09-13T22:26:35.116" v="142"/>
        <pc:sldMkLst>
          <pc:docMk/>
          <pc:sldMk cId="3839987494" sldId="3886"/>
        </pc:sldMkLst>
        <pc:spChg chg="del">
          <ac:chgData name="Nicole Wible" userId="a0e7e227-9248-44ec-a601-84519f6eb189" providerId="ADAL" clId="{411612D8-2BCA-4009-BB7B-1D8B5735E2E6}" dt="2024-09-13T22:26:34.635" v="141" actId="478"/>
          <ac:spMkLst>
            <pc:docMk/>
            <pc:sldMk cId="3839987494" sldId="3886"/>
            <ac:spMk id="3" creationId="{5E8F2765-814D-4603-E275-D71F63C8764D}"/>
          </ac:spMkLst>
        </pc:spChg>
        <pc:spChg chg="del">
          <ac:chgData name="Nicole Wible" userId="a0e7e227-9248-44ec-a601-84519f6eb189" providerId="ADAL" clId="{411612D8-2BCA-4009-BB7B-1D8B5735E2E6}" dt="2024-09-13T22:26:34.635" v="141" actId="478"/>
          <ac:spMkLst>
            <pc:docMk/>
            <pc:sldMk cId="3839987494" sldId="3886"/>
            <ac:spMk id="4" creationId="{B9667210-3EF5-9475-F98C-39A22F901259}"/>
          </ac:spMkLst>
        </pc:spChg>
        <pc:spChg chg="del">
          <ac:chgData name="Nicole Wible" userId="a0e7e227-9248-44ec-a601-84519f6eb189" providerId="ADAL" clId="{411612D8-2BCA-4009-BB7B-1D8B5735E2E6}" dt="2024-09-13T22:26:34.635" v="141" actId="478"/>
          <ac:spMkLst>
            <pc:docMk/>
            <pc:sldMk cId="3839987494" sldId="3886"/>
            <ac:spMk id="5" creationId="{EDAFECC2-912B-A3A6-E2E5-B616D9CC2FA9}"/>
          </ac:spMkLst>
        </pc:spChg>
        <pc:spChg chg="add mod">
          <ac:chgData name="Nicole Wible" userId="a0e7e227-9248-44ec-a601-84519f6eb189" providerId="ADAL" clId="{411612D8-2BCA-4009-BB7B-1D8B5735E2E6}" dt="2024-09-13T22:26:35.116" v="142"/>
          <ac:spMkLst>
            <pc:docMk/>
            <pc:sldMk cId="3839987494" sldId="3886"/>
            <ac:spMk id="7" creationId="{29D2D86E-94D7-2A1B-433C-C7941C8BAF93}"/>
          </ac:spMkLst>
        </pc:spChg>
        <pc:spChg chg="add mod">
          <ac:chgData name="Nicole Wible" userId="a0e7e227-9248-44ec-a601-84519f6eb189" providerId="ADAL" clId="{411612D8-2BCA-4009-BB7B-1D8B5735E2E6}" dt="2024-09-13T22:26:35.116" v="142"/>
          <ac:spMkLst>
            <pc:docMk/>
            <pc:sldMk cId="3839987494" sldId="3886"/>
            <ac:spMk id="8" creationId="{8F7CA904-7AC6-7F19-F734-720B038C98D1}"/>
          </ac:spMkLst>
        </pc:spChg>
        <pc:spChg chg="add mod">
          <ac:chgData name="Nicole Wible" userId="a0e7e227-9248-44ec-a601-84519f6eb189" providerId="ADAL" clId="{411612D8-2BCA-4009-BB7B-1D8B5735E2E6}" dt="2024-09-13T22:26:35.116" v="142"/>
          <ac:spMkLst>
            <pc:docMk/>
            <pc:sldMk cId="3839987494" sldId="3886"/>
            <ac:spMk id="9" creationId="{412BA5A9-6AD2-6454-64EF-376C4C3D02BF}"/>
          </ac:spMkLst>
        </pc:spChg>
        <pc:picChg chg="del">
          <ac:chgData name="Nicole Wible" userId="a0e7e227-9248-44ec-a601-84519f6eb189" providerId="ADAL" clId="{411612D8-2BCA-4009-BB7B-1D8B5735E2E6}" dt="2024-09-13T22:26:34.635" v="141" actId="478"/>
          <ac:picMkLst>
            <pc:docMk/>
            <pc:sldMk cId="3839987494" sldId="3886"/>
            <ac:picMk id="2" creationId="{9A794AD5-DF3E-6494-501D-F180B4ABAFCC}"/>
          </ac:picMkLst>
        </pc:picChg>
        <pc:picChg chg="add mod">
          <ac:chgData name="Nicole Wible" userId="a0e7e227-9248-44ec-a601-84519f6eb189" providerId="ADAL" clId="{411612D8-2BCA-4009-BB7B-1D8B5735E2E6}" dt="2024-09-13T22:26:35.116" v="142"/>
          <ac:picMkLst>
            <pc:docMk/>
            <pc:sldMk cId="3839987494" sldId="3886"/>
            <ac:picMk id="6" creationId="{A5DB6809-E33B-E09E-F767-22DEDDABFBD7}"/>
          </ac:picMkLst>
        </pc:picChg>
      </pc:sldChg>
      <pc:sldChg chg="addSp delSp modSp mod delAnim modAnim">
        <pc:chgData name="Nicole Wible" userId="a0e7e227-9248-44ec-a601-84519f6eb189" providerId="ADAL" clId="{411612D8-2BCA-4009-BB7B-1D8B5735E2E6}" dt="2024-09-13T22:32:17.011" v="172" actId="1076"/>
        <pc:sldMkLst>
          <pc:docMk/>
          <pc:sldMk cId="3244121969" sldId="3887"/>
        </pc:sldMkLst>
        <pc:spChg chg="del">
          <ac:chgData name="Nicole Wible" userId="a0e7e227-9248-44ec-a601-84519f6eb189" providerId="ADAL" clId="{411612D8-2BCA-4009-BB7B-1D8B5735E2E6}" dt="2024-09-13T22:27:30.324" v="153" actId="478"/>
          <ac:spMkLst>
            <pc:docMk/>
            <pc:sldMk cId="3244121969" sldId="3887"/>
            <ac:spMk id="3" creationId="{FD8BA180-E035-EB94-0CE3-87F2D2DC3187}"/>
          </ac:spMkLst>
        </pc:spChg>
        <pc:spChg chg="del">
          <ac:chgData name="Nicole Wible" userId="a0e7e227-9248-44ec-a601-84519f6eb189" providerId="ADAL" clId="{411612D8-2BCA-4009-BB7B-1D8B5735E2E6}" dt="2024-09-13T22:27:30.324" v="153" actId="478"/>
          <ac:spMkLst>
            <pc:docMk/>
            <pc:sldMk cId="3244121969" sldId="3887"/>
            <ac:spMk id="4" creationId="{1D6DEC73-E597-3966-C1E6-670F9E9B971D}"/>
          </ac:spMkLst>
        </pc:spChg>
        <pc:spChg chg="del">
          <ac:chgData name="Nicole Wible" userId="a0e7e227-9248-44ec-a601-84519f6eb189" providerId="ADAL" clId="{411612D8-2BCA-4009-BB7B-1D8B5735E2E6}" dt="2024-09-13T22:27:30.324" v="153" actId="478"/>
          <ac:spMkLst>
            <pc:docMk/>
            <pc:sldMk cId="3244121969" sldId="3887"/>
            <ac:spMk id="5" creationId="{23C32771-DE72-3761-1BFC-CB3105AB7D2B}"/>
          </ac:spMkLst>
        </pc:spChg>
        <pc:spChg chg="del">
          <ac:chgData name="Nicole Wible" userId="a0e7e227-9248-44ec-a601-84519f6eb189" providerId="ADAL" clId="{411612D8-2BCA-4009-BB7B-1D8B5735E2E6}" dt="2024-09-13T22:27:30.324" v="153" actId="478"/>
          <ac:spMkLst>
            <pc:docMk/>
            <pc:sldMk cId="3244121969" sldId="3887"/>
            <ac:spMk id="7" creationId="{D9CE1C9C-8B6D-24C1-5F16-C5FFEE25C15B}"/>
          </ac:spMkLst>
        </pc:spChg>
        <pc:spChg chg="add mod">
          <ac:chgData name="Nicole Wible" userId="a0e7e227-9248-44ec-a601-84519f6eb189" providerId="ADAL" clId="{411612D8-2BCA-4009-BB7B-1D8B5735E2E6}" dt="2024-09-13T22:27:30.778" v="154"/>
          <ac:spMkLst>
            <pc:docMk/>
            <pc:sldMk cId="3244121969" sldId="3887"/>
            <ac:spMk id="8" creationId="{13441107-7C8E-77F0-7B69-A951DC0F8075}"/>
          </ac:spMkLst>
        </pc:spChg>
        <pc:spChg chg="add mod">
          <ac:chgData name="Nicole Wible" userId="a0e7e227-9248-44ec-a601-84519f6eb189" providerId="ADAL" clId="{411612D8-2BCA-4009-BB7B-1D8B5735E2E6}" dt="2024-09-13T22:27:30.778" v="154"/>
          <ac:spMkLst>
            <pc:docMk/>
            <pc:sldMk cId="3244121969" sldId="3887"/>
            <ac:spMk id="9" creationId="{ABF2504D-1A98-C3A9-026D-53EC862953F3}"/>
          </ac:spMkLst>
        </pc:spChg>
        <pc:spChg chg="add mod">
          <ac:chgData name="Nicole Wible" userId="a0e7e227-9248-44ec-a601-84519f6eb189" providerId="ADAL" clId="{411612D8-2BCA-4009-BB7B-1D8B5735E2E6}" dt="2024-09-13T22:27:30.778" v="154"/>
          <ac:spMkLst>
            <pc:docMk/>
            <pc:sldMk cId="3244121969" sldId="3887"/>
            <ac:spMk id="10" creationId="{9CA2FD44-B1E0-823B-B118-78048B8BA001}"/>
          </ac:spMkLst>
        </pc:spChg>
        <pc:spChg chg="add mod">
          <ac:chgData name="Nicole Wible" userId="a0e7e227-9248-44ec-a601-84519f6eb189" providerId="ADAL" clId="{411612D8-2BCA-4009-BB7B-1D8B5735E2E6}" dt="2024-09-13T22:27:30.778" v="154"/>
          <ac:spMkLst>
            <pc:docMk/>
            <pc:sldMk cId="3244121969" sldId="3887"/>
            <ac:spMk id="11" creationId="{C98D2A2C-93F5-E0F5-0B6F-4B55F9E0C7AC}"/>
          </ac:spMkLst>
        </pc:spChg>
        <pc:picChg chg="del">
          <ac:chgData name="Nicole Wible" userId="a0e7e227-9248-44ec-a601-84519f6eb189" providerId="ADAL" clId="{411612D8-2BCA-4009-BB7B-1D8B5735E2E6}" dt="2024-09-13T22:27:30.324" v="153" actId="478"/>
          <ac:picMkLst>
            <pc:docMk/>
            <pc:sldMk cId="3244121969" sldId="3887"/>
            <ac:picMk id="2" creationId="{2371B807-C812-0B58-5C05-0274B8A37756}"/>
          </ac:picMkLst>
        </pc:picChg>
        <pc:picChg chg="add mod">
          <ac:chgData name="Nicole Wible" userId="a0e7e227-9248-44ec-a601-84519f6eb189" providerId="ADAL" clId="{411612D8-2BCA-4009-BB7B-1D8B5735E2E6}" dt="2024-09-13T22:32:17.011" v="172" actId="1076"/>
          <ac:picMkLst>
            <pc:docMk/>
            <pc:sldMk cId="3244121969" sldId="3887"/>
            <ac:picMk id="6" creationId="{49382DF2-88FE-2C26-92E3-E1C83F47C2C1}"/>
          </ac:picMkLst>
        </pc:picChg>
      </pc:sldChg>
      <pc:sldChg chg="addSp delSp modSp mod delAnim modAnim">
        <pc:chgData name="Nicole Wible" userId="a0e7e227-9248-44ec-a601-84519f6eb189" providerId="ADAL" clId="{411612D8-2BCA-4009-BB7B-1D8B5735E2E6}" dt="2024-09-13T22:28:55.057" v="165"/>
        <pc:sldMkLst>
          <pc:docMk/>
          <pc:sldMk cId="1164655544" sldId="3892"/>
        </pc:sldMkLst>
        <pc:spChg chg="del">
          <ac:chgData name="Nicole Wible" userId="a0e7e227-9248-44ec-a601-84519f6eb189" providerId="ADAL" clId="{411612D8-2BCA-4009-BB7B-1D8B5735E2E6}" dt="2024-09-13T22:28:54.454" v="164" actId="478"/>
          <ac:spMkLst>
            <pc:docMk/>
            <pc:sldMk cId="1164655544" sldId="3892"/>
            <ac:spMk id="2" creationId="{1C354BCC-C7F5-4A46-BFF0-532F0A998AD7}"/>
          </ac:spMkLst>
        </pc:spChg>
        <pc:spChg chg="del">
          <ac:chgData name="Nicole Wible" userId="a0e7e227-9248-44ec-a601-84519f6eb189" providerId="ADAL" clId="{411612D8-2BCA-4009-BB7B-1D8B5735E2E6}" dt="2024-09-13T22:28:54.454" v="164" actId="478"/>
          <ac:spMkLst>
            <pc:docMk/>
            <pc:sldMk cId="1164655544" sldId="3892"/>
            <ac:spMk id="3" creationId="{1DF39C40-6B0D-4A67-96F4-0415A28DBC37}"/>
          </ac:spMkLst>
        </pc:spChg>
        <pc:spChg chg="del">
          <ac:chgData name="Nicole Wible" userId="a0e7e227-9248-44ec-a601-84519f6eb189" providerId="ADAL" clId="{411612D8-2BCA-4009-BB7B-1D8B5735E2E6}" dt="2024-09-13T22:28:54.454" v="164" actId="478"/>
          <ac:spMkLst>
            <pc:docMk/>
            <pc:sldMk cId="1164655544" sldId="3892"/>
            <ac:spMk id="4" creationId="{F91A0734-7EE2-4A47-A28B-1D8E7750E653}"/>
          </ac:spMkLst>
        </pc:spChg>
        <pc:spChg chg="add mod">
          <ac:chgData name="Nicole Wible" userId="a0e7e227-9248-44ec-a601-84519f6eb189" providerId="ADAL" clId="{411612D8-2BCA-4009-BB7B-1D8B5735E2E6}" dt="2024-09-13T22:28:55.057" v="165"/>
          <ac:spMkLst>
            <pc:docMk/>
            <pc:sldMk cId="1164655544" sldId="3892"/>
            <ac:spMk id="7" creationId="{8203DB92-2849-7617-2D73-13CE4EFED9A4}"/>
          </ac:spMkLst>
        </pc:spChg>
        <pc:spChg chg="del">
          <ac:chgData name="Nicole Wible" userId="a0e7e227-9248-44ec-a601-84519f6eb189" providerId="ADAL" clId="{411612D8-2BCA-4009-BB7B-1D8B5735E2E6}" dt="2024-09-13T22:28:54.454" v="164" actId="478"/>
          <ac:spMkLst>
            <pc:docMk/>
            <pc:sldMk cId="1164655544" sldId="3892"/>
            <ac:spMk id="8" creationId="{87C8E628-4901-45B1-BBBA-71C3E234EF93}"/>
          </ac:spMkLst>
        </pc:spChg>
        <pc:picChg chg="add mod">
          <ac:chgData name="Nicole Wible" userId="a0e7e227-9248-44ec-a601-84519f6eb189" providerId="ADAL" clId="{411612D8-2BCA-4009-BB7B-1D8B5735E2E6}" dt="2024-09-13T22:28:55.057" v="165"/>
          <ac:picMkLst>
            <pc:docMk/>
            <pc:sldMk cId="1164655544" sldId="3892"/>
            <ac:picMk id="5" creationId="{E7F8A1B1-3630-15A9-59AF-3391C7E8E877}"/>
          </ac:picMkLst>
        </pc:picChg>
        <pc:picChg chg="del">
          <ac:chgData name="Nicole Wible" userId="a0e7e227-9248-44ec-a601-84519f6eb189" providerId="ADAL" clId="{411612D8-2BCA-4009-BB7B-1D8B5735E2E6}" dt="2024-09-13T22:28:54.454" v="164" actId="478"/>
          <ac:picMkLst>
            <pc:docMk/>
            <pc:sldMk cId="1164655544" sldId="3892"/>
            <ac:picMk id="6" creationId="{01BE9897-A7C7-4A4C-95EE-DFFB22BDF5C5}"/>
          </ac:picMkLst>
        </pc:picChg>
      </pc:sldChg>
      <pc:sldChg chg="addSp delSp modSp mod">
        <pc:chgData name="Nicole Wible" userId="a0e7e227-9248-44ec-a601-84519f6eb189" providerId="ADAL" clId="{411612D8-2BCA-4009-BB7B-1D8B5735E2E6}" dt="2024-09-13T22:29:17.416" v="169" actId="478"/>
        <pc:sldMkLst>
          <pc:docMk/>
          <pc:sldMk cId="1522768955" sldId="3899"/>
        </pc:sldMkLst>
        <pc:spChg chg="del">
          <ac:chgData name="Nicole Wible" userId="a0e7e227-9248-44ec-a601-84519f6eb189" providerId="ADAL" clId="{411612D8-2BCA-4009-BB7B-1D8B5735E2E6}" dt="2024-09-13T22:29:12.030" v="166" actId="478"/>
          <ac:spMkLst>
            <pc:docMk/>
            <pc:sldMk cId="1522768955" sldId="3899"/>
            <ac:spMk id="2" creationId="{828B4A26-924C-47DE-BC68-ADB44397CBFE}"/>
          </ac:spMkLst>
        </pc:spChg>
        <pc:spChg chg="add del mod">
          <ac:chgData name="Nicole Wible" userId="a0e7e227-9248-44ec-a601-84519f6eb189" providerId="ADAL" clId="{411612D8-2BCA-4009-BB7B-1D8B5735E2E6}" dt="2024-09-13T22:29:17.416" v="169" actId="478"/>
          <ac:spMkLst>
            <pc:docMk/>
            <pc:sldMk cId="1522768955" sldId="3899"/>
            <ac:spMk id="5" creationId="{D6FC283A-8CE7-7EBE-1592-272210A2CB07}"/>
          </ac:spMkLst>
        </pc:spChg>
        <pc:spChg chg="add mod">
          <ac:chgData name="Nicole Wible" userId="a0e7e227-9248-44ec-a601-84519f6eb189" providerId="ADAL" clId="{411612D8-2BCA-4009-BB7B-1D8B5735E2E6}" dt="2024-09-13T22:29:12.222" v="168" actId="27636"/>
          <ac:spMkLst>
            <pc:docMk/>
            <pc:sldMk cId="1522768955" sldId="3899"/>
            <ac:spMk id="6" creationId="{477C39A6-453C-0D3F-E6D7-C4ACF1445A75}"/>
          </ac:spMkLst>
        </pc:spChg>
      </pc:sldChg>
      <pc:sldChg chg="addSp delSp modSp mod delAnim modAnim">
        <pc:chgData name="Nicole Wible" userId="a0e7e227-9248-44ec-a601-84519f6eb189" providerId="ADAL" clId="{411612D8-2BCA-4009-BB7B-1D8B5735E2E6}" dt="2024-09-13T22:26:27.586" v="140"/>
        <pc:sldMkLst>
          <pc:docMk/>
          <pc:sldMk cId="2940356913" sldId="3902"/>
        </pc:sldMkLst>
        <pc:spChg chg="del">
          <ac:chgData name="Nicole Wible" userId="a0e7e227-9248-44ec-a601-84519f6eb189" providerId="ADAL" clId="{411612D8-2BCA-4009-BB7B-1D8B5735E2E6}" dt="2024-09-13T22:26:23.273" v="139" actId="478"/>
          <ac:spMkLst>
            <pc:docMk/>
            <pc:sldMk cId="2940356913" sldId="3902"/>
            <ac:spMk id="4" creationId="{94390DBD-02F2-5B07-C9AC-2820FC7E374F}"/>
          </ac:spMkLst>
        </pc:spChg>
        <pc:spChg chg="del">
          <ac:chgData name="Nicole Wible" userId="a0e7e227-9248-44ec-a601-84519f6eb189" providerId="ADAL" clId="{411612D8-2BCA-4009-BB7B-1D8B5735E2E6}" dt="2024-09-13T22:26:23.273" v="139" actId="478"/>
          <ac:spMkLst>
            <pc:docMk/>
            <pc:sldMk cId="2940356913" sldId="3902"/>
            <ac:spMk id="5" creationId="{7A365720-E3C3-F11E-9BC0-2C9E49810D73}"/>
          </ac:spMkLst>
        </pc:spChg>
        <pc:spChg chg="del">
          <ac:chgData name="Nicole Wible" userId="a0e7e227-9248-44ec-a601-84519f6eb189" providerId="ADAL" clId="{411612D8-2BCA-4009-BB7B-1D8B5735E2E6}" dt="2024-09-13T22:26:23.273" v="139" actId="478"/>
          <ac:spMkLst>
            <pc:docMk/>
            <pc:sldMk cId="2940356913" sldId="3902"/>
            <ac:spMk id="6" creationId="{6183E7F8-587A-F75B-CAB0-B5B7CF961BCA}"/>
          </ac:spMkLst>
        </pc:spChg>
        <pc:spChg chg="add mod">
          <ac:chgData name="Nicole Wible" userId="a0e7e227-9248-44ec-a601-84519f6eb189" providerId="ADAL" clId="{411612D8-2BCA-4009-BB7B-1D8B5735E2E6}" dt="2024-09-13T22:26:27.586" v="140"/>
          <ac:spMkLst>
            <pc:docMk/>
            <pc:sldMk cId="2940356913" sldId="3902"/>
            <ac:spMk id="7" creationId="{79AD2C56-9AD1-3AF5-A7E4-9A5983F72040}"/>
          </ac:spMkLst>
        </pc:spChg>
        <pc:spChg chg="del">
          <ac:chgData name="Nicole Wible" userId="a0e7e227-9248-44ec-a601-84519f6eb189" providerId="ADAL" clId="{411612D8-2BCA-4009-BB7B-1D8B5735E2E6}" dt="2024-09-13T22:26:23.273" v="139" actId="478"/>
          <ac:spMkLst>
            <pc:docMk/>
            <pc:sldMk cId="2940356913" sldId="3902"/>
            <ac:spMk id="8" creationId="{A4B43F8D-C42C-2F11-CA0D-9525A810C5F5}"/>
          </ac:spMkLst>
        </pc:spChg>
        <pc:spChg chg="add mod">
          <ac:chgData name="Nicole Wible" userId="a0e7e227-9248-44ec-a601-84519f6eb189" providerId="ADAL" clId="{411612D8-2BCA-4009-BB7B-1D8B5735E2E6}" dt="2024-09-13T22:26:27.586" v="140"/>
          <ac:spMkLst>
            <pc:docMk/>
            <pc:sldMk cId="2940356913" sldId="3902"/>
            <ac:spMk id="9" creationId="{ADA368B6-F3FC-3B44-A65E-312EDD3AE753}"/>
          </ac:spMkLst>
        </pc:spChg>
        <pc:spChg chg="del">
          <ac:chgData name="Nicole Wible" userId="a0e7e227-9248-44ec-a601-84519f6eb189" providerId="ADAL" clId="{411612D8-2BCA-4009-BB7B-1D8B5735E2E6}" dt="2024-09-13T22:26:23.273" v="139" actId="478"/>
          <ac:spMkLst>
            <pc:docMk/>
            <pc:sldMk cId="2940356913" sldId="3902"/>
            <ac:spMk id="10" creationId="{318FF5EC-5CB7-FE49-3078-C142CF3C7141}"/>
          </ac:spMkLst>
        </pc:spChg>
        <pc:spChg chg="del">
          <ac:chgData name="Nicole Wible" userId="a0e7e227-9248-44ec-a601-84519f6eb189" providerId="ADAL" clId="{411612D8-2BCA-4009-BB7B-1D8B5735E2E6}" dt="2024-09-13T22:26:23.273" v="139" actId="478"/>
          <ac:spMkLst>
            <pc:docMk/>
            <pc:sldMk cId="2940356913" sldId="3902"/>
            <ac:spMk id="11" creationId="{ECA54F64-61C4-3E46-24EE-D6CBF06B78AC}"/>
          </ac:spMkLst>
        </pc:spChg>
        <pc:spChg chg="del">
          <ac:chgData name="Nicole Wible" userId="a0e7e227-9248-44ec-a601-84519f6eb189" providerId="ADAL" clId="{411612D8-2BCA-4009-BB7B-1D8B5735E2E6}" dt="2024-09-13T22:26:23.273" v="139" actId="478"/>
          <ac:spMkLst>
            <pc:docMk/>
            <pc:sldMk cId="2940356913" sldId="3902"/>
            <ac:spMk id="12" creationId="{16D61DB0-0B97-AC5D-15CF-DC06E028BBD0}"/>
          </ac:spMkLst>
        </pc:spChg>
        <pc:spChg chg="add mod">
          <ac:chgData name="Nicole Wible" userId="a0e7e227-9248-44ec-a601-84519f6eb189" providerId="ADAL" clId="{411612D8-2BCA-4009-BB7B-1D8B5735E2E6}" dt="2024-09-13T22:26:27.586" v="140"/>
          <ac:spMkLst>
            <pc:docMk/>
            <pc:sldMk cId="2940356913" sldId="3902"/>
            <ac:spMk id="13" creationId="{824FFB6B-5750-6019-CD16-12AA8A9787AB}"/>
          </ac:spMkLst>
        </pc:spChg>
        <pc:spChg chg="add mod">
          <ac:chgData name="Nicole Wible" userId="a0e7e227-9248-44ec-a601-84519f6eb189" providerId="ADAL" clId="{411612D8-2BCA-4009-BB7B-1D8B5735E2E6}" dt="2024-09-13T22:26:27.586" v="140"/>
          <ac:spMkLst>
            <pc:docMk/>
            <pc:sldMk cId="2940356913" sldId="3902"/>
            <ac:spMk id="14" creationId="{C00C3B6E-429D-F427-3431-59D222AA171D}"/>
          </ac:spMkLst>
        </pc:spChg>
        <pc:spChg chg="add mod">
          <ac:chgData name="Nicole Wible" userId="a0e7e227-9248-44ec-a601-84519f6eb189" providerId="ADAL" clId="{411612D8-2BCA-4009-BB7B-1D8B5735E2E6}" dt="2024-09-13T22:26:27.586" v="140"/>
          <ac:spMkLst>
            <pc:docMk/>
            <pc:sldMk cId="2940356913" sldId="3902"/>
            <ac:spMk id="15" creationId="{9DC3017D-02E2-8480-FE2A-A0F5DC9AE30D}"/>
          </ac:spMkLst>
        </pc:spChg>
        <pc:spChg chg="add mod">
          <ac:chgData name="Nicole Wible" userId="a0e7e227-9248-44ec-a601-84519f6eb189" providerId="ADAL" clId="{411612D8-2BCA-4009-BB7B-1D8B5735E2E6}" dt="2024-09-13T22:26:27.586" v="140"/>
          <ac:spMkLst>
            <pc:docMk/>
            <pc:sldMk cId="2940356913" sldId="3902"/>
            <ac:spMk id="16" creationId="{037FAF82-B463-C6E6-8A48-E60F062B71C6}"/>
          </ac:spMkLst>
        </pc:spChg>
        <pc:spChg chg="add mod">
          <ac:chgData name="Nicole Wible" userId="a0e7e227-9248-44ec-a601-84519f6eb189" providerId="ADAL" clId="{411612D8-2BCA-4009-BB7B-1D8B5735E2E6}" dt="2024-09-13T22:26:27.586" v="140"/>
          <ac:spMkLst>
            <pc:docMk/>
            <pc:sldMk cId="2940356913" sldId="3902"/>
            <ac:spMk id="17" creationId="{1EB1B05B-6C03-7FC7-855C-7D8DC5F6B8B8}"/>
          </ac:spMkLst>
        </pc:spChg>
        <pc:picChg chg="del">
          <ac:chgData name="Nicole Wible" userId="a0e7e227-9248-44ec-a601-84519f6eb189" providerId="ADAL" clId="{411612D8-2BCA-4009-BB7B-1D8B5735E2E6}" dt="2024-09-13T22:26:23.273" v="139" actId="478"/>
          <ac:picMkLst>
            <pc:docMk/>
            <pc:sldMk cId="2940356913" sldId="3902"/>
            <ac:picMk id="2" creationId="{B668AFE5-149D-4E07-E8F5-AF9D205CF20E}"/>
          </ac:picMkLst>
        </pc:picChg>
        <pc:picChg chg="add mod">
          <ac:chgData name="Nicole Wible" userId="a0e7e227-9248-44ec-a601-84519f6eb189" providerId="ADAL" clId="{411612D8-2BCA-4009-BB7B-1D8B5735E2E6}" dt="2024-09-13T22:26:27.586" v="140"/>
          <ac:picMkLst>
            <pc:docMk/>
            <pc:sldMk cId="2940356913" sldId="3902"/>
            <ac:picMk id="3" creationId="{FCC10446-3EDB-469B-DF9F-B5DA809A4ABF}"/>
          </ac:picMkLst>
        </pc:picChg>
      </pc:sldChg>
      <pc:sldChg chg="addSp delSp modSp mod delAnim modAnim modNotesTx">
        <pc:chgData name="Nicole Wible" userId="a0e7e227-9248-44ec-a601-84519f6eb189" providerId="ADAL" clId="{411612D8-2BCA-4009-BB7B-1D8B5735E2E6}" dt="2024-09-13T22:27:14.467" v="152"/>
        <pc:sldMkLst>
          <pc:docMk/>
          <pc:sldMk cId="2542213534" sldId="3904"/>
        </pc:sldMkLst>
        <pc:spChg chg="del">
          <ac:chgData name="Nicole Wible" userId="a0e7e227-9248-44ec-a601-84519f6eb189" providerId="ADAL" clId="{411612D8-2BCA-4009-BB7B-1D8B5735E2E6}" dt="2024-09-13T22:26:53.571" v="149" actId="478"/>
          <ac:spMkLst>
            <pc:docMk/>
            <pc:sldMk cId="2542213534" sldId="3904"/>
            <ac:spMk id="4" creationId="{706920A3-DF3C-5166-6CFB-6DEB52D25F3B}"/>
          </ac:spMkLst>
        </pc:spChg>
        <pc:spChg chg="del">
          <ac:chgData name="Nicole Wible" userId="a0e7e227-9248-44ec-a601-84519f6eb189" providerId="ADAL" clId="{411612D8-2BCA-4009-BB7B-1D8B5735E2E6}" dt="2024-09-13T22:26:53.571" v="149" actId="478"/>
          <ac:spMkLst>
            <pc:docMk/>
            <pc:sldMk cId="2542213534" sldId="3904"/>
            <ac:spMk id="5" creationId="{826DF6CA-79C1-BFFE-3A94-14C665CF9221}"/>
          </ac:spMkLst>
        </pc:spChg>
        <pc:spChg chg="add mod">
          <ac:chgData name="Nicole Wible" userId="a0e7e227-9248-44ec-a601-84519f6eb189" providerId="ADAL" clId="{411612D8-2BCA-4009-BB7B-1D8B5735E2E6}" dt="2024-09-13T22:26:53.840" v="150"/>
          <ac:spMkLst>
            <pc:docMk/>
            <pc:sldMk cId="2542213534" sldId="3904"/>
            <ac:spMk id="6" creationId="{43759656-A1BE-5CAA-A231-BC742B45D75F}"/>
          </ac:spMkLst>
        </pc:spChg>
        <pc:spChg chg="del">
          <ac:chgData name="Nicole Wible" userId="a0e7e227-9248-44ec-a601-84519f6eb189" providerId="ADAL" clId="{411612D8-2BCA-4009-BB7B-1D8B5735E2E6}" dt="2024-09-13T22:26:53.571" v="149" actId="478"/>
          <ac:spMkLst>
            <pc:docMk/>
            <pc:sldMk cId="2542213534" sldId="3904"/>
            <ac:spMk id="7" creationId="{71130E19-3D1A-C064-6EC2-071758EB46AC}"/>
          </ac:spMkLst>
        </pc:spChg>
        <pc:spChg chg="del">
          <ac:chgData name="Nicole Wible" userId="a0e7e227-9248-44ec-a601-84519f6eb189" providerId="ADAL" clId="{411612D8-2BCA-4009-BB7B-1D8B5735E2E6}" dt="2024-09-13T22:26:53.571" v="149" actId="478"/>
          <ac:spMkLst>
            <pc:docMk/>
            <pc:sldMk cId="2542213534" sldId="3904"/>
            <ac:spMk id="8" creationId="{3C3D206E-484C-93E1-4C90-8F15163997E2}"/>
          </ac:spMkLst>
        </pc:spChg>
        <pc:spChg chg="add mod">
          <ac:chgData name="Nicole Wible" userId="a0e7e227-9248-44ec-a601-84519f6eb189" providerId="ADAL" clId="{411612D8-2BCA-4009-BB7B-1D8B5735E2E6}" dt="2024-09-13T22:26:53.840" v="150"/>
          <ac:spMkLst>
            <pc:docMk/>
            <pc:sldMk cId="2542213534" sldId="3904"/>
            <ac:spMk id="9" creationId="{B4CB61B3-FE3C-6B0D-F2BB-405447030735}"/>
          </ac:spMkLst>
        </pc:spChg>
        <pc:spChg chg="del">
          <ac:chgData name="Nicole Wible" userId="a0e7e227-9248-44ec-a601-84519f6eb189" providerId="ADAL" clId="{411612D8-2BCA-4009-BB7B-1D8B5735E2E6}" dt="2024-09-13T22:26:53.571" v="149" actId="478"/>
          <ac:spMkLst>
            <pc:docMk/>
            <pc:sldMk cId="2542213534" sldId="3904"/>
            <ac:spMk id="10" creationId="{A7E3CF01-8DE8-EE08-2413-3A1C2D47629C}"/>
          </ac:spMkLst>
        </pc:spChg>
        <pc:spChg chg="del">
          <ac:chgData name="Nicole Wible" userId="a0e7e227-9248-44ec-a601-84519f6eb189" providerId="ADAL" clId="{411612D8-2BCA-4009-BB7B-1D8B5735E2E6}" dt="2024-09-13T22:26:53.571" v="149" actId="478"/>
          <ac:spMkLst>
            <pc:docMk/>
            <pc:sldMk cId="2542213534" sldId="3904"/>
            <ac:spMk id="11" creationId="{24CCE04F-3F9D-DB4A-D971-43B94EE72AC2}"/>
          </ac:spMkLst>
        </pc:spChg>
        <pc:spChg chg="del">
          <ac:chgData name="Nicole Wible" userId="a0e7e227-9248-44ec-a601-84519f6eb189" providerId="ADAL" clId="{411612D8-2BCA-4009-BB7B-1D8B5735E2E6}" dt="2024-09-13T22:26:53.571" v="149" actId="478"/>
          <ac:spMkLst>
            <pc:docMk/>
            <pc:sldMk cId="2542213534" sldId="3904"/>
            <ac:spMk id="12" creationId="{EFBAF916-C4D2-5164-D6D7-D6F40D02163B}"/>
          </ac:spMkLst>
        </pc:spChg>
        <pc:spChg chg="del">
          <ac:chgData name="Nicole Wible" userId="a0e7e227-9248-44ec-a601-84519f6eb189" providerId="ADAL" clId="{411612D8-2BCA-4009-BB7B-1D8B5735E2E6}" dt="2024-09-13T22:26:53.571" v="149" actId="478"/>
          <ac:spMkLst>
            <pc:docMk/>
            <pc:sldMk cId="2542213534" sldId="3904"/>
            <ac:spMk id="13" creationId="{6AE62BEA-A67C-51D4-7918-4230A515D912}"/>
          </ac:spMkLst>
        </pc:spChg>
        <pc:spChg chg="del">
          <ac:chgData name="Nicole Wible" userId="a0e7e227-9248-44ec-a601-84519f6eb189" providerId="ADAL" clId="{411612D8-2BCA-4009-BB7B-1D8B5735E2E6}" dt="2024-09-13T22:26:53.571" v="149" actId="478"/>
          <ac:spMkLst>
            <pc:docMk/>
            <pc:sldMk cId="2542213534" sldId="3904"/>
            <ac:spMk id="14" creationId="{BB7D0442-AB0F-4CDD-DA43-9E73BB574920}"/>
          </ac:spMkLst>
        </pc:spChg>
        <pc:spChg chg="add mod">
          <ac:chgData name="Nicole Wible" userId="a0e7e227-9248-44ec-a601-84519f6eb189" providerId="ADAL" clId="{411612D8-2BCA-4009-BB7B-1D8B5735E2E6}" dt="2024-09-13T22:26:53.840" v="150"/>
          <ac:spMkLst>
            <pc:docMk/>
            <pc:sldMk cId="2542213534" sldId="3904"/>
            <ac:spMk id="15" creationId="{A92E715C-8E0F-CEC7-169C-6EDFDC0BBDC7}"/>
          </ac:spMkLst>
        </pc:spChg>
        <pc:spChg chg="add mod">
          <ac:chgData name="Nicole Wible" userId="a0e7e227-9248-44ec-a601-84519f6eb189" providerId="ADAL" clId="{411612D8-2BCA-4009-BB7B-1D8B5735E2E6}" dt="2024-09-13T22:26:53.840" v="150"/>
          <ac:spMkLst>
            <pc:docMk/>
            <pc:sldMk cId="2542213534" sldId="3904"/>
            <ac:spMk id="16" creationId="{AD65549C-EEB6-171F-E88C-E14B55404F74}"/>
          </ac:spMkLst>
        </pc:spChg>
        <pc:spChg chg="add mod">
          <ac:chgData name="Nicole Wible" userId="a0e7e227-9248-44ec-a601-84519f6eb189" providerId="ADAL" clId="{411612D8-2BCA-4009-BB7B-1D8B5735E2E6}" dt="2024-09-13T22:26:53.840" v="150"/>
          <ac:spMkLst>
            <pc:docMk/>
            <pc:sldMk cId="2542213534" sldId="3904"/>
            <ac:spMk id="17" creationId="{56539577-218C-D560-82D4-106F86A57514}"/>
          </ac:spMkLst>
        </pc:spChg>
        <pc:spChg chg="add mod">
          <ac:chgData name="Nicole Wible" userId="a0e7e227-9248-44ec-a601-84519f6eb189" providerId="ADAL" clId="{411612D8-2BCA-4009-BB7B-1D8B5735E2E6}" dt="2024-09-13T22:26:53.840" v="150"/>
          <ac:spMkLst>
            <pc:docMk/>
            <pc:sldMk cId="2542213534" sldId="3904"/>
            <ac:spMk id="18" creationId="{C60A7EA1-F54B-5631-CE82-A369BCC83BD1}"/>
          </ac:spMkLst>
        </pc:spChg>
        <pc:spChg chg="add mod">
          <ac:chgData name="Nicole Wible" userId="a0e7e227-9248-44ec-a601-84519f6eb189" providerId="ADAL" clId="{411612D8-2BCA-4009-BB7B-1D8B5735E2E6}" dt="2024-09-13T22:26:53.840" v="150"/>
          <ac:spMkLst>
            <pc:docMk/>
            <pc:sldMk cId="2542213534" sldId="3904"/>
            <ac:spMk id="19" creationId="{11F24F00-C696-9A2A-3B88-C4E022D4B020}"/>
          </ac:spMkLst>
        </pc:spChg>
        <pc:spChg chg="add mod">
          <ac:chgData name="Nicole Wible" userId="a0e7e227-9248-44ec-a601-84519f6eb189" providerId="ADAL" clId="{411612D8-2BCA-4009-BB7B-1D8B5735E2E6}" dt="2024-09-13T22:26:53.840" v="150"/>
          <ac:spMkLst>
            <pc:docMk/>
            <pc:sldMk cId="2542213534" sldId="3904"/>
            <ac:spMk id="20" creationId="{A06BEBD1-DA1D-F7F3-2D43-DEE012AF9C28}"/>
          </ac:spMkLst>
        </pc:spChg>
        <pc:spChg chg="add mod">
          <ac:chgData name="Nicole Wible" userId="a0e7e227-9248-44ec-a601-84519f6eb189" providerId="ADAL" clId="{411612D8-2BCA-4009-BB7B-1D8B5735E2E6}" dt="2024-09-13T22:26:53.840" v="150"/>
          <ac:spMkLst>
            <pc:docMk/>
            <pc:sldMk cId="2542213534" sldId="3904"/>
            <ac:spMk id="21" creationId="{0C67B35C-E178-27D2-D76D-4F492678A1DB}"/>
          </ac:spMkLst>
        </pc:spChg>
        <pc:picChg chg="add mod">
          <ac:chgData name="Nicole Wible" userId="a0e7e227-9248-44ec-a601-84519f6eb189" providerId="ADAL" clId="{411612D8-2BCA-4009-BB7B-1D8B5735E2E6}" dt="2024-09-13T22:26:53.840" v="150"/>
          <ac:picMkLst>
            <pc:docMk/>
            <pc:sldMk cId="2542213534" sldId="3904"/>
            <ac:picMk id="2" creationId="{F27D4E90-FBFE-04E9-6508-8BF80F6ED539}"/>
          </ac:picMkLst>
        </pc:picChg>
        <pc:picChg chg="del">
          <ac:chgData name="Nicole Wible" userId="a0e7e227-9248-44ec-a601-84519f6eb189" providerId="ADAL" clId="{411612D8-2BCA-4009-BB7B-1D8B5735E2E6}" dt="2024-09-13T22:26:53.571" v="149" actId="478"/>
          <ac:picMkLst>
            <pc:docMk/>
            <pc:sldMk cId="2542213534" sldId="3904"/>
            <ac:picMk id="3" creationId="{A65B82C5-55A7-BDA1-6C20-7098067B904F}"/>
          </ac:picMkLst>
        </pc:picChg>
      </pc:sldChg>
      <pc:sldChg chg="addSp delSp modSp mod delAnim modAnim modNotesTx">
        <pc:chgData name="Nicole Wible" userId="a0e7e227-9248-44ec-a601-84519f6eb189" providerId="ADAL" clId="{411612D8-2BCA-4009-BB7B-1D8B5735E2E6}" dt="2024-09-13T22:57:05.552" v="175" actId="6549"/>
        <pc:sldMkLst>
          <pc:docMk/>
          <pc:sldMk cId="3112233128" sldId="3906"/>
        </pc:sldMkLst>
        <pc:spChg chg="del">
          <ac:chgData name="Nicole Wible" userId="a0e7e227-9248-44ec-a601-84519f6eb189" providerId="ADAL" clId="{411612D8-2BCA-4009-BB7B-1D8B5735E2E6}" dt="2024-09-13T22:27:48.028" v="159" actId="478"/>
          <ac:spMkLst>
            <pc:docMk/>
            <pc:sldMk cId="3112233128" sldId="3906"/>
            <ac:spMk id="3" creationId="{7DEB34FF-A46F-2D8B-DBFA-D2EA4277E25D}"/>
          </ac:spMkLst>
        </pc:spChg>
        <pc:spChg chg="del">
          <ac:chgData name="Nicole Wible" userId="a0e7e227-9248-44ec-a601-84519f6eb189" providerId="ADAL" clId="{411612D8-2BCA-4009-BB7B-1D8B5735E2E6}" dt="2024-09-13T22:27:48.028" v="159" actId="478"/>
          <ac:spMkLst>
            <pc:docMk/>
            <pc:sldMk cId="3112233128" sldId="3906"/>
            <ac:spMk id="4" creationId="{965DC54C-8447-5EB5-206A-A5395F4E9377}"/>
          </ac:spMkLst>
        </pc:spChg>
        <pc:spChg chg="del">
          <ac:chgData name="Nicole Wible" userId="a0e7e227-9248-44ec-a601-84519f6eb189" providerId="ADAL" clId="{411612D8-2BCA-4009-BB7B-1D8B5735E2E6}" dt="2024-09-13T22:27:48.028" v="159" actId="478"/>
          <ac:spMkLst>
            <pc:docMk/>
            <pc:sldMk cId="3112233128" sldId="3906"/>
            <ac:spMk id="5" creationId="{5C07B7F5-7CD1-10D4-CBC0-3C5C049052C2}"/>
          </ac:spMkLst>
        </pc:spChg>
        <pc:spChg chg="del">
          <ac:chgData name="Nicole Wible" userId="a0e7e227-9248-44ec-a601-84519f6eb189" providerId="ADAL" clId="{411612D8-2BCA-4009-BB7B-1D8B5735E2E6}" dt="2024-09-13T22:27:48.028" v="159" actId="478"/>
          <ac:spMkLst>
            <pc:docMk/>
            <pc:sldMk cId="3112233128" sldId="3906"/>
            <ac:spMk id="7" creationId="{4A3A137C-B93C-9D01-0C81-0B4DEDF7D36C}"/>
          </ac:spMkLst>
        </pc:spChg>
        <pc:spChg chg="del">
          <ac:chgData name="Nicole Wible" userId="a0e7e227-9248-44ec-a601-84519f6eb189" providerId="ADAL" clId="{411612D8-2BCA-4009-BB7B-1D8B5735E2E6}" dt="2024-09-13T22:27:48.028" v="159" actId="478"/>
          <ac:spMkLst>
            <pc:docMk/>
            <pc:sldMk cId="3112233128" sldId="3906"/>
            <ac:spMk id="8" creationId="{10F355B9-E350-F15B-698E-EFF0965022AD}"/>
          </ac:spMkLst>
        </pc:spChg>
        <pc:spChg chg="add mod">
          <ac:chgData name="Nicole Wible" userId="a0e7e227-9248-44ec-a601-84519f6eb189" providerId="ADAL" clId="{411612D8-2BCA-4009-BB7B-1D8B5735E2E6}" dt="2024-09-13T22:27:48.681" v="160"/>
          <ac:spMkLst>
            <pc:docMk/>
            <pc:sldMk cId="3112233128" sldId="3906"/>
            <ac:spMk id="9" creationId="{584ED762-226C-FAAD-43C2-AC59899B2CED}"/>
          </ac:spMkLst>
        </pc:spChg>
        <pc:spChg chg="add mod">
          <ac:chgData name="Nicole Wible" userId="a0e7e227-9248-44ec-a601-84519f6eb189" providerId="ADAL" clId="{411612D8-2BCA-4009-BB7B-1D8B5735E2E6}" dt="2024-09-13T22:27:48.681" v="160"/>
          <ac:spMkLst>
            <pc:docMk/>
            <pc:sldMk cId="3112233128" sldId="3906"/>
            <ac:spMk id="10" creationId="{385637A4-BCAD-56FE-3AC1-0B01ABFA2F48}"/>
          </ac:spMkLst>
        </pc:spChg>
        <pc:spChg chg="add mod">
          <ac:chgData name="Nicole Wible" userId="a0e7e227-9248-44ec-a601-84519f6eb189" providerId="ADAL" clId="{411612D8-2BCA-4009-BB7B-1D8B5735E2E6}" dt="2024-09-13T22:27:48.681" v="160"/>
          <ac:spMkLst>
            <pc:docMk/>
            <pc:sldMk cId="3112233128" sldId="3906"/>
            <ac:spMk id="11" creationId="{0122BD33-C246-9C19-6C71-6619712766BE}"/>
          </ac:spMkLst>
        </pc:spChg>
        <pc:spChg chg="del">
          <ac:chgData name="Nicole Wible" userId="a0e7e227-9248-44ec-a601-84519f6eb189" providerId="ADAL" clId="{411612D8-2BCA-4009-BB7B-1D8B5735E2E6}" dt="2024-09-13T22:27:48.028" v="159" actId="478"/>
          <ac:spMkLst>
            <pc:docMk/>
            <pc:sldMk cId="3112233128" sldId="3906"/>
            <ac:spMk id="12" creationId="{3D618146-D8A1-D32D-F38C-687FE214B438}"/>
          </ac:spMkLst>
        </pc:spChg>
        <pc:spChg chg="del">
          <ac:chgData name="Nicole Wible" userId="a0e7e227-9248-44ec-a601-84519f6eb189" providerId="ADAL" clId="{411612D8-2BCA-4009-BB7B-1D8B5735E2E6}" dt="2024-09-13T22:27:48.028" v="159" actId="478"/>
          <ac:spMkLst>
            <pc:docMk/>
            <pc:sldMk cId="3112233128" sldId="3906"/>
            <ac:spMk id="13" creationId="{4C5783F4-7C6D-995C-FBF9-FDEDD945F786}"/>
          </ac:spMkLst>
        </pc:spChg>
        <pc:spChg chg="del">
          <ac:chgData name="Nicole Wible" userId="a0e7e227-9248-44ec-a601-84519f6eb189" providerId="ADAL" clId="{411612D8-2BCA-4009-BB7B-1D8B5735E2E6}" dt="2024-09-13T22:27:48.028" v="159" actId="478"/>
          <ac:spMkLst>
            <pc:docMk/>
            <pc:sldMk cId="3112233128" sldId="3906"/>
            <ac:spMk id="14" creationId="{3AC12393-8521-0BD8-8CEA-0FA9811AE883}"/>
          </ac:spMkLst>
        </pc:spChg>
        <pc:spChg chg="add mod">
          <ac:chgData name="Nicole Wible" userId="a0e7e227-9248-44ec-a601-84519f6eb189" providerId="ADAL" clId="{411612D8-2BCA-4009-BB7B-1D8B5735E2E6}" dt="2024-09-13T22:27:48.681" v="160"/>
          <ac:spMkLst>
            <pc:docMk/>
            <pc:sldMk cId="3112233128" sldId="3906"/>
            <ac:spMk id="15" creationId="{B96847F7-FC32-A7D4-3876-4597B3EB35F2}"/>
          </ac:spMkLst>
        </pc:spChg>
        <pc:spChg chg="add mod">
          <ac:chgData name="Nicole Wible" userId="a0e7e227-9248-44ec-a601-84519f6eb189" providerId="ADAL" clId="{411612D8-2BCA-4009-BB7B-1D8B5735E2E6}" dt="2024-09-13T22:27:48.681" v="160"/>
          <ac:spMkLst>
            <pc:docMk/>
            <pc:sldMk cId="3112233128" sldId="3906"/>
            <ac:spMk id="16" creationId="{98D8D688-5E3A-5D5C-E2E7-827B2504424B}"/>
          </ac:spMkLst>
        </pc:spChg>
        <pc:spChg chg="add mod">
          <ac:chgData name="Nicole Wible" userId="a0e7e227-9248-44ec-a601-84519f6eb189" providerId="ADAL" clId="{411612D8-2BCA-4009-BB7B-1D8B5735E2E6}" dt="2024-09-13T22:27:48.681" v="160"/>
          <ac:spMkLst>
            <pc:docMk/>
            <pc:sldMk cId="3112233128" sldId="3906"/>
            <ac:spMk id="17" creationId="{3BD707A8-937E-32A2-4900-F2F9F34A382E}"/>
          </ac:spMkLst>
        </pc:spChg>
        <pc:spChg chg="add mod">
          <ac:chgData name="Nicole Wible" userId="a0e7e227-9248-44ec-a601-84519f6eb189" providerId="ADAL" clId="{411612D8-2BCA-4009-BB7B-1D8B5735E2E6}" dt="2024-09-13T22:27:48.681" v="160"/>
          <ac:spMkLst>
            <pc:docMk/>
            <pc:sldMk cId="3112233128" sldId="3906"/>
            <ac:spMk id="18" creationId="{A4FB4990-1812-2C05-19E5-D85D59686427}"/>
          </ac:spMkLst>
        </pc:spChg>
        <pc:spChg chg="add mod">
          <ac:chgData name="Nicole Wible" userId="a0e7e227-9248-44ec-a601-84519f6eb189" providerId="ADAL" clId="{411612D8-2BCA-4009-BB7B-1D8B5735E2E6}" dt="2024-09-13T22:27:48.681" v="160"/>
          <ac:spMkLst>
            <pc:docMk/>
            <pc:sldMk cId="3112233128" sldId="3906"/>
            <ac:spMk id="19" creationId="{08C251B9-ECD0-E255-512F-47F959671069}"/>
          </ac:spMkLst>
        </pc:spChg>
        <pc:picChg chg="del">
          <ac:chgData name="Nicole Wible" userId="a0e7e227-9248-44ec-a601-84519f6eb189" providerId="ADAL" clId="{411612D8-2BCA-4009-BB7B-1D8B5735E2E6}" dt="2024-09-13T22:27:48.028" v="159" actId="478"/>
          <ac:picMkLst>
            <pc:docMk/>
            <pc:sldMk cId="3112233128" sldId="3906"/>
            <ac:picMk id="2" creationId="{F4E7B041-DFCC-71B9-9AAC-E95AE92D84B7}"/>
          </ac:picMkLst>
        </pc:picChg>
        <pc:picChg chg="add mod">
          <ac:chgData name="Nicole Wible" userId="a0e7e227-9248-44ec-a601-84519f6eb189" providerId="ADAL" clId="{411612D8-2BCA-4009-BB7B-1D8B5735E2E6}" dt="2024-09-13T22:32:22.485" v="174" actId="1076"/>
          <ac:picMkLst>
            <pc:docMk/>
            <pc:sldMk cId="3112233128" sldId="3906"/>
            <ac:picMk id="6" creationId="{5BBA1852-77AD-7E38-54B2-968A240A5522}"/>
          </ac:picMkLst>
        </pc:picChg>
      </pc:sldChg>
      <pc:sldChg chg="addSp delSp modSp mod modClrScheme delAnim modAnim chgLayout modNotesTx">
        <pc:chgData name="Nicole Wible" userId="a0e7e227-9248-44ec-a601-84519f6eb189" providerId="ADAL" clId="{411612D8-2BCA-4009-BB7B-1D8B5735E2E6}" dt="2024-09-13T22:31:34.437" v="170"/>
        <pc:sldMkLst>
          <pc:docMk/>
          <pc:sldMk cId="3251385973" sldId="3907"/>
        </pc:sldMkLst>
        <pc:spChg chg="del">
          <ac:chgData name="Nicole Wible" userId="a0e7e227-9248-44ec-a601-84519f6eb189" providerId="ADAL" clId="{411612D8-2BCA-4009-BB7B-1D8B5735E2E6}" dt="2024-09-13T22:26:42.852" v="144" actId="478"/>
          <ac:spMkLst>
            <pc:docMk/>
            <pc:sldMk cId="3251385973" sldId="3907"/>
            <ac:spMk id="2" creationId="{1B25301A-0080-4A2E-BD67-485C08D6CCCA}"/>
          </ac:spMkLst>
        </pc:spChg>
        <pc:spChg chg="del">
          <ac:chgData name="Nicole Wible" userId="a0e7e227-9248-44ec-a601-84519f6eb189" providerId="ADAL" clId="{411612D8-2BCA-4009-BB7B-1D8B5735E2E6}" dt="2024-09-13T22:26:42.852" v="144" actId="478"/>
          <ac:spMkLst>
            <pc:docMk/>
            <pc:sldMk cId="3251385973" sldId="3907"/>
            <ac:spMk id="4" creationId="{BA0DD560-4E62-EEF4-1A56-483A62CEB118}"/>
          </ac:spMkLst>
        </pc:spChg>
        <pc:spChg chg="del">
          <ac:chgData name="Nicole Wible" userId="a0e7e227-9248-44ec-a601-84519f6eb189" providerId="ADAL" clId="{411612D8-2BCA-4009-BB7B-1D8B5735E2E6}" dt="2024-09-13T22:26:42.852" v="144" actId="478"/>
          <ac:spMkLst>
            <pc:docMk/>
            <pc:sldMk cId="3251385973" sldId="3907"/>
            <ac:spMk id="6" creationId="{5C5C8831-7525-513F-E4A9-7CD957744650}"/>
          </ac:spMkLst>
        </pc:spChg>
        <pc:spChg chg="add del mod">
          <ac:chgData name="Nicole Wible" userId="a0e7e227-9248-44ec-a601-84519f6eb189" providerId="ADAL" clId="{411612D8-2BCA-4009-BB7B-1D8B5735E2E6}" dt="2024-09-13T22:26:42.852" v="144" actId="478"/>
          <ac:spMkLst>
            <pc:docMk/>
            <pc:sldMk cId="3251385973" sldId="3907"/>
            <ac:spMk id="7" creationId="{D4466E32-4968-6A57-ADB2-18E3BCDF0DE2}"/>
          </ac:spMkLst>
        </pc:spChg>
        <pc:spChg chg="add del mod">
          <ac:chgData name="Nicole Wible" userId="a0e7e227-9248-44ec-a601-84519f6eb189" providerId="ADAL" clId="{411612D8-2BCA-4009-BB7B-1D8B5735E2E6}" dt="2024-09-13T22:26:42.852" v="144" actId="478"/>
          <ac:spMkLst>
            <pc:docMk/>
            <pc:sldMk cId="3251385973" sldId="3907"/>
            <ac:spMk id="8" creationId="{195FAA70-B64F-1C16-E8D6-256A1461100B}"/>
          </ac:spMkLst>
        </pc:spChg>
        <pc:spChg chg="add del mod">
          <ac:chgData name="Nicole Wible" userId="a0e7e227-9248-44ec-a601-84519f6eb189" providerId="ADAL" clId="{411612D8-2BCA-4009-BB7B-1D8B5735E2E6}" dt="2024-09-13T22:26:42.852" v="144" actId="478"/>
          <ac:spMkLst>
            <pc:docMk/>
            <pc:sldMk cId="3251385973" sldId="3907"/>
            <ac:spMk id="9" creationId="{B862309E-B08A-F866-E246-16FD8A1C9657}"/>
          </ac:spMkLst>
        </pc:spChg>
        <pc:spChg chg="add del mod">
          <ac:chgData name="Nicole Wible" userId="a0e7e227-9248-44ec-a601-84519f6eb189" providerId="ADAL" clId="{411612D8-2BCA-4009-BB7B-1D8B5735E2E6}" dt="2024-09-13T22:26:44.890" v="146" actId="478"/>
          <ac:spMkLst>
            <pc:docMk/>
            <pc:sldMk cId="3251385973" sldId="3907"/>
            <ac:spMk id="11" creationId="{96AE2EA3-FF75-F37B-F869-3B4696C106EC}"/>
          </ac:spMkLst>
        </pc:spChg>
        <pc:spChg chg="add del mod">
          <ac:chgData name="Nicole Wible" userId="a0e7e227-9248-44ec-a601-84519f6eb189" providerId="ADAL" clId="{411612D8-2BCA-4009-BB7B-1D8B5735E2E6}" dt="2024-09-13T22:26:44.890" v="146" actId="478"/>
          <ac:spMkLst>
            <pc:docMk/>
            <pc:sldMk cId="3251385973" sldId="3907"/>
            <ac:spMk id="13" creationId="{0DA478A9-D920-1551-FBC0-823A92D48D3A}"/>
          </ac:spMkLst>
        </pc:spChg>
        <pc:spChg chg="add del mod">
          <ac:chgData name="Nicole Wible" userId="a0e7e227-9248-44ec-a601-84519f6eb189" providerId="ADAL" clId="{411612D8-2BCA-4009-BB7B-1D8B5735E2E6}" dt="2024-09-13T22:26:44.890" v="146" actId="478"/>
          <ac:spMkLst>
            <pc:docMk/>
            <pc:sldMk cId="3251385973" sldId="3907"/>
            <ac:spMk id="14" creationId="{DD10FBFB-1AFD-A18C-D501-6032D63A94A8}"/>
          </ac:spMkLst>
        </pc:spChg>
        <pc:spChg chg="add del mod">
          <ac:chgData name="Nicole Wible" userId="a0e7e227-9248-44ec-a601-84519f6eb189" providerId="ADAL" clId="{411612D8-2BCA-4009-BB7B-1D8B5735E2E6}" dt="2024-09-13T22:26:44.890" v="146" actId="478"/>
          <ac:spMkLst>
            <pc:docMk/>
            <pc:sldMk cId="3251385973" sldId="3907"/>
            <ac:spMk id="15" creationId="{092AA31E-2A4C-C000-74FA-5FCE0E3D2ACE}"/>
          </ac:spMkLst>
        </pc:spChg>
        <pc:spChg chg="add mod">
          <ac:chgData name="Nicole Wible" userId="a0e7e227-9248-44ec-a601-84519f6eb189" providerId="ADAL" clId="{411612D8-2BCA-4009-BB7B-1D8B5735E2E6}" dt="2024-09-13T22:26:45.108" v="147"/>
          <ac:spMkLst>
            <pc:docMk/>
            <pc:sldMk cId="3251385973" sldId="3907"/>
            <ac:spMk id="17" creationId="{B264EFA1-49EA-9218-CF03-1798E36127B0}"/>
          </ac:spMkLst>
        </pc:spChg>
        <pc:spChg chg="add mod">
          <ac:chgData name="Nicole Wible" userId="a0e7e227-9248-44ec-a601-84519f6eb189" providerId="ADAL" clId="{411612D8-2BCA-4009-BB7B-1D8B5735E2E6}" dt="2024-09-13T22:26:45.108" v="147"/>
          <ac:spMkLst>
            <pc:docMk/>
            <pc:sldMk cId="3251385973" sldId="3907"/>
            <ac:spMk id="18" creationId="{F8A8F969-708D-DB9B-D50B-56ABAF737F53}"/>
          </ac:spMkLst>
        </pc:spChg>
        <pc:spChg chg="add mod">
          <ac:chgData name="Nicole Wible" userId="a0e7e227-9248-44ec-a601-84519f6eb189" providerId="ADAL" clId="{411612D8-2BCA-4009-BB7B-1D8B5735E2E6}" dt="2024-09-13T22:26:45.108" v="147"/>
          <ac:spMkLst>
            <pc:docMk/>
            <pc:sldMk cId="3251385973" sldId="3907"/>
            <ac:spMk id="19" creationId="{85CB5CB6-5C9F-811C-FB44-6C150B5B6D69}"/>
          </ac:spMkLst>
        </pc:spChg>
        <pc:picChg chg="del">
          <ac:chgData name="Nicole Wible" userId="a0e7e227-9248-44ec-a601-84519f6eb189" providerId="ADAL" clId="{411612D8-2BCA-4009-BB7B-1D8B5735E2E6}" dt="2024-09-13T22:26:42.852" v="144" actId="478"/>
          <ac:picMkLst>
            <pc:docMk/>
            <pc:sldMk cId="3251385973" sldId="3907"/>
            <ac:picMk id="3" creationId="{4759AEEC-30D7-09D9-C96D-FD5621161A8B}"/>
          </ac:picMkLst>
        </pc:picChg>
        <pc:picChg chg="add del mod">
          <ac:chgData name="Nicole Wible" userId="a0e7e227-9248-44ec-a601-84519f6eb189" providerId="ADAL" clId="{411612D8-2BCA-4009-BB7B-1D8B5735E2E6}" dt="2024-09-13T22:26:42.852" v="144" actId="478"/>
          <ac:picMkLst>
            <pc:docMk/>
            <pc:sldMk cId="3251385973" sldId="3907"/>
            <ac:picMk id="5" creationId="{B8CFB4F2-CC84-2746-06BD-3FC11DB6012F}"/>
          </ac:picMkLst>
        </pc:picChg>
        <pc:picChg chg="add del mod">
          <ac:chgData name="Nicole Wible" userId="a0e7e227-9248-44ec-a601-84519f6eb189" providerId="ADAL" clId="{411612D8-2BCA-4009-BB7B-1D8B5735E2E6}" dt="2024-09-13T22:26:44.890" v="146" actId="478"/>
          <ac:picMkLst>
            <pc:docMk/>
            <pc:sldMk cId="3251385973" sldId="3907"/>
            <ac:picMk id="12" creationId="{8C1A514E-EAD6-A9DC-D5EF-857D9E8B4E13}"/>
          </ac:picMkLst>
        </pc:picChg>
        <pc:picChg chg="add mod">
          <ac:chgData name="Nicole Wible" userId="a0e7e227-9248-44ec-a601-84519f6eb189" providerId="ADAL" clId="{411612D8-2BCA-4009-BB7B-1D8B5735E2E6}" dt="2024-09-13T22:26:45.108" v="147"/>
          <ac:picMkLst>
            <pc:docMk/>
            <pc:sldMk cId="3251385973" sldId="3907"/>
            <ac:picMk id="16" creationId="{F767CDEE-C131-3872-6BA8-83305270ED27}"/>
          </ac:picMkLst>
        </pc:picChg>
      </pc:sldChg>
      <pc:sldChg chg="addSp delSp modSp mod modClrScheme delAnim modAnim chgLayout">
        <pc:chgData name="Nicole Wible" userId="a0e7e227-9248-44ec-a601-84519f6eb189" providerId="ADAL" clId="{411612D8-2BCA-4009-BB7B-1D8B5735E2E6}" dt="2024-09-13T22:26:20.174" v="138" actId="700"/>
        <pc:sldMkLst>
          <pc:docMk/>
          <pc:sldMk cId="1162330688" sldId="3908"/>
        </pc:sldMkLst>
        <pc:spChg chg="del">
          <ac:chgData name="Nicole Wible" userId="a0e7e227-9248-44ec-a601-84519f6eb189" providerId="ADAL" clId="{411612D8-2BCA-4009-BB7B-1D8B5735E2E6}" dt="2024-09-13T22:26:16.933" v="135" actId="478"/>
          <ac:spMkLst>
            <pc:docMk/>
            <pc:sldMk cId="1162330688" sldId="3908"/>
            <ac:spMk id="2" creationId="{1B25301A-0080-4A2E-BD67-485C08D6CCCA}"/>
          </ac:spMkLst>
        </pc:spChg>
        <pc:spChg chg="del">
          <ac:chgData name="Nicole Wible" userId="a0e7e227-9248-44ec-a601-84519f6eb189" providerId="ADAL" clId="{411612D8-2BCA-4009-BB7B-1D8B5735E2E6}" dt="2024-09-13T22:26:16.933" v="135" actId="478"/>
          <ac:spMkLst>
            <pc:docMk/>
            <pc:sldMk cId="1162330688" sldId="3908"/>
            <ac:spMk id="5" creationId="{7F8C9565-3BB9-EA40-E110-4FF0A6AA1BEF}"/>
          </ac:spMkLst>
        </pc:spChg>
        <pc:spChg chg="add del mod">
          <ac:chgData name="Nicole Wible" userId="a0e7e227-9248-44ec-a601-84519f6eb189" providerId="ADAL" clId="{411612D8-2BCA-4009-BB7B-1D8B5735E2E6}" dt="2024-09-13T22:26:17.329" v="136" actId="478"/>
          <ac:spMkLst>
            <pc:docMk/>
            <pc:sldMk cId="1162330688" sldId="3908"/>
            <ac:spMk id="6" creationId="{4E512A6A-002B-458C-C6C3-DB3AFF5DBB4B}"/>
          </ac:spMkLst>
        </pc:spChg>
        <pc:spChg chg="add mod">
          <ac:chgData name="Nicole Wible" userId="a0e7e227-9248-44ec-a601-84519f6eb189" providerId="ADAL" clId="{411612D8-2BCA-4009-BB7B-1D8B5735E2E6}" dt="2024-09-13T22:26:17.557" v="137"/>
          <ac:spMkLst>
            <pc:docMk/>
            <pc:sldMk cId="1162330688" sldId="3908"/>
            <ac:spMk id="8" creationId="{D595FC47-3206-C159-696D-CBCC35CE3FA2}"/>
          </ac:spMkLst>
        </pc:spChg>
        <pc:spChg chg="add mod">
          <ac:chgData name="Nicole Wible" userId="a0e7e227-9248-44ec-a601-84519f6eb189" providerId="ADAL" clId="{411612D8-2BCA-4009-BB7B-1D8B5735E2E6}" dt="2024-09-13T22:26:17.557" v="137"/>
          <ac:spMkLst>
            <pc:docMk/>
            <pc:sldMk cId="1162330688" sldId="3908"/>
            <ac:spMk id="9" creationId="{5C99220A-0618-21F0-57CC-643C95DECFB1}"/>
          </ac:spMkLst>
        </pc:spChg>
        <pc:picChg chg="del">
          <ac:chgData name="Nicole Wible" userId="a0e7e227-9248-44ec-a601-84519f6eb189" providerId="ADAL" clId="{411612D8-2BCA-4009-BB7B-1D8B5735E2E6}" dt="2024-09-13T22:26:16.933" v="135" actId="478"/>
          <ac:picMkLst>
            <pc:docMk/>
            <pc:sldMk cId="1162330688" sldId="3908"/>
            <ac:picMk id="4" creationId="{A3A31E52-1F58-5E84-6B76-40BC04D16841}"/>
          </ac:picMkLst>
        </pc:picChg>
        <pc:picChg chg="add mod">
          <ac:chgData name="Nicole Wible" userId="a0e7e227-9248-44ec-a601-84519f6eb189" providerId="ADAL" clId="{411612D8-2BCA-4009-BB7B-1D8B5735E2E6}" dt="2024-09-13T22:26:17.557" v="137"/>
          <ac:picMkLst>
            <pc:docMk/>
            <pc:sldMk cId="1162330688" sldId="3908"/>
            <ac:picMk id="7" creationId="{0FAED0F4-8C2F-F8E1-EF3C-A6B28CF0BC6F}"/>
          </ac:picMkLst>
        </pc:picChg>
      </pc:sldChg>
      <pc:sldChg chg="addSp delSp modSp mod modClrScheme delAnim modAnim chgLayout">
        <pc:chgData name="Nicole Wible" userId="a0e7e227-9248-44ec-a601-84519f6eb189" providerId="ADAL" clId="{411612D8-2BCA-4009-BB7B-1D8B5735E2E6}" dt="2024-09-13T22:27:41.775" v="158" actId="700"/>
        <pc:sldMkLst>
          <pc:docMk/>
          <pc:sldMk cId="2720965705" sldId="3909"/>
        </pc:sldMkLst>
        <pc:spChg chg="add del mod">
          <ac:chgData name="Nicole Wible" userId="a0e7e227-9248-44ec-a601-84519f6eb189" providerId="ADAL" clId="{411612D8-2BCA-4009-BB7B-1D8B5735E2E6}" dt="2024-09-13T22:27:39.147" v="156" actId="478"/>
          <ac:spMkLst>
            <pc:docMk/>
            <pc:sldMk cId="2720965705" sldId="3909"/>
            <ac:spMk id="3" creationId="{A526F524-7FD3-E3EA-480E-A45BC1D8724C}"/>
          </ac:spMkLst>
        </pc:spChg>
        <pc:spChg chg="add mod">
          <ac:chgData name="Nicole Wible" userId="a0e7e227-9248-44ec-a601-84519f6eb189" providerId="ADAL" clId="{411612D8-2BCA-4009-BB7B-1D8B5735E2E6}" dt="2024-09-13T22:27:39.363" v="157"/>
          <ac:spMkLst>
            <pc:docMk/>
            <pc:sldMk cId="2720965705" sldId="3909"/>
            <ac:spMk id="5" creationId="{2D7EC6F0-B6B7-570E-5896-E3C0DA2971D7}"/>
          </ac:spMkLst>
        </pc:spChg>
        <pc:spChg chg="add mod">
          <ac:chgData name="Nicole Wible" userId="a0e7e227-9248-44ec-a601-84519f6eb189" providerId="ADAL" clId="{411612D8-2BCA-4009-BB7B-1D8B5735E2E6}" dt="2024-09-13T22:27:39.363" v="157"/>
          <ac:spMkLst>
            <pc:docMk/>
            <pc:sldMk cId="2720965705" sldId="3909"/>
            <ac:spMk id="6" creationId="{6DB9F1F6-BF87-1EC5-0A7E-70B728F3146F}"/>
          </ac:spMkLst>
        </pc:spChg>
        <pc:spChg chg="add mod">
          <ac:chgData name="Nicole Wible" userId="a0e7e227-9248-44ec-a601-84519f6eb189" providerId="ADAL" clId="{411612D8-2BCA-4009-BB7B-1D8B5735E2E6}" dt="2024-09-13T22:27:39.363" v="157"/>
          <ac:spMkLst>
            <pc:docMk/>
            <pc:sldMk cId="2720965705" sldId="3909"/>
            <ac:spMk id="7" creationId="{39E6B921-39D6-49CD-EDA0-3BA081722928}"/>
          </ac:spMkLst>
        </pc:spChg>
        <pc:spChg chg="del">
          <ac:chgData name="Nicole Wible" userId="a0e7e227-9248-44ec-a601-84519f6eb189" providerId="ADAL" clId="{411612D8-2BCA-4009-BB7B-1D8B5735E2E6}" dt="2024-09-13T22:27:38.209" v="155" actId="478"/>
          <ac:spMkLst>
            <pc:docMk/>
            <pc:sldMk cId="2720965705" sldId="3909"/>
            <ac:spMk id="10" creationId="{D7ECB855-2DC3-E946-8B79-16CB26214066}"/>
          </ac:spMkLst>
        </pc:spChg>
        <pc:spChg chg="del">
          <ac:chgData name="Nicole Wible" userId="a0e7e227-9248-44ec-a601-84519f6eb189" providerId="ADAL" clId="{411612D8-2BCA-4009-BB7B-1D8B5735E2E6}" dt="2024-09-13T22:27:38.209" v="155" actId="478"/>
          <ac:spMkLst>
            <pc:docMk/>
            <pc:sldMk cId="2720965705" sldId="3909"/>
            <ac:spMk id="12" creationId="{59EED526-7EB1-253C-B231-7D35B78E8D3E}"/>
          </ac:spMkLst>
        </pc:spChg>
        <pc:spChg chg="del">
          <ac:chgData name="Nicole Wible" userId="a0e7e227-9248-44ec-a601-84519f6eb189" providerId="ADAL" clId="{411612D8-2BCA-4009-BB7B-1D8B5735E2E6}" dt="2024-09-13T22:27:38.209" v="155" actId="478"/>
          <ac:spMkLst>
            <pc:docMk/>
            <pc:sldMk cId="2720965705" sldId="3909"/>
            <ac:spMk id="13" creationId="{85E0436D-5CBF-ACC5-216A-8EC072C042E4}"/>
          </ac:spMkLst>
        </pc:spChg>
        <pc:picChg chg="add mod">
          <ac:chgData name="Nicole Wible" userId="a0e7e227-9248-44ec-a601-84519f6eb189" providerId="ADAL" clId="{411612D8-2BCA-4009-BB7B-1D8B5735E2E6}" dt="2024-09-13T22:27:39.363" v="157"/>
          <ac:picMkLst>
            <pc:docMk/>
            <pc:sldMk cId="2720965705" sldId="3909"/>
            <ac:picMk id="4" creationId="{534D6D7C-D8D4-6CD8-A568-37BD05D57885}"/>
          </ac:picMkLst>
        </pc:picChg>
        <pc:picChg chg="del">
          <ac:chgData name="Nicole Wible" userId="a0e7e227-9248-44ec-a601-84519f6eb189" providerId="ADAL" clId="{411612D8-2BCA-4009-BB7B-1D8B5735E2E6}" dt="2024-09-13T22:27:38.209" v="155" actId="478"/>
          <ac:picMkLst>
            <pc:docMk/>
            <pc:sldMk cId="2720965705" sldId="3909"/>
            <ac:picMk id="11" creationId="{342296BA-D9C1-DBB9-9B4E-77295319B13C}"/>
          </ac:picMkLst>
        </pc:picChg>
      </pc:sldChg>
      <pc:sldChg chg="addSp delSp modSp mod">
        <pc:chgData name="Nicole Wible" userId="a0e7e227-9248-44ec-a601-84519f6eb189" providerId="ADAL" clId="{411612D8-2BCA-4009-BB7B-1D8B5735E2E6}" dt="2024-09-13T22:18:57.066" v="24"/>
        <pc:sldMkLst>
          <pc:docMk/>
          <pc:sldMk cId="142764695" sldId="3910"/>
        </pc:sldMkLst>
        <pc:picChg chg="add mod">
          <ac:chgData name="Nicole Wible" userId="a0e7e227-9248-44ec-a601-84519f6eb189" providerId="ADAL" clId="{411612D8-2BCA-4009-BB7B-1D8B5735E2E6}" dt="2024-09-13T22:18:57.066" v="24"/>
          <ac:picMkLst>
            <pc:docMk/>
            <pc:sldMk cId="142764695" sldId="3910"/>
            <ac:picMk id="2" creationId="{6E5BE6E0-515D-F0B4-269E-DF520749F4B9}"/>
          </ac:picMkLst>
        </pc:picChg>
        <pc:picChg chg="del">
          <ac:chgData name="Nicole Wible" userId="a0e7e227-9248-44ec-a601-84519f6eb189" providerId="ADAL" clId="{411612D8-2BCA-4009-BB7B-1D8B5735E2E6}" dt="2024-09-13T22:18:56.898" v="23" actId="478"/>
          <ac:picMkLst>
            <pc:docMk/>
            <pc:sldMk cId="142764695" sldId="3910"/>
            <ac:picMk id="6" creationId="{559FCD47-81D5-429E-ABD5-92C81E863E66}"/>
          </ac:picMkLst>
        </pc:picChg>
      </pc:sldChg>
      <pc:sldMasterChg chg="addSldLayout modSldLayout">
        <pc:chgData name="Nicole Wible" userId="a0e7e227-9248-44ec-a601-84519f6eb189" providerId="ADAL" clId="{411612D8-2BCA-4009-BB7B-1D8B5735E2E6}" dt="2024-09-13T22:25:31.285" v="126"/>
        <pc:sldMasterMkLst>
          <pc:docMk/>
          <pc:sldMasterMk cId="3067668650" sldId="2147483768"/>
        </pc:sldMasterMkLst>
        <pc:sldLayoutChg chg="addSp delSp modSp add mod replId modTransition">
          <pc:chgData name="Nicole Wible" userId="a0e7e227-9248-44ec-a601-84519f6eb189" providerId="ADAL" clId="{411612D8-2BCA-4009-BB7B-1D8B5735E2E6}" dt="2024-09-13T22:22:03.981" v="58"/>
          <pc:sldLayoutMkLst>
            <pc:docMk/>
            <pc:sldMasterMk cId="3067668650" sldId="2147483768"/>
            <pc:sldLayoutMk cId="1783511833" sldId="2147483806"/>
          </pc:sldLayoutMkLst>
          <pc:spChg chg="add mod">
            <ac:chgData name="Nicole Wible" userId="a0e7e227-9248-44ec-a601-84519f6eb189" providerId="ADAL" clId="{411612D8-2BCA-4009-BB7B-1D8B5735E2E6}" dt="2024-09-13T22:22:03.981" v="58"/>
            <ac:spMkLst>
              <pc:docMk/>
              <pc:sldMasterMk cId="3067668650" sldId="2147483768"/>
              <pc:sldLayoutMk cId="1783511833" sldId="2147483806"/>
              <ac:spMk id="2" creationId="{FE2A6774-BFCA-B76E-E2DF-3855738CFFA8}"/>
            </ac:spMkLst>
          </pc:spChg>
          <pc:spChg chg="add del">
            <ac:chgData name="Nicole Wible" userId="a0e7e227-9248-44ec-a601-84519f6eb189" providerId="ADAL" clId="{411612D8-2BCA-4009-BB7B-1D8B5735E2E6}" dt="2024-09-13T22:21:58.206" v="57" actId="478"/>
            <ac:spMkLst>
              <pc:docMk/>
              <pc:sldMasterMk cId="3067668650" sldId="2147483768"/>
              <pc:sldLayoutMk cId="1783511833" sldId="2147483806"/>
              <ac:spMk id="7" creationId="{C9A1C714-6A0E-456D-A2E2-6288C0EA077B}"/>
            </ac:spMkLst>
          </pc:spChg>
          <pc:spChg chg="add del">
            <ac:chgData name="Nicole Wible" userId="a0e7e227-9248-44ec-a601-84519f6eb189" providerId="ADAL" clId="{411612D8-2BCA-4009-BB7B-1D8B5735E2E6}" dt="2024-09-13T22:21:53.953" v="56" actId="478"/>
            <ac:spMkLst>
              <pc:docMk/>
              <pc:sldMasterMk cId="3067668650" sldId="2147483768"/>
              <pc:sldLayoutMk cId="1783511833" sldId="2147483806"/>
              <ac:spMk id="9" creationId="{6B6C8C9C-1A32-4C5E-8B80-E4A7DF9E55B7}"/>
            </ac:spMkLst>
          </pc:spChg>
          <pc:spChg chg="add del">
            <ac:chgData name="Nicole Wible" userId="a0e7e227-9248-44ec-a601-84519f6eb189" providerId="ADAL" clId="{411612D8-2BCA-4009-BB7B-1D8B5735E2E6}" dt="2024-09-13T22:21:53.953" v="56" actId="478"/>
            <ac:spMkLst>
              <pc:docMk/>
              <pc:sldMasterMk cId="3067668650" sldId="2147483768"/>
              <pc:sldLayoutMk cId="1783511833" sldId="2147483806"/>
              <ac:spMk id="11" creationId="{1092ED75-C077-46FA-B140-7F6B841A8009}"/>
            </ac:spMkLst>
          </pc:spChg>
          <pc:picChg chg="add del">
            <ac:chgData name="Nicole Wible" userId="a0e7e227-9248-44ec-a601-84519f6eb189" providerId="ADAL" clId="{411612D8-2BCA-4009-BB7B-1D8B5735E2E6}" dt="2024-09-13T22:21:53.953" v="56" actId="478"/>
            <ac:picMkLst>
              <pc:docMk/>
              <pc:sldMasterMk cId="3067668650" sldId="2147483768"/>
              <pc:sldLayoutMk cId="1783511833" sldId="2147483806"/>
              <ac:picMk id="6" creationId="{384BC05B-B20F-4A85-B938-5D30FEDF2243}"/>
            </ac:picMkLst>
          </pc:picChg>
        </pc:sldLayoutChg>
        <pc:sldLayoutChg chg="addSp delSp modSp add mod modTransition">
          <pc:chgData name="Nicole Wible" userId="a0e7e227-9248-44ec-a601-84519f6eb189" providerId="ADAL" clId="{411612D8-2BCA-4009-BB7B-1D8B5735E2E6}" dt="2024-09-13T22:25:31.285" v="126"/>
          <pc:sldLayoutMkLst>
            <pc:docMk/>
            <pc:sldMasterMk cId="3067668650" sldId="2147483768"/>
            <pc:sldLayoutMk cId="783117649" sldId="2147483807"/>
          </pc:sldLayoutMkLst>
          <pc:spChg chg="del">
            <ac:chgData name="Nicole Wible" userId="a0e7e227-9248-44ec-a601-84519f6eb189" providerId="ADAL" clId="{411612D8-2BCA-4009-BB7B-1D8B5735E2E6}" dt="2024-09-13T22:25:22.419" v="123" actId="478"/>
            <ac:spMkLst>
              <pc:docMk/>
              <pc:sldMasterMk cId="3067668650" sldId="2147483768"/>
              <pc:sldLayoutMk cId="783117649" sldId="2147483807"/>
              <ac:spMk id="2" creationId="{B21D7521-E43D-41D1-B458-26B20DC6DDD8}"/>
            </ac:spMkLst>
          </pc:spChg>
          <pc:spChg chg="del">
            <ac:chgData name="Nicole Wible" userId="a0e7e227-9248-44ec-a601-84519f6eb189" providerId="ADAL" clId="{411612D8-2BCA-4009-BB7B-1D8B5735E2E6}" dt="2024-09-13T22:25:24.881" v="124" actId="478"/>
            <ac:spMkLst>
              <pc:docMk/>
              <pc:sldMasterMk cId="3067668650" sldId="2147483768"/>
              <pc:sldLayoutMk cId="783117649" sldId="2147483807"/>
              <ac:spMk id="3" creationId="{A2472CF2-2653-4B98-A416-D7A0A860ECE0}"/>
            </ac:spMkLst>
          </pc:spChg>
          <pc:spChg chg="del">
            <ac:chgData name="Nicole Wible" userId="a0e7e227-9248-44ec-a601-84519f6eb189" providerId="ADAL" clId="{411612D8-2BCA-4009-BB7B-1D8B5735E2E6}" dt="2024-09-13T22:25:26.209" v="125" actId="478"/>
            <ac:spMkLst>
              <pc:docMk/>
              <pc:sldMasterMk cId="3067668650" sldId="2147483768"/>
              <pc:sldLayoutMk cId="783117649" sldId="2147483807"/>
              <ac:spMk id="4" creationId="{A6EF87F5-0B10-4AC7-9599-F088C5E796D7}"/>
            </ac:spMkLst>
          </pc:spChg>
          <pc:spChg chg="add mod">
            <ac:chgData name="Nicole Wible" userId="a0e7e227-9248-44ec-a601-84519f6eb189" providerId="ADAL" clId="{411612D8-2BCA-4009-BB7B-1D8B5735E2E6}" dt="2024-09-13T22:25:31.285" v="126"/>
            <ac:spMkLst>
              <pc:docMk/>
              <pc:sldMasterMk cId="3067668650" sldId="2147483768"/>
              <pc:sldLayoutMk cId="783117649" sldId="2147483807"/>
              <ac:spMk id="5" creationId="{06B7EC37-8D22-A6F5-46DD-2349E8153C11}"/>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B0D7CA-E1FF-4B70-956C-66BE52E891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4E5C8B-15AB-4528-B6C9-21D5225299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3E148-0B37-4156-9F1D-CB2C23C9C261}" type="datetimeFigureOut">
              <a:rPr lang="en-US" smtClean="0"/>
              <a:t>10/22/2024</a:t>
            </a:fld>
            <a:endParaRPr lang="en-US"/>
          </a:p>
        </p:txBody>
      </p:sp>
      <p:sp>
        <p:nvSpPr>
          <p:cNvPr id="4" name="Footer Placeholder 3">
            <a:extLst>
              <a:ext uri="{FF2B5EF4-FFF2-40B4-BE49-F238E27FC236}">
                <a16:creationId xmlns:a16="http://schemas.microsoft.com/office/drawing/2014/main" id="{DC61D8CE-1524-4E5E-88B5-BF6F1CF200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BA5145-EAB1-42D9-AD6F-3480B8DF17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2E3A68-67E5-4341-BABC-400440A79D09}" type="slidenum">
              <a:rPr lang="en-US" smtClean="0"/>
              <a:t>‹#›</a:t>
            </a:fld>
            <a:endParaRPr lang="en-US"/>
          </a:p>
        </p:txBody>
      </p:sp>
    </p:spTree>
    <p:extLst>
      <p:ext uri="{BB962C8B-B14F-4D97-AF65-F5344CB8AC3E}">
        <p14:creationId xmlns:p14="http://schemas.microsoft.com/office/powerpoint/2010/main" val="1028639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10/22/2024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Welcome everyone, thank you for joining us. The time is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we would like to wait a few more minutes to allow others to join we will be starting in just a few moments.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Welcome to the CalSTRS Midcareer Educator: Learn and Discover webinar. My name is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I am a benefits specialist at the __________ Member Service Center/ office.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**feel free to input a personalized introduction about yourself and your background**</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Before we start, I’d like to address a couple items.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Today's presentation is packed with a lot of information and demonstrations of our online resources.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Please be sure you have pen and paper available to take notes, I can give you a couple of minutes if you need to grab them.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Please do not submit any personal information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request from us any information that is specific to your account.  For your security we ask that if you do have any questions specific to your retirement account you email those through your secured myCalSTRS account or to call us at 1-800-228-5453 and speak with a CalSTRS representative.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find that you have questions after the webinar is complete, I urge you to log into your myCalSTRS account and send a secure online message. You can log onto myCalSTRS anytime.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1</a:t>
            </a:fld>
            <a:endParaRPr lang="en-US" dirty="0"/>
          </a:p>
        </p:txBody>
      </p:sp>
    </p:spTree>
    <p:extLst>
      <p:ext uri="{BB962C8B-B14F-4D97-AF65-F5344CB8AC3E}">
        <p14:creationId xmlns:p14="http://schemas.microsoft.com/office/powerpoint/2010/main" val="361365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myCalSTRS? This is your account that gives you access to manage your personal information.</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To log in, you can click the link here in the text, or look for the big red button at the top right corner. Either way is fine and will take you to the same log in page.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Now, if you haven’t already done so, I encourage you to sign up to access your myCalSTRS account. You’ll just have to answer a few personal questions.</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Finally, if you are having any issues with myCalSTRS, there are some videos to help with some of our common problems. Or you can always contact our customer service number.</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0" dirty="0"/>
          </a:p>
          <a:p>
            <a:endParaRPr lang="en-US" b="0" dirty="0"/>
          </a:p>
        </p:txBody>
      </p:sp>
      <p:sp>
        <p:nvSpPr>
          <p:cNvPr id="4" name="Slide Number Placeholder 3"/>
          <p:cNvSpPr>
            <a:spLocks noGrp="1"/>
          </p:cNvSpPr>
          <p:nvPr>
            <p:ph type="sldNum" sz="quarter" idx="5"/>
          </p:nvPr>
        </p:nvSpPr>
        <p:spPr/>
        <p:txBody>
          <a:bodyPr/>
          <a:lstStyle/>
          <a:p>
            <a:fld id="{D40C6A29-4676-420C-BBE3-ACC2B80F64D4}" type="slidenum">
              <a:rPr lang="en-US" smtClean="0"/>
              <a:t>10</a:t>
            </a:fld>
            <a:endParaRPr lang="en-US" dirty="0"/>
          </a:p>
        </p:txBody>
      </p:sp>
    </p:spTree>
    <p:extLst>
      <p:ext uri="{BB962C8B-B14F-4D97-AF65-F5344CB8AC3E}">
        <p14:creationId xmlns:p14="http://schemas.microsoft.com/office/powerpoint/2010/main" val="1083225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log in page for myCalSTRS. </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Once logged in to your account, you will be able to view and update your account information. Using myCalSTRS you can ensure that we always have your up-to-date contact information.</a:t>
            </a: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You’ll be able to submit forms and send secure online messages.</a:t>
            </a: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And finally, access your Retirement Progress Report. This report comes out annually.</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0" dirty="0"/>
          </a:p>
          <a:p>
            <a:endParaRPr lang="en-US" b="0" dirty="0"/>
          </a:p>
        </p:txBody>
      </p:sp>
      <p:sp>
        <p:nvSpPr>
          <p:cNvPr id="4" name="Slide Number Placeholder 3"/>
          <p:cNvSpPr>
            <a:spLocks noGrp="1"/>
          </p:cNvSpPr>
          <p:nvPr>
            <p:ph type="sldNum" sz="quarter" idx="5"/>
          </p:nvPr>
        </p:nvSpPr>
        <p:spPr/>
        <p:txBody>
          <a:bodyPr/>
          <a:lstStyle/>
          <a:p>
            <a:fld id="{D40C6A29-4676-420C-BBE3-ACC2B80F64D4}" type="slidenum">
              <a:rPr lang="en-US" smtClean="0"/>
              <a:t>11</a:t>
            </a:fld>
            <a:endParaRPr lang="en-US" dirty="0"/>
          </a:p>
        </p:txBody>
      </p:sp>
    </p:spTree>
    <p:extLst>
      <p:ext uri="{BB962C8B-B14F-4D97-AF65-F5344CB8AC3E}">
        <p14:creationId xmlns:p14="http://schemas.microsoft.com/office/powerpoint/2010/main" val="3512240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you have logged into to your personal myCalSTRS account you are going to see a landing page that looks like this.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icons may not be the same as mine. Be aware that each person’s landing page is customized based on their situation.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By using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View Your Messages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you can send and receive secure online messages with a CalSTRS representative. This is where you’ll want to ask those questions you have that are specific to your account. And those messages are saved, so you’ll be able to go back in later and review at any time.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Update Your Profile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allows you to update personal information. So if you move or change phone numbers, please make sure all the contact information we have for you is correct. This includes your email address, too!</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update your recipient information by selecting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Manage Your Beneficiary Selections </a:t>
            </a:r>
            <a:r>
              <a:rPr lang="en-US" sz="1200" dirty="0">
                <a:effectLst/>
                <a:latin typeface="Calibri" panose="020F0502020204030204" pitchFamily="34" charset="0"/>
                <a:ea typeface="Calibri" panose="020F0502020204030204" pitchFamily="34" charset="0"/>
                <a:cs typeface="Times New Roman" panose="02020603050405020304" pitchFamily="18" charset="0"/>
              </a:rPr>
              <a:t>icon. We recommend you review your beneficiary information at least once every 5 years.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where you’ll view your Retirement Progress Reports by selecting the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View Your Retirement Progress Reports</a:t>
            </a:r>
            <a:r>
              <a:rPr lang="en-US" sz="1200" dirty="0">
                <a:effectLst/>
                <a:latin typeface="Calibri" panose="020F0502020204030204" pitchFamily="34" charset="0"/>
                <a:ea typeface="Calibri" panose="020F0502020204030204" pitchFamily="34" charset="0"/>
                <a:cs typeface="Times New Roman" panose="02020603050405020304" pitchFamily="18" charset="0"/>
              </a:rPr>
              <a:t> icon. A new report can be found every September while you are actively working.</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12</a:t>
            </a:fld>
            <a:endParaRPr lang="en-US" dirty="0"/>
          </a:p>
        </p:txBody>
      </p:sp>
    </p:spTree>
    <p:extLst>
      <p:ext uri="{BB962C8B-B14F-4D97-AF65-F5344CB8AC3E}">
        <p14:creationId xmlns:p14="http://schemas.microsoft.com/office/powerpoint/2010/main" val="161950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is “Know your benefits”</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13</a:t>
            </a:fld>
            <a:endParaRPr lang="en-US" dirty="0"/>
          </a:p>
        </p:txBody>
      </p:sp>
    </p:spTree>
    <p:extLst>
      <p:ext uri="{BB962C8B-B14F-4D97-AF65-F5344CB8AC3E}">
        <p14:creationId xmlns:p14="http://schemas.microsoft.com/office/powerpoint/2010/main" val="31087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bring you to a page where we’ve collected some of our resources that we feel are most applicable to you at this stage in your career.</a:t>
            </a:r>
          </a:p>
          <a:p>
            <a:endParaRPr lang="en-US" b="1" dirty="0"/>
          </a:p>
          <a:p>
            <a:r>
              <a:rPr lang="en-US" b="0" dirty="0"/>
              <a:t>If you want to read more about the program you’re in and what benefits are available to you, you’ll want to visit that first link “Understand your benefits”.</a:t>
            </a:r>
          </a:p>
          <a:p>
            <a:endParaRPr lang="en-US" b="1" dirty="0"/>
          </a:p>
          <a:p>
            <a:r>
              <a:rPr lang="en-US" b="0" dirty="0"/>
              <a:t>Our publications and videos are another great resource for you to gain more information. We’ve linked the publications and videos most commonly used by educators through the middle of their career.</a:t>
            </a:r>
          </a:p>
          <a:p>
            <a:endParaRPr lang="en-US" b="1" dirty="0"/>
          </a:p>
          <a:p>
            <a:r>
              <a:rPr lang="en-US" b="0" dirty="0"/>
              <a:t>And the Frequently Asked Questions. When you click on that link, it’s actually broken down into topics. It might be wise to check these questions out, you may find answers to your questions without needing to contact us.</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14</a:t>
            </a:fld>
            <a:endParaRPr lang="en-US" dirty="0"/>
          </a:p>
        </p:txBody>
      </p:sp>
    </p:spTree>
    <p:extLst>
      <p:ext uri="{BB962C8B-B14F-4D97-AF65-F5344CB8AC3E}">
        <p14:creationId xmlns:p14="http://schemas.microsoft.com/office/powerpoint/2010/main" val="215290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expand a little bit on the “Understand your benefits” page that was linked on the previous slide we just saw.</a:t>
            </a:r>
          </a:p>
          <a:p>
            <a:endParaRPr lang="en-US" b="1" dirty="0"/>
          </a:p>
          <a:p>
            <a:r>
              <a:rPr lang="en-US" dirty="0"/>
              <a:t>This page will tell you more about the benefit structures and when you’ll be eligible to retire.</a:t>
            </a:r>
          </a:p>
          <a:p>
            <a:endParaRPr lang="en-US" dirty="0"/>
          </a:p>
          <a:p>
            <a:r>
              <a:rPr lang="en-US" dirty="0"/>
              <a:t>There is information about each part of the hybrid that CalSTRS administers. Defined Benefit, Defined Benefit Supplement, Cash Balance, and Pension2.</a:t>
            </a:r>
          </a:p>
          <a:p>
            <a:endParaRPr lang="en-US" dirty="0"/>
          </a:p>
          <a:p>
            <a:r>
              <a:rPr lang="en-US" dirty="0"/>
              <a:t>Finally, as a CalSTRS member, you and certain family members may be eligible for the CalPERS Long-Term Care Program. Visit this page for more details on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15</a:t>
            </a:fld>
            <a:endParaRPr lang="en-US" dirty="0"/>
          </a:p>
        </p:txBody>
      </p:sp>
    </p:spTree>
    <p:extLst>
      <p:ext uri="{BB962C8B-B14F-4D97-AF65-F5344CB8AC3E}">
        <p14:creationId xmlns:p14="http://schemas.microsoft.com/office/powerpoint/2010/main" val="215610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link on the “Know your midcareer benefits” page is here, the “Learn and Discover: Midcareer” publication</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16</a:t>
            </a:fld>
            <a:endParaRPr lang="en-US" dirty="0"/>
          </a:p>
        </p:txBody>
      </p:sp>
    </p:spTree>
    <p:extLst>
      <p:ext uri="{BB962C8B-B14F-4D97-AF65-F5344CB8AC3E}">
        <p14:creationId xmlns:p14="http://schemas.microsoft.com/office/powerpoint/2010/main" val="12123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is PACKED with information for you. We’ve really put a little bit of everything here. </a:t>
            </a:r>
          </a:p>
          <a:p>
            <a:endParaRPr lang="en-US" dirty="0"/>
          </a:p>
          <a:p>
            <a:r>
              <a:rPr lang="en-US" dirty="0"/>
              <a:t>You’ll find a list of 10 things to do at this stage of your career.</a:t>
            </a:r>
          </a:p>
          <a:p>
            <a:endParaRPr lang="en-US" dirty="0"/>
          </a:p>
          <a:p>
            <a:r>
              <a:rPr lang="en-US" dirty="0"/>
              <a:t>Again, this is another place to read about your CalSTRS benefits.</a:t>
            </a:r>
          </a:p>
          <a:p>
            <a:endParaRPr lang="en-US" dirty="0"/>
          </a:p>
          <a:p>
            <a:r>
              <a:rPr lang="en-US" dirty="0"/>
              <a:t>Learn how to estimate your retirement benefit. And if it isn’t quite as high as you need, it also talks about ways to increase that retirement benefit.</a:t>
            </a:r>
          </a:p>
          <a:p>
            <a:endParaRPr lang="en-US" dirty="0"/>
          </a:p>
          <a:p>
            <a:r>
              <a:rPr lang="en-US" dirty="0"/>
              <a:t>Finally, it’ll get you started on picturing what retirement could look like for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17</a:t>
            </a:fld>
            <a:endParaRPr lang="en-US" dirty="0"/>
          </a:p>
        </p:txBody>
      </p:sp>
    </p:spTree>
    <p:extLst>
      <p:ext uri="{BB962C8B-B14F-4D97-AF65-F5344CB8AC3E}">
        <p14:creationId xmlns:p14="http://schemas.microsoft.com/office/powerpoint/2010/main" val="258478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midcareer page. Next is “Midcareer checklist”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18</a:t>
            </a:fld>
            <a:endParaRPr lang="en-US" dirty="0"/>
          </a:p>
        </p:txBody>
      </p:sp>
    </p:spTree>
    <p:extLst>
      <p:ext uri="{BB962C8B-B14F-4D97-AF65-F5344CB8AC3E}">
        <p14:creationId xmlns:p14="http://schemas.microsoft.com/office/powerpoint/2010/main" val="1093474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checklist to start to transition from work to retirement. Once you’re in the middle of your career it’s a great time to..</a:t>
            </a:r>
          </a:p>
          <a:p>
            <a:endParaRPr lang="en-US" dirty="0"/>
          </a:p>
          <a:p>
            <a:r>
              <a:rPr lang="en-US" dirty="0"/>
              <a:t>Name your one-time death benefit recipient if you haven’t done so already. If you have, it’s a good idea to check that the information is still up-to-date.</a:t>
            </a:r>
          </a:p>
          <a:p>
            <a:endParaRPr lang="en-US" dirty="0"/>
          </a:p>
          <a:p>
            <a:r>
              <a:rPr lang="en-US" dirty="0"/>
              <a:t>Make sure you are saving to supplement your CalSTRS retirement benefit. Consider increasing those contributions if you haven’t done so already.</a:t>
            </a:r>
          </a:p>
          <a:p>
            <a:endParaRPr lang="en-US" dirty="0"/>
          </a:p>
          <a:p>
            <a:r>
              <a:rPr lang="en-US" dirty="0"/>
              <a:t>Start researching if you’re eligible to purchase service credit. Or if you’ve previously refunded your account, you should look into redepositing those funds.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19</a:t>
            </a:fld>
            <a:endParaRPr lang="en-US" dirty="0"/>
          </a:p>
        </p:txBody>
      </p:sp>
    </p:spTree>
    <p:extLst>
      <p:ext uri="{BB962C8B-B14F-4D97-AF65-F5344CB8AC3E}">
        <p14:creationId xmlns:p14="http://schemas.microsoft.com/office/powerpoint/2010/main" val="9795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we start,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Companies or individuals not affiliated with CalSTRS cannot have the CalSTRS logo on their advertisements.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Only CalSTRS employees will have an @CalSTRS.com e-mail address on their business cards. Please double-check the spelling of CalSTRS.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CalSTRS does not provide any refreshments when we come to see you at events.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CalSTRS employees will never meet you at your home.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CalSTRS is not an insurance company, so we will never try to sell you on any insurance products.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2</a:t>
            </a:fld>
            <a:endParaRPr lang="en-US" dirty="0"/>
          </a:p>
        </p:txBody>
      </p:sp>
    </p:spTree>
    <p:extLst>
      <p:ext uri="{BB962C8B-B14F-4D97-AF65-F5344CB8AC3E}">
        <p14:creationId xmlns:p14="http://schemas.microsoft.com/office/powerpoint/2010/main" val="2675819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here, so you know about our webinars. If you’re interested in learning more, visit “Attend a midcareer webinar.”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20</a:t>
            </a:fld>
            <a:endParaRPr lang="en-US" dirty="0"/>
          </a:p>
        </p:txBody>
      </p:sp>
    </p:spTree>
    <p:extLst>
      <p:ext uri="{BB962C8B-B14F-4D97-AF65-F5344CB8AC3E}">
        <p14:creationId xmlns:p14="http://schemas.microsoft.com/office/powerpoint/2010/main" val="2714803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webinars we recommend at this stage in your career.</a:t>
            </a:r>
          </a:p>
          <a:p>
            <a:endParaRPr lang="en-US" dirty="0"/>
          </a:p>
          <a:p>
            <a:r>
              <a:rPr lang="en-US" dirty="0"/>
              <a:t>The first is an interactive group benefits planning session.</a:t>
            </a:r>
          </a:p>
          <a:p>
            <a:endParaRPr lang="en-US" dirty="0"/>
          </a:p>
          <a:p>
            <a:r>
              <a:rPr lang="en-US" dirty="0"/>
              <a:t>We also have Start Saving Now with Pension2, My Retirement Benefits, and Plan for Your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21</a:t>
            </a:fld>
            <a:endParaRPr lang="en-US" dirty="0"/>
          </a:p>
        </p:txBody>
      </p:sp>
    </p:spTree>
    <p:extLst>
      <p:ext uri="{BB962C8B-B14F-4D97-AF65-F5344CB8AC3E}">
        <p14:creationId xmlns:p14="http://schemas.microsoft.com/office/powerpoint/2010/main" val="56678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how to save even more for retirement, you’ll definitely want to check out Pension2.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22</a:t>
            </a:fld>
            <a:endParaRPr lang="en-US" dirty="0"/>
          </a:p>
        </p:txBody>
      </p:sp>
    </p:spTree>
    <p:extLst>
      <p:ext uri="{BB962C8B-B14F-4D97-AF65-F5344CB8AC3E}">
        <p14:creationId xmlns:p14="http://schemas.microsoft.com/office/powerpoint/2010/main" val="2110173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voluntary supplemental savings plan offered to you by CalSTRS.</a:t>
            </a:r>
          </a:p>
          <a:p>
            <a:endParaRPr lang="en-US" dirty="0"/>
          </a:p>
          <a:p>
            <a:r>
              <a:rPr lang="en-US" dirty="0"/>
              <a:t>You can roll over money from other qualified plans to be able to manage your retirement savings in one place.</a:t>
            </a:r>
          </a:p>
          <a:p>
            <a:endParaRPr lang="en-US" dirty="0"/>
          </a:p>
          <a:p>
            <a:r>
              <a:rPr lang="en-US" dirty="0"/>
              <a:t>By joining Pension2, you might be able to save on fees.</a:t>
            </a:r>
          </a:p>
          <a:p>
            <a:endParaRPr lang="en-US" dirty="0"/>
          </a:p>
          <a:p>
            <a:r>
              <a:rPr lang="en-US" dirty="0"/>
              <a:t>If you want to compare fees, a good place to start is 403bcompare.com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23</a:t>
            </a:fld>
            <a:endParaRPr lang="en-US" dirty="0"/>
          </a:p>
        </p:txBody>
      </p:sp>
    </p:spTree>
    <p:extLst>
      <p:ext uri="{BB962C8B-B14F-4D97-AF65-F5344CB8AC3E}">
        <p14:creationId xmlns:p14="http://schemas.microsoft.com/office/powerpoint/2010/main" val="74299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on the list is the Retirement Benefits Calculator. I’ll be walking through an example later to show you how you can utilize this tool to help you plan for your retirement.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24</a:t>
            </a:fld>
            <a:endParaRPr lang="en-US" dirty="0"/>
          </a:p>
        </p:txBody>
      </p:sp>
    </p:spTree>
    <p:extLst>
      <p:ext uri="{BB962C8B-B14F-4D97-AF65-F5344CB8AC3E}">
        <p14:creationId xmlns:p14="http://schemas.microsoft.com/office/powerpoint/2010/main" val="2060769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able to generate your own retirement benefit estimate. So play around with the benefit effective dates to see what might work best for you.</a:t>
            </a:r>
          </a:p>
          <a:p>
            <a:endParaRPr lang="en-US" dirty="0"/>
          </a:p>
          <a:p>
            <a:r>
              <a:rPr lang="en-US" dirty="0"/>
              <a:t>If you have unused sick leave on the books, that will convert to extra service credit at retirement. This calculator has a place for you to add in what balances you have now or anticipate you’ll have at retirement.</a:t>
            </a:r>
          </a:p>
          <a:p>
            <a:endParaRPr lang="en-US" dirty="0"/>
          </a:p>
          <a:p>
            <a:r>
              <a:rPr lang="en-US" dirty="0"/>
              <a:t>Maybe there’s a raise in your future. You get to input whatever salary you want into this calculator, so you’ll be able to see how your benefit is impacted.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25</a:t>
            </a:fld>
            <a:endParaRPr lang="en-US" dirty="0"/>
          </a:p>
        </p:txBody>
      </p:sp>
    </p:spTree>
    <p:extLst>
      <p:ext uri="{BB962C8B-B14F-4D97-AF65-F5344CB8AC3E}">
        <p14:creationId xmlns:p14="http://schemas.microsoft.com/office/powerpoint/2010/main" val="2349763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done looking at those 6 resources on the midcareer page. Next, we will look at a sample Retirement Progress Report and how you can best utilize it when trying to determine how much you’ll be earning in retirement.</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26</a:t>
            </a:fld>
            <a:endParaRPr lang="en-US" dirty="0"/>
          </a:p>
        </p:txBody>
      </p:sp>
    </p:spTree>
    <p:extLst>
      <p:ext uri="{BB962C8B-B14F-4D97-AF65-F5344CB8AC3E}">
        <p14:creationId xmlns:p14="http://schemas.microsoft.com/office/powerpoint/2010/main" val="4187601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you again, once you’re logged on, you’ll want to click “View your retirement progress reports” from the landing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27</a:t>
            </a:fld>
            <a:endParaRPr lang="en-US" dirty="0"/>
          </a:p>
        </p:txBody>
      </p:sp>
    </p:spTree>
    <p:extLst>
      <p:ext uri="{BB962C8B-B14F-4D97-AF65-F5344CB8AC3E}">
        <p14:creationId xmlns:p14="http://schemas.microsoft.com/office/powerpoint/2010/main" val="1782026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view any year as far back as 2002.</a:t>
            </a:r>
          </a:p>
          <a:p>
            <a:endParaRPr lang="en-US" dirty="0"/>
          </a:p>
          <a:p>
            <a:r>
              <a:rPr lang="en-US" dirty="0"/>
              <a:t>Today we will look at a sample report from 2022. The most recent. Your 2023 report won’t be out until September of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28</a:t>
            </a:fld>
            <a:endParaRPr lang="en-US" dirty="0"/>
          </a:p>
        </p:txBody>
      </p:sp>
    </p:spTree>
    <p:extLst>
      <p:ext uri="{BB962C8B-B14F-4D97-AF65-F5344CB8AC3E}">
        <p14:creationId xmlns:p14="http://schemas.microsoft.com/office/powerpoint/2010/main" val="2177916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Retirement Progress Report is an annual report that comes out every September and tracks your Retirement progress. It has the information as reported by your employer through June 30 of the previous school year.</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Retirement Progress report has your most current Membership and benefit information.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Service credit totals and account balances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well as the reporting we have received from your employer.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While you are still actively working it is very important that you check this report every year. If you notice any errors or discrepancies, we encourage you to talk with your employer right away so that the reporting can be corrected.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get into a sample Retirement Progress Report and I’ll show you in more detail.</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29</a:t>
            </a:fld>
            <a:endParaRPr lang="en-US" dirty="0"/>
          </a:p>
        </p:txBody>
      </p:sp>
    </p:spTree>
    <p:extLst>
      <p:ext uri="{BB962C8B-B14F-4D97-AF65-F5344CB8AC3E}">
        <p14:creationId xmlns:p14="http://schemas.microsoft.com/office/powerpoint/2010/main" val="303358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our member-facing Voya representatives. This webpage is kept up-to-date, so you can always ensure you’re speaking with a trusted person. These representatives from Voya Financial have an @Voya.com e-mail address and they work exclusively on the Pension2 program.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scheduled an appointment or already met with someone you think may not be a CalSTRS representative, contact us at 888-394-2060 or RepCheck@CalSTRS.com to verify they are a CalSTRS representative.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Please disseminate this information to any friends or colleagues who may need it.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3</a:t>
            </a:fld>
            <a:endParaRPr lang="en-US" dirty="0"/>
          </a:p>
        </p:txBody>
      </p:sp>
    </p:spTree>
    <p:extLst>
      <p:ext uri="{BB962C8B-B14F-4D97-AF65-F5344CB8AC3E}">
        <p14:creationId xmlns:p14="http://schemas.microsoft.com/office/powerpoint/2010/main" val="287812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opening your Retirement Progress Report, first, you can find your personal information at the top of page 1.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you will see your CalSTRS client id. The CalSTRS client id is your CalSTRS specific identification number. When you submit any forms with CalSTRS you can use this number instead of your social security number for security purposes.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is your benefit structure. CalSTRS has 2 benefit structures 2%@60 and 2%@62. So check your progress report if you aren’t sure which you belong to.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Finally, this is the formula we use to calculate your retirement benefit. Your CalSTRS benefit is based on this formula and not the balance in your account. It reads: service credit x age factor x final compensation.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30</a:t>
            </a:fld>
            <a:endParaRPr lang="en-US" dirty="0"/>
          </a:p>
        </p:txBody>
      </p:sp>
    </p:spTree>
    <p:extLst>
      <p:ext uri="{BB962C8B-B14F-4D97-AF65-F5344CB8AC3E}">
        <p14:creationId xmlns:p14="http://schemas.microsoft.com/office/powerpoint/2010/main" val="2703317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bottom of page 1, is where you’ll find your Service Credit balance.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Remember that this is as of the end of previous school year. You’ll want to verify that you are credited all the service credit that you earned. If you notice any discrepancy, please talk to your district to get it corrected.</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Then at the very bottom, you will see your account activity.</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see the contributions you made during the last school year as well as your account balance. Keep in mind your benefit is not based on this balance but the formula we just discussed.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31</a:t>
            </a:fld>
            <a:endParaRPr lang="en-US" dirty="0"/>
          </a:p>
        </p:txBody>
      </p:sp>
    </p:spTree>
    <p:extLst>
      <p:ext uri="{BB962C8B-B14F-4D97-AF65-F5344CB8AC3E}">
        <p14:creationId xmlns:p14="http://schemas.microsoft.com/office/powerpoint/2010/main" val="3064427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those turning 45 this year to check their RPR in September.**</a:t>
            </a:r>
          </a:p>
          <a:p>
            <a:r>
              <a:rPr lang="en-US" b="1" dirty="0"/>
              <a:t>Click.</a:t>
            </a:r>
          </a:p>
        </p:txBody>
      </p:sp>
      <p:sp>
        <p:nvSpPr>
          <p:cNvPr id="4" name="Slide Number Placeholder 3"/>
          <p:cNvSpPr>
            <a:spLocks noGrp="1"/>
          </p:cNvSpPr>
          <p:nvPr>
            <p:ph type="sldNum" sz="quarter" idx="5"/>
          </p:nvPr>
        </p:nvSpPr>
        <p:spPr/>
        <p:txBody>
          <a:bodyPr/>
          <a:lstStyle/>
          <a:p>
            <a:fld id="{D40C6A29-4676-420C-BBE3-ACC2B80F64D4}" type="slidenum">
              <a:rPr lang="en-US" smtClean="0"/>
              <a:t>32</a:t>
            </a:fld>
            <a:endParaRPr lang="en-US" dirty="0"/>
          </a:p>
        </p:txBody>
      </p:sp>
    </p:spTree>
    <p:extLst>
      <p:ext uri="{BB962C8B-B14F-4D97-AF65-F5344CB8AC3E}">
        <p14:creationId xmlns:p14="http://schemas.microsoft.com/office/powerpoint/2010/main" val="312012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Speaking of retirement estimates….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Like we just saw in that polling question, when you are 45 years old and have 5 years of service credit you will see 2 side-by-side retirement estimates prepared for you by CalSTRS. You can find these on page 2 of your Retirement Progress Report.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do not see these retirement estimates in your report, it could be that you aren’t old enough or there is something else going on with your account. If you have any questions, please call our customer service line and we will get you answers.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CalSTRS puts together 2 estimates for you to review, one at age x and one at age y. In each column you’ll see a projected age at retirement and retirement date. Notice in this example, this member was provided estimates for age 55 and age 60.</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total service credit is your actual service credit from page 1 plus the service credit we assume you’ll earn until the projected retirement date.. CalSTRS projects service credit based on the service credit you earned last year.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Another number you should take note of is your final compensation.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bottom of the table, you will see what years CalSTRS used to calculate your final compensation. Final compensation is calculated by taking the average of your highest consecutive 36 months of earnings. For those of you that are under the CalSTRS 2% at 60 benefit structure and you have 25 years of service or more Final compensation is calculated by taking the average of  your highest consecutive 12 months of earnings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Finally, at the bottom you will see your estimated monthly member-only benefit has been calculated for you.</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Please note that these numbers are pulled from the system as of your most recent completed school year and really provide a good barometer when planning for your retirement.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33</a:t>
            </a:fld>
            <a:endParaRPr lang="en-US" dirty="0"/>
          </a:p>
        </p:txBody>
      </p:sp>
    </p:spTree>
    <p:extLst>
      <p:ext uri="{BB962C8B-B14F-4D97-AF65-F5344CB8AC3E}">
        <p14:creationId xmlns:p14="http://schemas.microsoft.com/office/powerpoint/2010/main" val="2417155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 continue to look through the retirement progress report you will see a page titled Electing a retirement option.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most of you, you will notice that the box is blank stating that you are not eligible yet.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member becomes eligible to elect a preretirement election of an option once they are eligible to retire which in most cases is age 55 with at least 5 years of service. Electing a retirement option means that you are choosing to take a reduced or modified monthly retirement benefit to ensure that upon your passing  you can leave a lifetime monthly benefit for a loved one.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more information about electing an option including eligibility, advantages, disadvantages and how your benefit will be affected you can watch the Beneficiary Options video at CalSTRS.com</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34</a:t>
            </a:fld>
            <a:endParaRPr lang="en-US" dirty="0"/>
          </a:p>
        </p:txBody>
      </p:sp>
    </p:spTree>
    <p:extLst>
      <p:ext uri="{BB962C8B-B14F-4D97-AF65-F5344CB8AC3E}">
        <p14:creationId xmlns:p14="http://schemas.microsoft.com/office/powerpoint/2010/main" val="3628264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you will notice information about your one-time death benefit recipient.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thing that will be identified is your coverage. You will either be coverage A or coverage B. This coverage determines the amount that will be paid out upon your passing. Those amounts are named further in the paragraph.</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have already named a recipient for this benefit, you’ll see the name listed here.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should have a recipient designated for this benefit throughout your career and in retirement.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35</a:t>
            </a:fld>
            <a:endParaRPr lang="en-US" dirty="0"/>
          </a:p>
        </p:txBody>
      </p:sp>
    </p:spTree>
    <p:extLst>
      <p:ext uri="{BB962C8B-B14F-4D97-AF65-F5344CB8AC3E}">
        <p14:creationId xmlns:p14="http://schemas.microsoft.com/office/powerpoint/2010/main" val="2848192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 just to recap. CalSTRS has 2 different benefits that can protect a loved one upon your passing.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lifetime monthly benefit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Which you can elect once you are eligible to retire or at retirement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one-time death benefit.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That you can elect at any stage of your career and should be kept current. It’s a good idea to designate both a primary and a secondary.</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36</a:t>
            </a:fld>
            <a:endParaRPr lang="en-US" dirty="0"/>
          </a:p>
        </p:txBody>
      </p:sp>
    </p:spTree>
    <p:extLst>
      <p:ext uri="{BB962C8B-B14F-4D97-AF65-F5344CB8AC3E}">
        <p14:creationId xmlns:p14="http://schemas.microsoft.com/office/powerpoint/2010/main" val="3290794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learn more about electing an option or naming a recipient, just a reminder that it can be found in the Midcareer checklist section of the career page.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37</a:t>
            </a:fld>
            <a:endParaRPr lang="en-US" dirty="0"/>
          </a:p>
        </p:txBody>
      </p:sp>
    </p:spTree>
    <p:extLst>
      <p:ext uri="{BB962C8B-B14F-4D97-AF65-F5344CB8AC3E}">
        <p14:creationId xmlns:p14="http://schemas.microsoft.com/office/powerpoint/2010/main" val="339461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Or if you’re ready to add, update, or remove your beneficiary selections, you can do that here in your myCalSTRS account.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38</a:t>
            </a:fld>
            <a:endParaRPr lang="en-US" dirty="0"/>
          </a:p>
        </p:txBody>
      </p:sp>
    </p:spTree>
    <p:extLst>
      <p:ext uri="{BB962C8B-B14F-4D97-AF65-F5344CB8AC3E}">
        <p14:creationId xmlns:p14="http://schemas.microsoft.com/office/powerpoint/2010/main" val="1064555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Back to the Retirement Progress Report. As you continue flipping or scrolling through your report, you’ll notice some additional information about your disability and survivor benefits. As you see here there is another mention of your coverage type. For additional information on Disability and Survivor benefits please refer to the midcareer member kit that is provided in today’s webinar.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Below that, you’ll want to pay special attention to Special Messages section. CalSTRS uses this space to note anything particular to the member's account. In this example our member made excess contributions which are being returned.</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39</a:t>
            </a:fld>
            <a:endParaRPr lang="en-US" dirty="0"/>
          </a:p>
        </p:txBody>
      </p:sp>
    </p:spTree>
    <p:extLst>
      <p:ext uri="{BB962C8B-B14F-4D97-AF65-F5344CB8AC3E}">
        <p14:creationId xmlns:p14="http://schemas.microsoft.com/office/powerpoint/2010/main" val="3261556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 is all about discovering the tools you have access to at calstrs.com.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First, I’m going to show you the Midcareer webpage and briefly show you how to access your myCalSTRS account.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Hopefully, after today you will develop a better understanding of your Retirement Progress Report. This report has a lot of valuable information inside.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a sample Retirement Progress Report, I will show you how you can use the Retirement Benefits Calculator to better help you plan for retirement.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a:t>
            </a:fld>
            <a:endParaRPr lang="en-US" dirty="0"/>
          </a:p>
        </p:txBody>
      </p:sp>
    </p:spTree>
    <p:extLst>
      <p:ext uri="{BB962C8B-B14F-4D97-AF65-F5344CB8AC3E}">
        <p14:creationId xmlns:p14="http://schemas.microsoft.com/office/powerpoint/2010/main" val="4294143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Up next is the Defined Benefit Supplement Account. The Defined Benefit Supplement account is an additional retirement account that is separate from the Defined Benefit Account. It is different from the Defined Benefit in that distribution from this account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IS</a:t>
            </a:r>
            <a:r>
              <a:rPr lang="en-US" sz="1200" dirty="0">
                <a:effectLst/>
                <a:latin typeface="Calibri" panose="020F0502020204030204" pitchFamily="34" charset="0"/>
                <a:ea typeface="Calibri" panose="020F0502020204030204" pitchFamily="34" charset="0"/>
                <a:cs typeface="Times New Roman" panose="02020603050405020304" pitchFamily="18" charset="0"/>
              </a:rPr>
              <a:t> based on your account balance at retirement.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continue to look at our sample RPR as we talk more about the Defined Benefit Supplement Account.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40</a:t>
            </a:fld>
            <a:endParaRPr lang="en-US" dirty="0"/>
          </a:p>
        </p:txBody>
      </p:sp>
    </p:spTree>
    <p:extLst>
      <p:ext uri="{BB962C8B-B14F-4D97-AF65-F5344CB8AC3E}">
        <p14:creationId xmlns:p14="http://schemas.microsoft.com/office/powerpoint/2010/main" val="3603584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you move through your report you might notice a section dedicated to the Defined Benefit Supplement Program. Here you’ll find the interest rate from last fiscal year and a summary of your account activity.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will give you your account balance as of the end of the previous school year. Unlike the balance of your Defined Benefit account, this number here does determine how much you’ll receive in retirement.</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41</a:t>
            </a:fld>
            <a:endParaRPr lang="en-US" dirty="0"/>
          </a:p>
        </p:txBody>
      </p:sp>
    </p:spTree>
    <p:extLst>
      <p:ext uri="{BB962C8B-B14F-4D97-AF65-F5344CB8AC3E}">
        <p14:creationId xmlns:p14="http://schemas.microsoft.com/office/powerpoint/2010/main" val="3706748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your RPR has estimates for the Defined Benefit account, you will also have estimates for the Defined Benefit Supplement account. On this page you will see the same projected ages x and y. For the Defined Benefit Supplement CalSTRS will project the estimated interest your account will accrue from the end of the previous school year until your projected retirement date. If you plan to continue working those extra duties, keep in mind that these numbers do not include an estimate for that work.</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previously mentioned that distributions from this account is contingent upon your account balance. So, what you will see here is an estimate of your total DBS account balance with that interest added in.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estimates you will notice are annuity amounts. The RPR shows estimates for a lifetime Member-only annuity and for a period certain annuity of 3, 5, or 10 years. Keep in mind that at retirement, you’d be allowed to choose anywhere from 3 to 10 years.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learn more about the Defined Benefit Supplement account including it history, how its funded, and a full range of the distribution choices you can watch those videos we saw in our website tour.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42</a:t>
            </a:fld>
            <a:endParaRPr lang="en-US" dirty="0"/>
          </a:p>
        </p:txBody>
      </p:sp>
    </p:spTree>
    <p:extLst>
      <p:ext uri="{BB962C8B-B14F-4D97-AF65-F5344CB8AC3E}">
        <p14:creationId xmlns:p14="http://schemas.microsoft.com/office/powerpoint/2010/main" val="4052980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You can access that DBS video series here, use the Know Your Benefits tile.</a:t>
            </a:r>
          </a:p>
          <a:p>
            <a:pPr marL="0" marR="0">
              <a:lnSpc>
                <a:spcPct val="107000"/>
              </a:lnSpc>
              <a:spcBef>
                <a:spcPts val="0"/>
              </a:spcBef>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b="1" kern="1200" dirty="0">
              <a:solidFill>
                <a:schemeClr val="tx1"/>
              </a:solidFill>
              <a:effectLst/>
              <a:latin typeface="+mn-lt"/>
              <a:cs typeface="Calibri"/>
            </a:endParaRPr>
          </a:p>
          <a:p>
            <a:endParaRPr lang="en-US" sz="10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43</a:t>
            </a:fld>
            <a:endParaRPr lang="en-US" dirty="0"/>
          </a:p>
        </p:txBody>
      </p:sp>
    </p:spTree>
    <p:extLst>
      <p:ext uri="{BB962C8B-B14F-4D97-AF65-F5344CB8AC3E}">
        <p14:creationId xmlns:p14="http://schemas.microsoft.com/office/powerpoint/2010/main" val="3771040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Scroll down and you’ll see the trilogy at the bottom.</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44</a:t>
            </a:fld>
            <a:endParaRPr lang="en-US" dirty="0"/>
          </a:p>
        </p:txBody>
      </p:sp>
    </p:spTree>
    <p:extLst>
      <p:ext uri="{BB962C8B-B14F-4D97-AF65-F5344CB8AC3E}">
        <p14:creationId xmlns:p14="http://schemas.microsoft.com/office/powerpoint/2010/main" val="4008354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On the final pages of the RPR you will find additional reading that will tell you more about CalSTRS and your retirement program. There is also a checklist of action items that you might find helpful if you don’t know what to do next.</a:t>
            </a:r>
          </a:p>
          <a:p>
            <a:pPr marL="0" marR="0">
              <a:lnSpc>
                <a:spcPct val="107000"/>
              </a:lnSpc>
              <a:spcBef>
                <a:spcPts val="0"/>
              </a:spcBef>
              <a:spcAft>
                <a:spcPts val="80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b="1" kern="1200" dirty="0">
              <a:solidFill>
                <a:schemeClr val="tx1"/>
              </a:solidFill>
              <a:effectLst/>
              <a:latin typeface="+mn-lt"/>
              <a:cs typeface="Calibri"/>
            </a:endParaRPr>
          </a:p>
          <a:p>
            <a:endParaRPr lang="en-US" sz="10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45</a:t>
            </a:fld>
            <a:endParaRPr lang="en-US" dirty="0"/>
          </a:p>
        </p:txBody>
      </p:sp>
    </p:spTree>
    <p:extLst>
      <p:ext uri="{BB962C8B-B14F-4D97-AF65-F5344CB8AC3E}">
        <p14:creationId xmlns:p14="http://schemas.microsoft.com/office/powerpoint/2010/main" val="3763662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Having estimates provided to you by CalSTRS can be very helpful when trying to prepare for retirement. As you look at your own estimates know that there are some factors that are not included.</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is any service credit purchases that you are in the process of making or plan to make. If you have eligible service to purchase and plan to do so your service credit total will be higher than what was projected in your RPR. Once that service credit is completely paid, it will then be included in your service credit total for all future RPRs.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CalSTRS does not track sick leave during your career, so will not be found in your RPR. Any unused sick leave that you have at retirement will be converted to service credit which would then increase that total.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Remember, the estimates in your RPR use information that is reported to CalSTRS as of the previous school year and we do not project working salaries, therefore your current year salary or any raises you expect to get in the future are not included in the estimates you see in your RPR.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last, any retirement incentive that your employer may offer as you near retirement also, cannot be projected by CalSTRS.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Thankfully, CalSTRS has an online calculator that will allow you to incorporate these missing factors and generate a more accurate retirement estimate.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46</a:t>
            </a:fld>
            <a:endParaRPr lang="en-US" dirty="0"/>
          </a:p>
        </p:txBody>
      </p:sp>
    </p:spTree>
    <p:extLst>
      <p:ext uri="{BB962C8B-B14F-4D97-AF65-F5344CB8AC3E}">
        <p14:creationId xmlns:p14="http://schemas.microsoft.com/office/powerpoint/2010/main" val="3154283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Just a reminder: click here to access the Retirement Benefits calculator from the midcareer webpage.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47</a:t>
            </a:fld>
            <a:endParaRPr lang="en-US" dirty="0"/>
          </a:p>
        </p:txBody>
      </p:sp>
    </p:spTree>
    <p:extLst>
      <p:ext uri="{BB962C8B-B14F-4D97-AF65-F5344CB8AC3E}">
        <p14:creationId xmlns:p14="http://schemas.microsoft.com/office/powerpoint/2010/main" val="1197413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the CalSTRS Retirement Benefits Calculator.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first question you will see is about your benefit structure. </a:t>
            </a:r>
          </a:p>
          <a:p>
            <a:pPr marL="0" marR="0">
              <a:lnSpc>
                <a:spcPct val="107000"/>
              </a:lnSpc>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48</a:t>
            </a:fld>
            <a:endParaRPr lang="en-US" dirty="0"/>
          </a:p>
        </p:txBody>
      </p:sp>
    </p:spTree>
    <p:extLst>
      <p:ext uri="{BB962C8B-B14F-4D97-AF65-F5344CB8AC3E}">
        <p14:creationId xmlns:p14="http://schemas.microsoft.com/office/powerpoint/2010/main" val="270717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are unsure what benefit structure you are under, you can check your Retirement Progress report. Your benefit structure will be listed on page 1.</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49</a:t>
            </a:fld>
            <a:endParaRPr lang="en-US" dirty="0"/>
          </a:p>
        </p:txBody>
      </p:sp>
    </p:spTree>
    <p:extLst>
      <p:ext uri="{BB962C8B-B14F-4D97-AF65-F5344CB8AC3E}">
        <p14:creationId xmlns:p14="http://schemas.microsoft.com/office/powerpoint/2010/main" val="162272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will notice throughout today’s presentation that we are going to refer to the midcareer webpage quite a bit: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midcareer page acts as a “one stop shop” for retirement information. We’ve collected links to all the pages we felt would be relevant to an educator in the middle of their career.</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page houses links to forms and publications commonly used by midcareer educators.</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information is available to you 24 hours a day, 7 days a week, 365 days a year.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a:t>
            </a:fld>
            <a:endParaRPr lang="en-US" dirty="0"/>
          </a:p>
        </p:txBody>
      </p:sp>
    </p:spTree>
    <p:extLst>
      <p:ext uri="{BB962C8B-B14F-4D97-AF65-F5344CB8AC3E}">
        <p14:creationId xmlns:p14="http://schemas.microsoft.com/office/powerpoint/2010/main" val="2860576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are under the CalSTRS 2% at 60 benefit structure you will select yes. If you are under the CalSTRS 2% at 62 benefit structure, select no. Melinda Member’s RPR stated she is under the CalSTRS 2% at 60 benefit structure. We can leave this as yes.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you want to put in the date you want to retire or your projected/ target retirement date. The specific date isn’t as important as the month and year.</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Melinda’s RPR provided estimates for age 55 and age 60. Let’s generate an estimate if Melinda wants to retire at age 59 instead. This would make her projected retirement date 06/30/2036. Remember to save time it is easiest not to click on the calendar icon but type in your projected retirement date.</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dirty="0">
                <a:effectLst/>
                <a:latin typeface="Calibri" panose="020F0502020204030204" pitchFamily="34" charset="0"/>
                <a:ea typeface="Calibri" panose="020F0502020204030204" pitchFamily="34" charset="0"/>
                <a:cs typeface="Times New Roman" panose="02020603050405020304" pitchFamily="18" charset="0"/>
              </a:rPr>
              <a:t>your date of birth. We input the member’s date of birth here. </a:t>
            </a:r>
          </a:p>
          <a:p>
            <a:pPr marL="0" marR="0">
              <a:lnSpc>
                <a:spcPct val="107000"/>
              </a:lnSpc>
              <a:spcBef>
                <a:spcPts val="0"/>
              </a:spcBef>
              <a:spcAft>
                <a:spcPts val="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D40C6A29-4676-420C-BBE3-ACC2B80F64D4}" type="slidenum">
              <a:rPr lang="en-US" smtClean="0"/>
              <a:t>50</a:t>
            </a:fld>
            <a:endParaRPr lang="en-US" dirty="0"/>
          </a:p>
        </p:txBody>
      </p:sp>
    </p:spTree>
    <p:extLst>
      <p:ext uri="{BB962C8B-B14F-4D97-AF65-F5344CB8AC3E}">
        <p14:creationId xmlns:p14="http://schemas.microsoft.com/office/powerpoint/2010/main" val="1752515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years of service you expect to have at retirement.</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51</a:t>
            </a:fld>
            <a:endParaRPr lang="en-US" dirty="0"/>
          </a:p>
        </p:txBody>
      </p:sp>
    </p:spTree>
    <p:extLst>
      <p:ext uri="{BB962C8B-B14F-4D97-AF65-F5344CB8AC3E}">
        <p14:creationId xmlns:p14="http://schemas.microsoft.com/office/powerpoint/2010/main" val="2510394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remember on your Retirement Progress Report, it lists the service credit you have on file with CalSTRS as of the end of the previous school year.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determine the years of service you will have at retirement add any service credit you plan to earn or purchase by your projected retirement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example the member is projecting that she will earn 1 year of service every school year starting after what was reported at the end of the previous school year until her projected retirement date in 2041. That’s an extra 18 years she will add to her balance. She is 45 now, that brings her retirement to her age of 63.</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52</a:t>
            </a:fld>
            <a:endParaRPr lang="en-US" dirty="0"/>
          </a:p>
        </p:txBody>
      </p:sp>
    </p:spTree>
    <p:extLst>
      <p:ext uri="{BB962C8B-B14F-4D97-AF65-F5344CB8AC3E}">
        <p14:creationId xmlns:p14="http://schemas.microsoft.com/office/powerpoint/2010/main" val="1949659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16.621+18=34.621, so we will put that number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Remember this is also where you add any additional service credit you are purchasing or plan to purchase before your retirement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t>Click.</a:t>
            </a:r>
            <a:endParaRPr lang="en-US" b="0" dirty="0"/>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Years of other Service Credit you expect to have at retirement is referring to nonqualified time or what we call airtime. If you purchased airtime, you would have needed to submit your request prior to January 1, 2012. For those of you that made this purchase you will enter the amount of service credit you purchased here. Please be aware if you included those years in the total above you will need to subtract them out.</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my example my member did not request to purchase this time. I’ll leave it blank.</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Here you can enter the number of unused sick leave days you have. (remember this must be in days and not hours). Next you will input the contract base service days. This is how many days you are contracted to work in a school year.</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example. Ellen expects that she will have 90 unused days of sick leave and she is contracted to work 185 days a school year.</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53</a:t>
            </a:fld>
            <a:endParaRPr lang="en-US" dirty="0"/>
          </a:p>
        </p:txBody>
      </p:sp>
    </p:spTree>
    <p:extLst>
      <p:ext uri="{BB962C8B-B14F-4D97-AF65-F5344CB8AC3E}">
        <p14:creationId xmlns:p14="http://schemas.microsoft.com/office/powerpoint/2010/main" val="2505829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employer may be offering a 2-year service credit incentive. If you know that this is something your employer is offering or plans to offer you can select yes.</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My member is going to select NO.</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you want to enter your 3 highest consecutive annual salaries. By using the online calculator, you can project any future salaries you plan to earn.</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54</a:t>
            </a:fld>
            <a:endParaRPr lang="en-US" dirty="0"/>
          </a:p>
        </p:txBody>
      </p:sp>
    </p:spTree>
    <p:extLst>
      <p:ext uri="{BB962C8B-B14F-4D97-AF65-F5344CB8AC3E}">
        <p14:creationId xmlns:p14="http://schemas.microsoft.com/office/powerpoint/2010/main" val="512231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need help determining your annual salary you can refer back to your progress report. Your RPR lists your final compensation as a monthly average. To use the calculator, convert your monthly average to an annual amount by multiplying by 12. </a:t>
            </a:r>
            <a:endParaRPr lang="en-US" dirty="0"/>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55</a:t>
            </a:fld>
            <a:endParaRPr lang="en-US" dirty="0"/>
          </a:p>
        </p:txBody>
      </p:sp>
    </p:spTree>
    <p:extLst>
      <p:ext uri="{BB962C8B-B14F-4D97-AF65-F5344CB8AC3E}">
        <p14:creationId xmlns:p14="http://schemas.microsoft.com/office/powerpoint/2010/main" val="1422532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example, Melinda is unsure of what her future salaries may be. For the sake of a conservative estimate, she decided to use the final compensation provided on her RPR and multiplies by 12</a:t>
            </a:r>
            <a:r>
              <a:rPr lang="en-US" sz="120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are under the CalSTRS 2 % at 60 benefit structure and you have 25 years of service credit or more you only need to enter your single highest annual salary.</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enter this estimated annual salary into the calculator.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have less than 25 years of service, you will enter your estimated annual salary 3 times.</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want to see how your benefit will be affected by adding an option beneficiary, you can select that here and provide your beneficiary date of birth here as well as their relationship to you.</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this example, we are not going to add an option beneficiary.</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you have entered all required fields click calculate.</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56</a:t>
            </a:fld>
            <a:endParaRPr lang="en-US" dirty="0"/>
          </a:p>
        </p:txBody>
      </p:sp>
    </p:spTree>
    <p:extLst>
      <p:ext uri="{BB962C8B-B14F-4D97-AF65-F5344CB8AC3E}">
        <p14:creationId xmlns:p14="http://schemas.microsoft.com/office/powerpoint/2010/main" val="3316408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system will take all your entries into account and generate a retirement estimate for you. At the top is a summary of the information you put into the calculator.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Your estimated monthly retirement benefit can be found at the bottom of the estimate.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57</a:t>
            </a:fld>
            <a:endParaRPr lang="en-US" dirty="0"/>
          </a:p>
        </p:txBody>
      </p:sp>
    </p:spTree>
    <p:extLst>
      <p:ext uri="{BB962C8B-B14F-4D97-AF65-F5344CB8AC3E}">
        <p14:creationId xmlns:p14="http://schemas.microsoft.com/office/powerpoint/2010/main" val="33074818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close-up of the retirement calculation and estimated benefit.</a:t>
            </a:r>
          </a:p>
          <a:p>
            <a:endParaRPr lang="en-US" dirty="0"/>
          </a:p>
          <a:p>
            <a:r>
              <a:rPr lang="en-US" dirty="0"/>
              <a:t>The estimated benefit is a gross amount. This will be taxable income in retirement.</a:t>
            </a:r>
          </a:p>
          <a:p>
            <a:endParaRPr lang="en-US" dirty="0"/>
          </a:p>
          <a:p>
            <a:r>
              <a:rPr lang="en-US" dirty="0"/>
              <a:t>Point out age factor and how maxing that out can increase their benefit.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58</a:t>
            </a:fld>
            <a:endParaRPr lang="en-US" dirty="0"/>
          </a:p>
        </p:txBody>
      </p:sp>
    </p:spTree>
    <p:extLst>
      <p:ext uri="{BB962C8B-B14F-4D97-AF65-F5344CB8AC3E}">
        <p14:creationId xmlns:p14="http://schemas.microsoft.com/office/powerpoint/2010/main" val="512484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generate an estimate and realize it’s not quite what you were hoping for, keep in mind that there are a few things you can do to increase your monthly benefit. You can increase any component of the retirement formula to get a higher benefit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increase service credit by working longer or purchasing service if you are eligible. Our sample member might go back into the calculator and estimate she’s going to work 14 years instead of 12. This number might prove to be worth working those extra 2 years.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increase your age factor by working longer or retiring later. Age factor is a percentage based on your age in years and months at the time of your retirement. The maximum age factor is 2.4%. In most cases, a member under the CalSTRS 2% at 60 benefit structure  will reach their maximum age factor at age 63 and a member under the CalSTRS 2% at 62 benefit structure will reach the maximum benefit at age 65.</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increase your final compensation by working at higher payrates. This can be done by regular step increases or by seeking out higher paying contracts.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59</a:t>
            </a:fld>
            <a:endParaRPr lang="en-US" dirty="0"/>
          </a:p>
        </p:txBody>
      </p:sp>
    </p:spTree>
    <p:extLst>
      <p:ext uri="{BB962C8B-B14F-4D97-AF65-F5344CB8AC3E}">
        <p14:creationId xmlns:p14="http://schemas.microsoft.com/office/powerpoint/2010/main" val="118965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noticed that we have a brand new and refreshed website. CalSTRS had the goal of making this website easier to navigate for our members.</a:t>
            </a:r>
          </a:p>
          <a:p>
            <a:endParaRPr lang="en-US" dirty="0"/>
          </a:p>
          <a:p>
            <a:r>
              <a:rPr lang="en-US" dirty="0"/>
              <a:t>The first menu I want you to take a look at is “members.” If you want to follow along, please note that you don’t have to click on this menu. Just hover your mouse over it and a menu will drop down.</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6</a:t>
            </a:fld>
            <a:endParaRPr lang="en-US" dirty="0"/>
          </a:p>
        </p:txBody>
      </p:sp>
    </p:spTree>
    <p:extLst>
      <p:ext uri="{BB962C8B-B14F-4D97-AF65-F5344CB8AC3E}">
        <p14:creationId xmlns:p14="http://schemas.microsoft.com/office/powerpoint/2010/main" val="1274907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way to increase your retirement income is to increase your additional retirement savings while you are still working. While your contributions for the Defined Benefit are set you can always invest in other retirement accounts if you aren’t already.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Pension2 is the third part of the CalSTRS hybrid that is completely voluntary. It offers 403b, 457b, Roth 403b, and Roth 457b.</a:t>
            </a:r>
          </a:p>
          <a:p>
            <a:endParaRPr lang="en-US" dirty="0"/>
          </a:p>
          <a:p>
            <a:r>
              <a:rPr lang="en-US" dirty="0"/>
              <a:t>Depending on how many years you have left in your career, you might be able to sign up and start a payroll deduction to start saving now. </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60</a:t>
            </a:fld>
            <a:endParaRPr lang="en-US"/>
          </a:p>
        </p:txBody>
      </p:sp>
    </p:spTree>
    <p:extLst>
      <p:ext uri="{BB962C8B-B14F-4D97-AF65-F5344CB8AC3E}">
        <p14:creationId xmlns:p14="http://schemas.microsoft.com/office/powerpoint/2010/main" val="1782854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nearing the end of your career, you might not have time to make contributions to build up a healthy amount. Instead, you can look at rolling other supplemental savings plan accounts into Pension2.</a:t>
            </a:r>
          </a:p>
          <a:p>
            <a:endParaRPr lang="en-US" dirty="0"/>
          </a:p>
          <a:p>
            <a:r>
              <a:rPr lang="en-US" dirty="0"/>
              <a:t>Call 888-394-2060 for a statement comparison.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61</a:t>
            </a:fld>
            <a:endParaRPr lang="en-US"/>
          </a:p>
        </p:txBody>
      </p:sp>
    </p:spTree>
    <p:extLst>
      <p:ext uri="{BB962C8B-B14F-4D97-AF65-F5344CB8AC3E}">
        <p14:creationId xmlns:p14="http://schemas.microsoft.com/office/powerpoint/2010/main" val="2347645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 (______), thank you for joining us today. I’d like to give you the opportunity to introduce yourself and how you serve our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VOYA REP introduces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am very happy to be speaking with all of you today and having this opportunity to introduce not only myself, but also the team I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Provide overview of your background and how long you’ve been in the financial services industry.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Discuss why you starting working w/VOYA and have a passion for finance.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Provide a brief explanation of what you do for our members: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Statement comparison (what it is and why it’s a good idea to have one)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Rollover Assistance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Enrollment Contributions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Discuss One on One Meetings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Person, Phone, and Zoom</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Meeting before (territory driven  - meeting one on one at MSCs or via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(meeting w/all areas via zoom or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pandemic (possible mixture or return to 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sharing that with us and supporting members throughout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have a polling question near the end of this webinar for those who would like take part in Pension2 or request a statement comparison.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DC5DEB59-1EEE-D84D-9206-6973285D9F68}" type="slidenum">
              <a:rPr lang="en-US" smtClean="0"/>
              <a:t>62</a:t>
            </a:fld>
            <a:endParaRPr lang="en-US"/>
          </a:p>
        </p:txBody>
      </p:sp>
    </p:spTree>
    <p:extLst>
      <p:ext uri="{BB962C8B-B14F-4D97-AF65-F5344CB8AC3E}">
        <p14:creationId xmlns:p14="http://schemas.microsoft.com/office/powerpoint/2010/main" val="30465469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also access more information about pension2 from the midcareer webpage.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63</a:t>
            </a:fld>
            <a:endParaRPr lang="en-US" dirty="0"/>
          </a:p>
        </p:txBody>
      </p:sp>
    </p:spTree>
    <p:extLst>
      <p:ext uri="{BB962C8B-B14F-4D97-AF65-F5344CB8AC3E}">
        <p14:creationId xmlns:p14="http://schemas.microsoft.com/office/powerpoint/2010/main" val="924866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As a CalSTRS member regardless of what stage of your career you are in, it is very important to be your own advocate.</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Make sure you create a myCalSTRS account.</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you Retirement Progress Reports annually. </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a good idea to begin researching supplemental savings plans, like Pension2, to begin some extra savings if you haven’t already.</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Lastly make sure your one-time death benefit information is correct. CalSTRS recommends you keep this updated throughout your career and into retirement.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64</a:t>
            </a:fld>
            <a:endParaRPr lang="en-US" dirty="0"/>
          </a:p>
        </p:txBody>
      </p:sp>
    </p:spTree>
    <p:extLst>
      <p:ext uri="{BB962C8B-B14F-4D97-AF65-F5344CB8AC3E}">
        <p14:creationId xmlns:p14="http://schemas.microsoft.com/office/powerpoint/2010/main" val="525848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Remember, any of those publications or videos we’ve referred to can be found on the midcareer page. </a:t>
            </a:r>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65</a:t>
            </a:fld>
            <a:endParaRPr lang="en-US" dirty="0"/>
          </a:p>
        </p:txBody>
      </p:sp>
    </p:spTree>
    <p:extLst>
      <p:ext uri="{BB962C8B-B14F-4D97-AF65-F5344CB8AC3E}">
        <p14:creationId xmlns:p14="http://schemas.microsoft.com/office/powerpoint/2010/main" val="2578663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you near retirement…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Continue to educate yourself on retirement</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Participate in additional webinars about your benefits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Attend a group benefits planning session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Graduate yourself from the midcareer webpage to the near retirement webpage.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66</a:t>
            </a:fld>
            <a:endParaRPr lang="en-US" dirty="0"/>
          </a:p>
        </p:txBody>
      </p:sp>
    </p:spTree>
    <p:extLst>
      <p:ext uri="{BB962C8B-B14F-4D97-AF65-F5344CB8AC3E}">
        <p14:creationId xmlns:p14="http://schemas.microsoft.com/office/powerpoint/2010/main" val="1926872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need more information, we have several online resources that I have mentioned today. Those include myCalSTRS,  your Retirement Progress Report, and any educational videos on topics that you want to review. </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schedule a group benefits planning session that we are currently doing over zoom.</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have additional webinars that you can attend. Some that you might find informative are My Retirement Benefits, My Retirement Decisions and any webinar that is a part of our 3–part financial awareness series that really focuses on financial literacy at different stages of your career.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67</a:t>
            </a:fld>
            <a:endParaRPr lang="en-US" dirty="0"/>
          </a:p>
        </p:txBody>
      </p:sp>
    </p:spTree>
    <p:extLst>
      <p:ext uri="{BB962C8B-B14F-4D97-AF65-F5344CB8AC3E}">
        <p14:creationId xmlns:p14="http://schemas.microsoft.com/office/powerpoint/2010/main" val="2560907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register for another webinar, use the Attend a Midcareer Webinar tile on the midcareer webpage.</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68</a:t>
            </a:fld>
            <a:endParaRPr lang="en-US" dirty="0"/>
          </a:p>
        </p:txBody>
      </p:sp>
    </p:spTree>
    <p:extLst>
      <p:ext uri="{BB962C8B-B14F-4D97-AF65-F5344CB8AC3E}">
        <p14:creationId xmlns:p14="http://schemas.microsoft.com/office/powerpoint/2010/main" val="1676298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other questions or want to learn more about Pension2, call 888-394-2060 or visit pension2.com</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69</a:t>
            </a:fld>
            <a:endParaRPr lang="en-US"/>
          </a:p>
        </p:txBody>
      </p:sp>
    </p:spTree>
    <p:extLst>
      <p:ext uri="{BB962C8B-B14F-4D97-AF65-F5344CB8AC3E}">
        <p14:creationId xmlns:p14="http://schemas.microsoft.com/office/powerpoint/2010/main" val="18842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on members, this is what that drop down menu looks like.</a:t>
            </a:r>
          </a:p>
          <a:p>
            <a:endParaRPr lang="en-US" dirty="0"/>
          </a:p>
          <a:p>
            <a:r>
              <a:rPr lang="en-US" dirty="0"/>
              <a:t>You’ll see it’s simple to find the different pages we have dedicated to the 3 stages of your career. </a:t>
            </a:r>
          </a:p>
          <a:p>
            <a:endParaRPr lang="en-US" dirty="0"/>
          </a:p>
          <a:p>
            <a:r>
              <a:rPr lang="en-US" dirty="0"/>
              <a:t>Today, we will visit the Midcareer webpage. But the rest of these links are helpful too! I hope you’ll explore the Members section after today’s webinar.</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7</a:t>
            </a:fld>
            <a:endParaRPr lang="en-US" dirty="0"/>
          </a:p>
        </p:txBody>
      </p:sp>
    </p:spTree>
    <p:extLst>
      <p:ext uri="{BB962C8B-B14F-4D97-AF65-F5344CB8AC3E}">
        <p14:creationId xmlns:p14="http://schemas.microsoft.com/office/powerpoint/2010/main" val="3222260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Questions?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70</a:t>
            </a:fld>
            <a:endParaRPr lang="en-US" dirty="0"/>
          </a:p>
        </p:txBody>
      </p:sp>
    </p:spTree>
    <p:extLst>
      <p:ext uri="{BB962C8B-B14F-4D97-AF65-F5344CB8AC3E}">
        <p14:creationId xmlns:p14="http://schemas.microsoft.com/office/powerpoint/2010/main" val="165848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Midcareer in the menu, it should bring you to this page. You’ll notice the purple throughout the presentation and the purple icons on this page. Each stage has its own color, midcareer is purple.</a:t>
            </a:r>
          </a:p>
          <a:p>
            <a:endParaRPr lang="en-US" dirty="0"/>
          </a:p>
          <a:p>
            <a:r>
              <a:rPr lang="en-US" dirty="0"/>
              <a:t>You’ll want to scroll down to see all the resources.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8</a:t>
            </a:fld>
            <a:endParaRPr lang="en-US" dirty="0"/>
          </a:p>
        </p:txBody>
      </p:sp>
    </p:spTree>
    <p:extLst>
      <p:ext uri="{BB962C8B-B14F-4D97-AF65-F5344CB8AC3E}">
        <p14:creationId xmlns:p14="http://schemas.microsoft.com/office/powerpoint/2010/main" val="215887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we’ve scrolled down, now you can see there are 6 places to visit to learn more about your retirement.</a:t>
            </a:r>
          </a:p>
          <a:p>
            <a:endParaRPr lang="en-US" dirty="0"/>
          </a:p>
          <a:p>
            <a:r>
              <a:rPr lang="en-US" dirty="0"/>
              <a:t>The first on the list, and one of the most important to you, is myCalSTRS.</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1" dirty="0"/>
          </a:p>
          <a:p>
            <a:endParaRPr lang="en-US" b="1" dirty="0"/>
          </a:p>
        </p:txBody>
      </p:sp>
      <p:sp>
        <p:nvSpPr>
          <p:cNvPr id="4" name="Slide Number Placeholder 3"/>
          <p:cNvSpPr>
            <a:spLocks noGrp="1"/>
          </p:cNvSpPr>
          <p:nvPr>
            <p:ph type="sldNum" sz="quarter" idx="5"/>
          </p:nvPr>
        </p:nvSpPr>
        <p:spPr/>
        <p:txBody>
          <a:bodyPr/>
          <a:lstStyle/>
          <a:p>
            <a:fld id="{D40C6A29-4676-420C-BBE3-ACC2B80F64D4}" type="slidenum">
              <a:rPr lang="en-US" smtClean="0"/>
              <a:t>9</a:t>
            </a:fld>
            <a:endParaRPr lang="en-US" dirty="0"/>
          </a:p>
        </p:txBody>
      </p:sp>
    </p:spTree>
    <p:extLst>
      <p:ext uri="{BB962C8B-B14F-4D97-AF65-F5344CB8AC3E}">
        <p14:creationId xmlns:p14="http://schemas.microsoft.com/office/powerpoint/2010/main" val="3237055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5DAF0E7E-5E5A-46FE-A849-3C59C3EDAA99}"/>
              </a:ext>
            </a:extLst>
          </p:cNvPr>
          <p:cNvPicPr>
            <a:picLocks noChangeAspect="1"/>
          </p:cNvPicPr>
          <p:nvPr userDrawn="1"/>
        </p:nvPicPr>
        <p:blipFill>
          <a:blip r:embed="rId2"/>
          <a:stretch>
            <a:fillRect/>
          </a:stretch>
        </p:blipFill>
        <p:spPr>
          <a:xfrm>
            <a:off x="1473301" y="4145194"/>
            <a:ext cx="2169643" cy="2169643"/>
          </a:xfrm>
          <a:prstGeom prst="rect">
            <a:avLst/>
          </a:prstGeom>
        </p:spPr>
      </p:pic>
      <p:pic>
        <p:nvPicPr>
          <p:cNvPr id="7" name="Picture 6" descr="Icon&#10;&#10;Description automatically generated">
            <a:extLst>
              <a:ext uri="{FF2B5EF4-FFF2-40B4-BE49-F238E27FC236}">
                <a16:creationId xmlns:a16="http://schemas.microsoft.com/office/drawing/2014/main" id="{6732BD74-0729-4C91-8824-E81F96808C59}"/>
              </a:ext>
            </a:extLst>
          </p:cNvPr>
          <p:cNvPicPr>
            <a:picLocks noChangeAspect="1"/>
          </p:cNvPicPr>
          <p:nvPr userDrawn="1"/>
        </p:nvPicPr>
        <p:blipFill rotWithShape="1">
          <a:blip r:embed="rId3"/>
          <a:srcRect l="31361" t="37736"/>
          <a:stretch/>
        </p:blipFill>
        <p:spPr>
          <a:xfrm>
            <a:off x="0" y="-2"/>
            <a:ext cx="1854385" cy="959265"/>
          </a:xfrm>
          <a:prstGeom prst="rect">
            <a:avLst/>
          </a:prstGeom>
        </p:spPr>
      </p:pic>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9535837-90D3-4ECE-922F-ABB463E78486}"/>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A025011C-C3D9-4524-825A-0C80E33E6839}"/>
              </a:ext>
            </a:extLst>
          </p:cNvPr>
          <p:cNvPicPr>
            <a:picLocks noChangeAspect="1"/>
          </p:cNvPicPr>
          <p:nvPr userDrawn="1"/>
        </p:nvPicPr>
        <p:blipFill rotWithShape="1">
          <a:blip r:embed="rId2"/>
          <a:srcRect l="54302" b="35699"/>
          <a:stretch/>
        </p:blipFill>
        <p:spPr>
          <a:xfrm>
            <a:off x="-1" y="5698092"/>
            <a:ext cx="906651" cy="1159908"/>
          </a:xfrm>
          <a:prstGeom prst="rect">
            <a:avLst/>
          </a:prstGeom>
        </p:spPr>
      </p:pic>
      <p:sp>
        <p:nvSpPr>
          <p:cNvPr id="16" name="Title 9">
            <a:extLst>
              <a:ext uri="{FF2B5EF4-FFF2-40B4-BE49-F238E27FC236}">
                <a16:creationId xmlns:a16="http://schemas.microsoft.com/office/drawing/2014/main" id="{B1D22BF6-49E5-4083-8237-9C30EBEE3CED}"/>
              </a:ext>
            </a:extLst>
          </p:cNvPr>
          <p:cNvSpPr txBox="1">
            <a:spLocks noChangeAspect="1"/>
          </p:cNvSpPr>
          <p:nvPr userDrawn="1"/>
        </p:nvSpPr>
        <p:spPr>
          <a:xfrm>
            <a:off x="8144256"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4" name="Title 9">
            <a:extLst>
              <a:ext uri="{FF2B5EF4-FFF2-40B4-BE49-F238E27FC236}">
                <a16:creationId xmlns:a16="http://schemas.microsoft.com/office/drawing/2014/main" id="{0DA5D774-6D49-49A1-B8C4-130C9629014A}"/>
              </a:ext>
            </a:extLst>
          </p:cNvPr>
          <p:cNvSpPr txBox="1">
            <a:spLocks noChangeAspect="1"/>
          </p:cNvSpPr>
          <p:nvPr userDrawn="1"/>
        </p:nvSpPr>
        <p:spPr>
          <a:xfrm>
            <a:off x="304800"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5" name="Title 9">
            <a:extLst>
              <a:ext uri="{FF2B5EF4-FFF2-40B4-BE49-F238E27FC236}">
                <a16:creationId xmlns:a16="http://schemas.microsoft.com/office/drawing/2014/main" id="{CC5244B5-FAB4-47DC-AF52-31EE0139499A}"/>
              </a:ext>
            </a:extLst>
          </p:cNvPr>
          <p:cNvSpPr txBox="1">
            <a:spLocks noChangeAspect="1"/>
          </p:cNvSpPr>
          <p:nvPr userDrawn="1"/>
        </p:nvSpPr>
        <p:spPr>
          <a:xfrm>
            <a:off x="4224528"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8" name="Freeform: Shape 17">
            <a:extLst>
              <a:ext uri="{FF2B5EF4-FFF2-40B4-BE49-F238E27FC236}">
                <a16:creationId xmlns:a16="http://schemas.microsoft.com/office/drawing/2014/main" id="{CBD9C2B8-20C7-4686-9468-959E1E73C03E}"/>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73EB143-EFBF-4586-9BB9-82CE66D6E043}"/>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0B2C32C-04D4-4E5C-8326-18A6203F2400}"/>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bg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2CF1407-2679-47D8-AD33-CF5076678B49}"/>
              </a:ext>
            </a:extLst>
          </p:cNvPr>
          <p:cNvSpPr/>
          <p:nvPr userDrawn="1"/>
        </p:nvSpPr>
        <p:spPr>
          <a:xfrm>
            <a:off x="0" y="0"/>
            <a:ext cx="12192000" cy="6857999"/>
          </a:xfrm>
          <a:prstGeom prst="rect">
            <a:avLst/>
          </a:prstGeom>
          <a:solidFill>
            <a:srgbClr val="6A3A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89483183-2200-4387-90DD-A807702210BE}"/>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8" name="Freeform: Shape 7">
            <a:extLst>
              <a:ext uri="{FF2B5EF4-FFF2-40B4-BE49-F238E27FC236}">
                <a16:creationId xmlns:a16="http://schemas.microsoft.com/office/drawing/2014/main" id="{C5127A42-77A8-4D98-A06E-2AB8E2BC2E1A}"/>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FF2FEC2-5D78-48B7-A8E3-139C4CC8EFEA}"/>
              </a:ext>
            </a:extLst>
          </p:cNvPr>
          <p:cNvSpPr/>
          <p:nvPr userDrawn="1"/>
        </p:nvSpPr>
        <p:spPr>
          <a:xfrm>
            <a:off x="0" y="0"/>
            <a:ext cx="12192000" cy="6857999"/>
          </a:xfrm>
          <a:prstGeom prst="rect">
            <a:avLst/>
          </a:prstGeom>
          <a:solidFill>
            <a:srgbClr val="6A3A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384BC05B-B20F-4A85-B938-5D30FEDF2243}"/>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7999"/>
          </a:xfrm>
          <a:prstGeom prst="rect">
            <a:avLst/>
          </a:prstGeom>
          <a:solidFill>
            <a:srgbClr val="6A3A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384BC05B-B20F-4A85-B938-5D30FEDF2243}"/>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7999"/>
          </a:xfrm>
          <a:prstGeom prst="rect">
            <a:avLst/>
          </a:prstGeom>
          <a:solidFill>
            <a:srgbClr val="6A3A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E2A6774-BFCA-B76E-E2DF-3855738CFFA8}"/>
              </a:ext>
            </a:extLst>
          </p:cNvPr>
          <p:cNvSpPr/>
          <p:nvPr userDrawn="1"/>
        </p:nvSpPr>
        <p:spPr bwMode="ltGray">
          <a:xfrm>
            <a:off x="0" y="493299"/>
            <a:ext cx="131032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8351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5689B60-F294-4338-9AE9-7FAB12BA1BDD}"/>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F1A12633-2DF7-42C8-9798-B72DB5CFA27F}"/>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2334DF4-9C7E-490D-B43E-CD721CD6912B}"/>
              </a:ext>
            </a:extLst>
          </p:cNvPr>
          <p:cNvSpPr/>
          <p:nvPr userDrawn="1"/>
        </p:nvSpPr>
        <p:spPr>
          <a:xfrm>
            <a:off x="0" y="0"/>
            <a:ext cx="12192000" cy="6857999"/>
          </a:xfrm>
          <a:prstGeom prst="rect">
            <a:avLst/>
          </a:prstGeom>
          <a:solidFill>
            <a:srgbClr val="6A3A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8628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6D40E13-D803-4490-8415-5668D57E3A59}"/>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E31C72EF-95F2-4C57-A6D9-45D9C4AA6C56}"/>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D92FBD-A7A1-45D2-B9EF-DDD5A5A1A990}"/>
              </a:ext>
            </a:extLst>
          </p:cNvPr>
          <p:cNvSpPr/>
          <p:nvPr userDrawn="1"/>
        </p:nvSpPr>
        <p:spPr>
          <a:xfrm>
            <a:off x="0" y="0"/>
            <a:ext cx="12192000" cy="6857999"/>
          </a:xfrm>
          <a:prstGeom prst="rect">
            <a:avLst/>
          </a:prstGeom>
          <a:solidFill>
            <a:srgbClr val="6A3A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14012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6D40E13-D803-4490-8415-5668D57E3A59}"/>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E31C72EF-95F2-4C57-A6D9-45D9C4AA6C56}"/>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D92FBD-A7A1-45D2-B9EF-DDD5A5A1A990}"/>
              </a:ext>
            </a:extLst>
          </p:cNvPr>
          <p:cNvSpPr/>
          <p:nvPr userDrawn="1"/>
        </p:nvSpPr>
        <p:spPr>
          <a:xfrm>
            <a:off x="0" y="0"/>
            <a:ext cx="12192000" cy="6857999"/>
          </a:xfrm>
          <a:prstGeom prst="rect">
            <a:avLst/>
          </a:prstGeom>
          <a:solidFill>
            <a:srgbClr val="6A3A6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B7EC37-8D22-A6F5-46DD-2349E8153C11}"/>
              </a:ext>
            </a:extLst>
          </p:cNvPr>
          <p:cNvSpPr/>
          <p:nvPr userDrawn="1"/>
        </p:nvSpPr>
        <p:spPr bwMode="ltGray">
          <a:xfrm>
            <a:off x="0" y="493299"/>
            <a:ext cx="131032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83117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67AA7-66CA-3E49-8F26-18A0A39F86D0}"/>
              </a:ext>
            </a:extLst>
          </p:cNvPr>
          <p:cNvPicPr>
            <a:picLocks noChangeAspect="1"/>
          </p:cNvPicPr>
          <p:nvPr userDrawn="1"/>
        </p:nvPicPr>
        <p:blipFill>
          <a:blip r:embed="rId2"/>
          <a:stretch>
            <a:fillRect/>
          </a:stretch>
        </p:blipFill>
        <p:spPr>
          <a:xfrm>
            <a:off x="0" y="-57150"/>
            <a:ext cx="12293600" cy="6915150"/>
          </a:xfrm>
          <a:prstGeom prst="rect">
            <a:avLst/>
          </a:prstGeom>
        </p:spPr>
      </p:pic>
      <p:sp>
        <p:nvSpPr>
          <p:cNvPr id="2" name="Title 1"/>
          <p:cNvSpPr>
            <a:spLocks noGrp="1"/>
          </p:cNvSpPr>
          <p:nvPr>
            <p:ph type="ctrTitle" hasCustomPrompt="1"/>
          </p:nvPr>
        </p:nvSpPr>
        <p:spPr>
          <a:xfrm>
            <a:off x="1749213" y="1312232"/>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314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bg1">
                <a:lumMod val="50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3B0E6CD-B647-45E7-B41D-E202CA5E61B9}"/>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394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AFC47-3769-0F47-B132-13784B2E09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665307" y="1422400"/>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6399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828D7-A8C6-8448-908A-C4F486E470D6}"/>
              </a:ext>
            </a:extLst>
          </p:cNvPr>
          <p:cNvPicPr>
            <a:picLocks noChangeAspect="1"/>
          </p:cNvPicPr>
          <p:nvPr userDrawn="1"/>
        </p:nvPicPr>
        <p:blipFill>
          <a:blip r:embed="rId2"/>
          <a:stretch>
            <a:fillRect/>
          </a:stretch>
        </p:blipFill>
        <p:spPr>
          <a:xfrm>
            <a:off x="0" y="-10886"/>
            <a:ext cx="12293600" cy="691515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232355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FD242A-0E59-2447-AAE6-D6DA8F1C50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811784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544742">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293701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7" name="Rectangle 6">
            <a:extLst>
              <a:ext uri="{FF2B5EF4-FFF2-40B4-BE49-F238E27FC236}">
                <a16:creationId xmlns:a16="http://schemas.microsoft.com/office/drawing/2014/main" id="{CA9678E2-0DFA-4009-B1EA-960CE1952FD4}"/>
              </a:ext>
            </a:extLst>
          </p:cNvPr>
          <p:cNvSpPr/>
          <p:nvPr userDrawn="1"/>
        </p:nvSpPr>
        <p:spPr>
          <a:xfrm>
            <a:off x="0" y="-5"/>
            <a:ext cx="12192000" cy="1317930"/>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963BE61B-1533-44A7-924D-D0D109E2E0F8}"/>
              </a:ext>
            </a:extLst>
          </p:cNvPr>
          <p:cNvSpPr>
            <a:spLocks noGrp="1"/>
          </p:cNvSpPr>
          <p:nvPr>
            <p:ph type="title"/>
          </p:nvPr>
        </p:nvSpPr>
        <p:spPr>
          <a:xfrm>
            <a:off x="838199" y="291314"/>
            <a:ext cx="10411692" cy="731152"/>
          </a:xfrm>
        </p:spPr>
        <p:txBody>
          <a:bodyPr>
            <a:normAutofit/>
          </a:bodyPr>
          <a:lstStyle>
            <a:lvl1pPr>
              <a:defRPr sz="4500" baseline="0">
                <a:solidFill>
                  <a:schemeClr val="bg1">
                    <a:lumMod val="95000"/>
                  </a:schemeClr>
                </a:solidFill>
              </a:defRPr>
            </a:lvl1pPr>
          </a:lstStyle>
          <a:p>
            <a:endParaRPr lang="en-US" dirty="0"/>
          </a:p>
        </p:txBody>
      </p:sp>
      <p:sp>
        <p:nvSpPr>
          <p:cNvPr id="10" name="Content Placeholder 2">
            <a:extLst>
              <a:ext uri="{FF2B5EF4-FFF2-40B4-BE49-F238E27FC236}">
                <a16:creationId xmlns:a16="http://schemas.microsoft.com/office/drawing/2014/main" id="{632C41B8-4B00-474C-B262-761FCA8EDF5B}"/>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6884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3CFEE-4890-CB4D-9ECF-C2D38DC1DE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819542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5DFF12-4BF7-8E45-AE91-345A3E5C3F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9" name="Title 1">
            <a:extLst>
              <a:ext uri="{FF2B5EF4-FFF2-40B4-BE49-F238E27FC236}">
                <a16:creationId xmlns:a16="http://schemas.microsoft.com/office/drawing/2014/main" id="{D88E67B3-9A92-E84B-AEF0-1A3A19B51E28}"/>
              </a:ext>
            </a:extLst>
          </p:cNvPr>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73A72567-57C7-C849-A2C8-F6318B21088A}"/>
              </a:ext>
            </a:extLst>
          </p:cNvPr>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429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3450B7-5EB3-0C40-91A1-CE0CA2B48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1276053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87A2A-AF05-D847-9948-2A7B087887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01461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96532-176A-674A-A19E-9ABE6C8D3B6B}"/>
              </a:ext>
            </a:extLst>
          </p:cNvPr>
          <p:cNvSpPr/>
          <p:nvPr userDrawn="1"/>
        </p:nvSpPr>
        <p:spPr>
          <a:xfrm>
            <a:off x="1" y="1"/>
            <a:ext cx="5714999" cy="6941127"/>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1306297"/>
            <a:ext cx="4114800" cy="3307973"/>
          </a:xfrm>
        </p:spPr>
        <p:txBody>
          <a:bodyPr/>
          <a:lstStyle>
            <a:lvl1pPr>
              <a:defRPr baseline="0">
                <a:solidFill>
                  <a:schemeClr val="tx1">
                    <a:lumMod val="75000"/>
                    <a:lumOff val="2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CB74D0F-CB27-A143-A151-2903579D1B7A}" type="datetime1">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53668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ellipse">
            <a:avLst/>
          </a:prstGeom>
          <a:noFill/>
          <a:ln w="127000">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B14A12-A446-41E7-8FFE-A0081BC9C940}"/>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2083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1A2ED-E1CC-2D49-90C0-31B3027328E4}"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998662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8" name="Title 1">
            <a:extLst>
              <a:ext uri="{FF2B5EF4-FFF2-40B4-BE49-F238E27FC236}">
                <a16:creationId xmlns:a16="http://schemas.microsoft.com/office/drawing/2014/main" id="{76D94E99-9596-2C49-BADB-1FB38DB2E5FE}"/>
              </a:ext>
            </a:extLst>
          </p:cNvPr>
          <p:cNvSpPr>
            <a:spLocks noGrp="1"/>
          </p:cNvSpPr>
          <p:nvPr>
            <p:ph type="title"/>
          </p:nvPr>
        </p:nvSpPr>
        <p:spPr>
          <a:xfrm>
            <a:off x="838200" y="291314"/>
            <a:ext cx="10515600" cy="728283"/>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845986-C08B-1D4A-A339-E98DEBA5830E}"/>
              </a:ext>
            </a:extLst>
          </p:cNvPr>
          <p:cNvSpPr>
            <a:spLocks noGrp="1"/>
          </p:cNvSpPr>
          <p:nvPr>
            <p:ph idx="1"/>
          </p:nvPr>
        </p:nvSpPr>
        <p:spPr>
          <a:xfrm>
            <a:off x="838200" y="1132886"/>
            <a:ext cx="10515600" cy="50440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0857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9561C-AAD9-3040-9BB7-7E8E4A7E1A0D}" type="datetime1">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64D46-2A68-9448-8F3A-00113555E252}" type="slidenum">
              <a:rPr lang="en-US" smtClean="0"/>
              <a:t>‹#›</a:t>
            </a:fld>
            <a:endParaRPr lang="en-US"/>
          </a:p>
        </p:txBody>
      </p:sp>
      <p:sp>
        <p:nvSpPr>
          <p:cNvPr id="6" name="Rectangle 5">
            <a:extLst>
              <a:ext uri="{FF2B5EF4-FFF2-40B4-BE49-F238E27FC236}">
                <a16:creationId xmlns:a16="http://schemas.microsoft.com/office/drawing/2014/main" id="{77DAEACA-E769-446A-9B5E-AC00A998BEAE}"/>
              </a:ext>
            </a:extLst>
          </p:cNvPr>
          <p:cNvSpPr/>
          <p:nvPr userDrawn="1"/>
        </p:nvSpPr>
        <p:spPr>
          <a:xfrm>
            <a:off x="0" y="2171"/>
            <a:ext cx="12192000" cy="1313411"/>
          </a:xfrm>
          <a:prstGeom prst="rect">
            <a:avLst/>
          </a:prstGeom>
          <a:solidFill>
            <a:srgbClr val="7A6E66"/>
          </a:solidFill>
          <a:ln>
            <a:solidFill>
              <a:srgbClr val="7A6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DA8B269-777B-4FE1-9AE4-65ED1E644D22}"/>
              </a:ext>
            </a:extLst>
          </p:cNvPr>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8" name="Content Placeholder 2">
            <a:extLst>
              <a:ext uri="{FF2B5EF4-FFF2-40B4-BE49-F238E27FC236}">
                <a16:creationId xmlns:a16="http://schemas.microsoft.com/office/drawing/2014/main" id="{9E561C3B-A4F8-4B39-8C15-9F9F8C0FE9B3}"/>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045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Title 1"/>
          <p:cNvSpPr>
            <a:spLocks noGrp="1"/>
          </p:cNvSpPr>
          <p:nvPr>
            <p:ph type="ctrTitle"/>
          </p:nvPr>
        </p:nvSpPr>
        <p:spPr>
          <a:xfrm>
            <a:off x="560104" y="1564746"/>
            <a:ext cx="10150313" cy="921740"/>
          </a:xfrm>
        </p:spPr>
        <p:txBody>
          <a:bodyPr>
            <a:noAutofit/>
          </a:bodyPr>
          <a:lstStyle>
            <a:lvl1pPr>
              <a:defRPr sz="3600">
                <a:solidFill>
                  <a:schemeClr val="accent5">
                    <a:lumMod val="75000"/>
                  </a:schemeClr>
                </a:solidFill>
              </a:defRPr>
            </a:lvl1pPr>
          </a:lstStyle>
          <a:p>
            <a:r>
              <a:rPr lang="en-US" dirty="0"/>
              <a:t>Click to edit Master title style</a:t>
            </a:r>
          </a:p>
        </p:txBody>
      </p:sp>
      <p:sp>
        <p:nvSpPr>
          <p:cNvPr id="23" name="Subtitle 2"/>
          <p:cNvSpPr>
            <a:spLocks noGrp="1"/>
          </p:cNvSpPr>
          <p:nvPr>
            <p:ph type="subTitle" idx="1"/>
          </p:nvPr>
        </p:nvSpPr>
        <p:spPr>
          <a:xfrm>
            <a:off x="560104" y="2486487"/>
            <a:ext cx="10150313" cy="798840"/>
          </a:xfrm>
          <a:prstGeom prst="rect">
            <a:avLst/>
          </a:prstGeom>
        </p:spPr>
        <p:txBody>
          <a:bodyPr lIns="57598" tIns="28799" rIns="57598" bIns="28799"/>
          <a:lstStyle>
            <a:lvl1pPr marL="0" indent="0" algn="l">
              <a:buNone/>
              <a:defRPr sz="3000">
                <a:solidFill>
                  <a:schemeClr val="tx1">
                    <a:lumMod val="75000"/>
                    <a:lumOff val="25000"/>
                  </a:schemeClr>
                </a:solidFill>
              </a:defRPr>
            </a:lvl1pPr>
            <a:lvl2pPr marL="287990" indent="0" algn="ctr">
              <a:buNone/>
              <a:defRPr>
                <a:solidFill>
                  <a:schemeClr val="tx1">
                    <a:tint val="75000"/>
                  </a:schemeClr>
                </a:solidFill>
              </a:defRPr>
            </a:lvl2pPr>
            <a:lvl3pPr marL="575981" indent="0" algn="ctr">
              <a:buNone/>
              <a:defRPr>
                <a:solidFill>
                  <a:schemeClr val="tx1">
                    <a:tint val="75000"/>
                  </a:schemeClr>
                </a:solidFill>
              </a:defRPr>
            </a:lvl3pPr>
            <a:lvl4pPr marL="863971" indent="0" algn="ctr">
              <a:buNone/>
              <a:defRPr>
                <a:solidFill>
                  <a:schemeClr val="tx1">
                    <a:tint val="75000"/>
                  </a:schemeClr>
                </a:solidFill>
              </a:defRPr>
            </a:lvl4pPr>
            <a:lvl5pPr marL="1151961" indent="0" algn="ctr">
              <a:buNone/>
              <a:defRPr>
                <a:solidFill>
                  <a:schemeClr val="tx1">
                    <a:tint val="75000"/>
                  </a:schemeClr>
                </a:solidFill>
              </a:defRPr>
            </a:lvl5pPr>
            <a:lvl6pPr marL="1439951" indent="0" algn="ctr">
              <a:buNone/>
              <a:defRPr>
                <a:solidFill>
                  <a:schemeClr val="tx1">
                    <a:tint val="75000"/>
                  </a:schemeClr>
                </a:solidFill>
              </a:defRPr>
            </a:lvl6pPr>
            <a:lvl7pPr marL="1727942" indent="0" algn="ctr">
              <a:buNone/>
              <a:defRPr>
                <a:solidFill>
                  <a:schemeClr val="tx1">
                    <a:tint val="75000"/>
                  </a:schemeClr>
                </a:solidFill>
              </a:defRPr>
            </a:lvl7pPr>
            <a:lvl8pPr marL="2015932" indent="0" algn="ctr">
              <a:buNone/>
              <a:defRPr>
                <a:solidFill>
                  <a:schemeClr val="tx1">
                    <a:tint val="75000"/>
                  </a:schemeClr>
                </a:solidFill>
              </a:defRPr>
            </a:lvl8pPr>
            <a:lvl9pPr marL="2303922"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124E544C-F4B9-4FC3-8022-52E8D16D8D40}"/>
              </a:ext>
            </a:extLst>
          </p:cNvPr>
          <p:cNvSpPr>
            <a:spLocks noGrp="1"/>
          </p:cNvSpPr>
          <p:nvPr>
            <p:ph type="dt" sz="half" idx="10"/>
          </p:nvPr>
        </p:nvSpPr>
        <p:spPr/>
        <p:txBody>
          <a:bodyPr/>
          <a:lstStyle>
            <a:lvl1pPr>
              <a:defRPr/>
            </a:lvl1pPr>
          </a:lstStyle>
          <a:p>
            <a:pPr>
              <a:defRPr/>
            </a:pPr>
            <a:fld id="{446C3057-EC56-44FE-B401-4FF25C3B880E}" type="datetimeFigureOut">
              <a:rPr lang="en-US" altLang="en-US"/>
              <a:pPr>
                <a:defRPr/>
              </a:pPr>
              <a:t>10/22/2024</a:t>
            </a:fld>
            <a:endParaRPr lang="en-US" altLang="en-US"/>
          </a:p>
        </p:txBody>
      </p:sp>
      <p:sp>
        <p:nvSpPr>
          <p:cNvPr id="5" name="Footer Placeholder 4">
            <a:extLst>
              <a:ext uri="{FF2B5EF4-FFF2-40B4-BE49-F238E27FC236}">
                <a16:creationId xmlns:a16="http://schemas.microsoft.com/office/drawing/2014/main" id="{DE604BA9-9852-4528-BC90-57B0805653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9BF9D2-A073-4899-AEC3-3360B550B0A6}"/>
              </a:ext>
            </a:extLst>
          </p:cNvPr>
          <p:cNvSpPr>
            <a:spLocks noGrp="1"/>
          </p:cNvSpPr>
          <p:nvPr>
            <p:ph type="sldNum" sz="quarter" idx="12"/>
          </p:nvPr>
        </p:nvSpPr>
        <p:spPr/>
        <p:txBody>
          <a:bodyPr/>
          <a:lstStyle>
            <a:lvl1pPr>
              <a:defRPr/>
            </a:lvl1pPr>
          </a:lstStyle>
          <a:p>
            <a:pPr>
              <a:defRPr/>
            </a:pPr>
            <a:fld id="{C068689A-E58A-4821-BB89-33753DA015B0}" type="slidenum">
              <a:rPr lang="en-US" altLang="en-US"/>
              <a:pPr>
                <a:defRPr/>
              </a:pPr>
              <a:t>‹#›</a:t>
            </a:fld>
            <a:endParaRPr lang="en-US" altLang="en-US"/>
          </a:p>
        </p:txBody>
      </p:sp>
    </p:spTree>
    <p:extLst>
      <p:ext uri="{BB962C8B-B14F-4D97-AF65-F5344CB8AC3E}">
        <p14:creationId xmlns:p14="http://schemas.microsoft.com/office/powerpoint/2010/main" val="1024604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900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bg1">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177E8B1-B1EE-4072-A4E6-436C0BE34D26}"/>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1460DAD-8769-4C9F-9C8C-BB0443909D76}"/>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C356E8-FCC3-404B-A672-C3B580CA50C1}"/>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E5E9F6E4-9D16-4F71-A70C-6502741607A1}"/>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6C156B-4E90-47C3-A173-BD04DE2FF790}"/>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bg1">
            <a:lumMod val="65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0"/>
            <a:ext cx="12192000" cy="6858000"/>
          </a:xfrm>
        </p:spPr>
        <p:txBody>
          <a:bodyPr/>
          <a:lstStyle>
            <a:lvl1pP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B50F0EB0-0A7A-4D67-99FF-AE515933B35B}"/>
              </a:ext>
            </a:extLst>
          </p:cNvPr>
          <p:cNvSpPr/>
          <p:nvPr userDrawn="1"/>
        </p:nvSpPr>
        <p:spPr>
          <a:xfrm>
            <a:off x="-22579"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691D659-EBC9-4045-AA4D-8EB2B0F4FA7F}"/>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FDF41B-CCAC-4C0A-926C-C75614F4BE51}"/>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443315BA-80A8-4EBB-8AF9-E97212376A50}"/>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3" name="Freeform: Shape 12">
            <a:extLst>
              <a:ext uri="{FF2B5EF4-FFF2-40B4-BE49-F238E27FC236}">
                <a16:creationId xmlns:a16="http://schemas.microsoft.com/office/drawing/2014/main" id="{BBA86E1F-6B89-4D54-A5AF-BF0B4E7A2AF0}"/>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F52B935-D7E2-431B-BAAA-EF1F43DD8F97}"/>
              </a:ext>
            </a:extLst>
          </p:cNvPr>
          <p:cNvSpPr/>
          <p:nvPr userDrawn="1"/>
        </p:nvSpPr>
        <p:spPr>
          <a:xfrm>
            <a:off x="0" y="0"/>
            <a:ext cx="12192000" cy="6857999"/>
          </a:xfrm>
          <a:prstGeom prst="rect">
            <a:avLst/>
          </a:prstGeom>
          <a:solidFill>
            <a:srgbClr val="6A3A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806" r:id="rId15"/>
    <p:sldLayoutId id="2147483776" r:id="rId16"/>
    <p:sldLayoutId id="2147483777" r:id="rId17"/>
    <p:sldLayoutId id="2147483807"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ED09C-2785-BF4A-8B75-BFEB4BFE7888}" type="datetime1">
              <a:rPr lang="en-US" smtClean="0"/>
              <a:t>10/22/2024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64D46-2A68-9448-8F3A-00113555E252}" type="slidenum">
              <a:rPr lang="en-US" smtClean="0"/>
              <a:t>‹#›</a:t>
            </a:fld>
            <a:endParaRPr lang="en-US"/>
          </a:p>
        </p:txBody>
      </p:sp>
    </p:spTree>
    <p:extLst>
      <p:ext uri="{BB962C8B-B14F-4D97-AF65-F5344CB8AC3E}">
        <p14:creationId xmlns:p14="http://schemas.microsoft.com/office/powerpoint/2010/main" val="4846821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1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2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ags" Target="../tags/tag3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hyperlink" Target="https://www.freepngimg.com/png/59015-arrow-icon-free-transparent-image-hq" TargetMode="External"/><Relationship Id="rId2" Type="http://schemas.openxmlformats.org/officeDocument/2006/relationships/slideLayout" Target="../slideLayouts/slideLayout8.xml"/><Relationship Id="rId1" Type="http://schemas.openxmlformats.org/officeDocument/2006/relationships/tags" Target="../tags/tag41.xml"/><Relationship Id="rId6" Type="http://schemas.openxmlformats.org/officeDocument/2006/relationships/image" Target="../media/image56.png"/><Relationship Id="rId5" Type="http://schemas.openxmlformats.org/officeDocument/2006/relationships/hyperlink" Target="http://www.calstrs.com/Trust-CalSTRS" TargetMode="Externa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hyperlink" Target="mailto:Aaron.ivey@voya.com" TargetMode="External"/><Relationship Id="rId1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hyperlink" Target="http://www.calstrs.com/verify-your-calstrs-representative" TargetMode="External"/><Relationship Id="rId2" Type="http://schemas.openxmlformats.org/officeDocument/2006/relationships/notesSlide" Target="../notesSlides/notesSlide62.xml"/><Relationship Id="rId16" Type="http://schemas.openxmlformats.org/officeDocument/2006/relationships/hyperlink" Target="mailto:Aren.yarian@voya.com" TargetMode="External"/><Relationship Id="rId1" Type="http://schemas.openxmlformats.org/officeDocument/2006/relationships/slideLayout" Target="../slideLayouts/slideLayout23.xml"/><Relationship Id="rId6" Type="http://schemas.openxmlformats.org/officeDocument/2006/relationships/hyperlink" Target="mailto:Stephanie.Henry@voya.com" TargetMode="External"/><Relationship Id="rId11" Type="http://schemas.openxmlformats.org/officeDocument/2006/relationships/image" Target="../media/image64.png"/><Relationship Id="rId5" Type="http://schemas.openxmlformats.org/officeDocument/2006/relationships/image" Target="../media/image59.jpg"/><Relationship Id="rId15" Type="http://schemas.openxmlformats.org/officeDocument/2006/relationships/image" Target="../media/image67.svg"/><Relationship Id="rId10" Type="http://schemas.openxmlformats.org/officeDocument/2006/relationships/image" Target="../media/image63.svg"/><Relationship Id="rId4" Type="http://schemas.openxmlformats.org/officeDocument/2006/relationships/image" Target="../media/image58.jpg"/><Relationship Id="rId9" Type="http://schemas.openxmlformats.org/officeDocument/2006/relationships/image" Target="../media/image62.png"/><Relationship Id="rId1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70.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17.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43.xml"/><Relationship Id="rId5" Type="http://schemas.openxmlformats.org/officeDocument/2006/relationships/image" Target="../media/image72.jpeg"/><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69.xml"/><Relationship Id="rId7" Type="http://schemas.openxmlformats.org/officeDocument/2006/relationships/image" Target="../media/image76.svg"/><Relationship Id="rId2" Type="http://schemas.openxmlformats.org/officeDocument/2006/relationships/slideLayout" Target="../slideLayouts/slideLayout13.xml"/><Relationship Id="rId1" Type="http://schemas.openxmlformats.org/officeDocument/2006/relationships/tags" Target="../tags/tag4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 Id="rId9" Type="http://schemas.openxmlformats.org/officeDocument/2006/relationships/image" Target="../media/image78.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80.sv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6652410" y="2867224"/>
            <a:ext cx="4396590" cy="1853334"/>
          </a:xfrm>
        </p:spPr>
        <p:txBody>
          <a:bodyPr/>
          <a:lstStyle/>
          <a:p>
            <a:pPr algn="l"/>
            <a:r>
              <a:rPr lang="en-US" b="1" dirty="0">
                <a:solidFill>
                  <a:schemeClr val="tx1"/>
                </a:solidFill>
              </a:rPr>
              <a:t>Midcareer Educator</a:t>
            </a:r>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a:xfrm>
            <a:off x="6776906" y="4720558"/>
            <a:ext cx="2871990" cy="484117"/>
          </a:xfrm>
        </p:spPr>
        <p:txBody>
          <a:bodyPr/>
          <a:lstStyle/>
          <a:p>
            <a:pPr algn="l"/>
            <a:r>
              <a:rPr lang="en-US" dirty="0">
                <a:solidFill>
                  <a:schemeClr val="tx1"/>
                </a:solidFill>
              </a:rPr>
              <a:t>Learn and Discover</a:t>
            </a:r>
          </a:p>
          <a:p>
            <a:pPr algn="l"/>
            <a:endParaRPr lang="en-US" dirty="0">
              <a:solidFill>
                <a:schemeClr val="tx1"/>
              </a:solidFill>
            </a:endParaRPr>
          </a:p>
        </p:txBody>
      </p:sp>
      <p:pic>
        <p:nvPicPr>
          <p:cNvPr id="4" name="Picture 3" descr="CalSTRS logo">
            <a:extLst>
              <a:ext uri="{FF2B5EF4-FFF2-40B4-BE49-F238E27FC236}">
                <a16:creationId xmlns:a16="http://schemas.microsoft.com/office/drawing/2014/main" id="{4573B111-BEB6-429E-BD8A-8FA709336D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6847" y="1311718"/>
            <a:ext cx="1999783" cy="699924"/>
          </a:xfrm>
          <a:prstGeom prst="rect">
            <a:avLst/>
          </a:prstGeom>
        </p:spPr>
      </p:pic>
    </p:spTree>
    <p:custDataLst>
      <p:tags r:id="rId1"/>
    </p:custDataLst>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8AC37-0851-1A85-DC57-110A6CF1FA7E}"/>
              </a:ext>
            </a:extLst>
          </p:cNvPr>
          <p:cNvPicPr>
            <a:picLocks noChangeAspect="1"/>
          </p:cNvPicPr>
          <p:nvPr/>
        </p:nvPicPr>
        <p:blipFill rotWithShape="1">
          <a:blip r:embed="rId4"/>
          <a:srcRect l="6764" r="6764"/>
          <a:stretch/>
        </p:blipFill>
        <p:spPr>
          <a:xfrm>
            <a:off x="-1" y="0"/>
            <a:ext cx="12192001" cy="6858000"/>
          </a:xfrm>
          <a:prstGeom prst="rect">
            <a:avLst/>
          </a:prstGeom>
        </p:spPr>
      </p:pic>
      <p:sp>
        <p:nvSpPr>
          <p:cNvPr id="7" name="Rectangle: Rounded Corners 6">
            <a:extLst>
              <a:ext uri="{FF2B5EF4-FFF2-40B4-BE49-F238E27FC236}">
                <a16:creationId xmlns:a16="http://schemas.microsoft.com/office/drawing/2014/main" id="{504EC99D-ECFB-DCFA-8158-54FF40E8895C}"/>
              </a:ext>
            </a:extLst>
          </p:cNvPr>
          <p:cNvSpPr/>
          <p:nvPr/>
        </p:nvSpPr>
        <p:spPr>
          <a:xfrm>
            <a:off x="4795133" y="2419350"/>
            <a:ext cx="895547" cy="295275"/>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CFB7803-F3A4-0E2A-BE7E-5AB68BD80AB6}"/>
              </a:ext>
            </a:extLst>
          </p:cNvPr>
          <p:cNvSpPr/>
          <p:nvPr/>
        </p:nvSpPr>
        <p:spPr>
          <a:xfrm>
            <a:off x="8842443" y="458991"/>
            <a:ext cx="1454082" cy="523503"/>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9B085B-64AF-0830-8DCD-726D7A770061}"/>
              </a:ext>
            </a:extLst>
          </p:cNvPr>
          <p:cNvSpPr/>
          <p:nvPr/>
        </p:nvSpPr>
        <p:spPr>
          <a:xfrm>
            <a:off x="8229600" y="1777391"/>
            <a:ext cx="2066925" cy="2927349"/>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202E405-FB7F-D822-0356-E1873A5AD7A7}"/>
              </a:ext>
            </a:extLst>
          </p:cNvPr>
          <p:cNvSpPr/>
          <p:nvPr/>
        </p:nvSpPr>
        <p:spPr>
          <a:xfrm>
            <a:off x="8229600" y="4825527"/>
            <a:ext cx="2066925" cy="1779554"/>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96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25321" y="251036"/>
            <a:ext cx="10515600" cy="1325563"/>
          </a:xfrm>
        </p:spPr>
        <p:txBody>
          <a:bodyPr/>
          <a:lstStyle/>
          <a:p>
            <a:r>
              <a:rPr lang="en-US" b="1" dirty="0"/>
              <a:t>Your </a:t>
            </a:r>
            <a:r>
              <a:rPr lang="en-US" b="1" i="1" dirty="0"/>
              <a:t>my</a:t>
            </a:r>
            <a:r>
              <a:rPr lang="en-US" b="1" dirty="0"/>
              <a:t>CalSTRS account</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6707747" y="2146198"/>
            <a:ext cx="4684690" cy="3341725"/>
          </a:xfrm>
        </p:spPr>
        <p:txBody>
          <a:bodyPr/>
          <a:lstStyle/>
          <a:p>
            <a:r>
              <a:rPr lang="en-US" dirty="0"/>
              <a:t>View and update your account information</a:t>
            </a:r>
          </a:p>
          <a:p>
            <a:pPr marL="0" indent="0">
              <a:buNone/>
            </a:pPr>
            <a:endParaRPr lang="en-US" sz="1200" dirty="0"/>
          </a:p>
          <a:p>
            <a:r>
              <a:rPr lang="en-US" dirty="0"/>
              <a:t>Submit forms and send secure online messages</a:t>
            </a:r>
          </a:p>
          <a:p>
            <a:pPr marL="0" indent="0">
              <a:buNone/>
            </a:pPr>
            <a:endParaRPr lang="en-US" sz="1200" dirty="0"/>
          </a:p>
          <a:p>
            <a:r>
              <a:rPr lang="en-US" dirty="0"/>
              <a:t>Access your </a:t>
            </a:r>
            <a:r>
              <a:rPr lang="en-US" i="1" dirty="0"/>
              <a:t>Retirement Progress Report</a:t>
            </a:r>
            <a:endParaRPr lang="en-US" dirty="0"/>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4"/>
          <a:srcRect l="17840" r="18782"/>
          <a:stretch/>
        </p:blipFill>
        <p:spPr>
          <a:xfrm>
            <a:off x="914400" y="1754334"/>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1870670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D76B0DD1-A6B5-B97F-6999-C34C9F8D899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69CEA435-0788-81C0-CD81-8566DCE7FFD4}"/>
              </a:ext>
            </a:extLst>
          </p:cNvPr>
          <p:cNvSpPr/>
          <p:nvPr/>
        </p:nvSpPr>
        <p:spPr>
          <a:xfrm>
            <a:off x="1838325" y="2276475"/>
            <a:ext cx="2590800" cy="781050"/>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0746565-2DF7-F788-8382-5F21AB0A5CD1}"/>
              </a:ext>
            </a:extLst>
          </p:cNvPr>
          <p:cNvSpPr/>
          <p:nvPr/>
        </p:nvSpPr>
        <p:spPr>
          <a:xfrm>
            <a:off x="4676775" y="2276475"/>
            <a:ext cx="2705100" cy="781050"/>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34C94C7-C31B-01E8-7E6C-692D6224B8E5}"/>
              </a:ext>
            </a:extLst>
          </p:cNvPr>
          <p:cNvSpPr/>
          <p:nvPr/>
        </p:nvSpPr>
        <p:spPr>
          <a:xfrm>
            <a:off x="4676775" y="4000500"/>
            <a:ext cx="2590800" cy="781050"/>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4FB9AD1-999C-ECF8-637B-3A46A94D6771}"/>
              </a:ext>
            </a:extLst>
          </p:cNvPr>
          <p:cNvSpPr/>
          <p:nvPr/>
        </p:nvSpPr>
        <p:spPr>
          <a:xfrm>
            <a:off x="1838325" y="3204089"/>
            <a:ext cx="2590800" cy="781050"/>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036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2DB53-215D-F313-3D78-849BC092BC13}"/>
              </a:ext>
            </a:extLst>
          </p:cNvPr>
          <p:cNvPicPr>
            <a:picLocks noChangeAspect="1"/>
          </p:cNvPicPr>
          <p:nvPr/>
        </p:nvPicPr>
        <p:blipFill rotWithShape="1">
          <a:blip r:embed="rId4"/>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A47E8042-9A24-9ACB-123E-8DA210530D00}"/>
              </a:ext>
            </a:extLst>
          </p:cNvPr>
          <p:cNvSpPr/>
          <p:nvPr/>
        </p:nvSpPr>
        <p:spPr>
          <a:xfrm>
            <a:off x="5581650" y="449263"/>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7708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38200" y="517770"/>
            <a:ext cx="10515600" cy="792095"/>
          </a:xfrm>
        </p:spPr>
        <p:txBody>
          <a:bodyPr/>
          <a:lstStyle/>
          <a:p>
            <a:r>
              <a:rPr lang="en-US" b="1" dirty="0"/>
              <a:t>Know your midcareer benefits</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6900930" y="1643678"/>
            <a:ext cx="4452870" cy="3379083"/>
          </a:xfrm>
        </p:spPr>
        <p:txBody>
          <a:bodyPr anchor="ctr">
            <a:normAutofit/>
          </a:bodyPr>
          <a:lstStyle/>
          <a:p>
            <a:r>
              <a:rPr lang="en-US" dirty="0"/>
              <a:t>Understand your benefits</a:t>
            </a:r>
          </a:p>
          <a:p>
            <a:pPr marL="0" indent="0">
              <a:buNone/>
            </a:pPr>
            <a:endParaRPr lang="en-US" sz="1200" dirty="0"/>
          </a:p>
          <a:p>
            <a:r>
              <a:rPr lang="en-US" dirty="0"/>
              <a:t>Publications</a:t>
            </a:r>
          </a:p>
          <a:p>
            <a:pPr marL="0" indent="0">
              <a:buNone/>
            </a:pPr>
            <a:endParaRPr lang="en-US" sz="1200" dirty="0"/>
          </a:p>
          <a:p>
            <a:r>
              <a:rPr lang="en-US" dirty="0"/>
              <a:t>Videos</a:t>
            </a:r>
          </a:p>
          <a:p>
            <a:pPr marL="0" indent="0">
              <a:buNone/>
            </a:pPr>
            <a:endParaRPr lang="en-US" sz="1200" dirty="0"/>
          </a:p>
          <a:p>
            <a:r>
              <a:rPr lang="en-US" dirty="0"/>
              <a:t>FAQ</a:t>
            </a:r>
          </a:p>
        </p:txBody>
      </p:sp>
      <p:pic>
        <p:nvPicPr>
          <p:cNvPr id="2" name="Picture 1">
            <a:extLst>
              <a:ext uri="{FF2B5EF4-FFF2-40B4-BE49-F238E27FC236}">
                <a16:creationId xmlns:a16="http://schemas.microsoft.com/office/drawing/2014/main" id="{6E5BE6E0-515D-F0B4-269E-DF520749F4B9}"/>
              </a:ext>
            </a:extLst>
          </p:cNvPr>
          <p:cNvPicPr>
            <a:picLocks noChangeAspect="1"/>
          </p:cNvPicPr>
          <p:nvPr/>
        </p:nvPicPr>
        <p:blipFill rotWithShape="1">
          <a:blip r:embed="rId4"/>
          <a:srcRect l="17657" r="17657"/>
          <a:stretch/>
        </p:blipFill>
        <p:spPr>
          <a:xfrm>
            <a:off x="914400" y="1731203"/>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14276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799563" y="365125"/>
            <a:ext cx="7339885" cy="1103067"/>
          </a:xfrm>
        </p:spPr>
        <p:txBody>
          <a:bodyPr/>
          <a:lstStyle/>
          <a:p>
            <a:r>
              <a:rPr lang="en-US" b="1" dirty="0"/>
              <a:t>Understand your benefits</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825321" y="1908881"/>
            <a:ext cx="5181600" cy="3341725"/>
          </a:xfrm>
        </p:spPr>
        <p:txBody>
          <a:bodyPr/>
          <a:lstStyle/>
          <a:p>
            <a:r>
              <a:rPr lang="en-US" dirty="0"/>
              <a:t>Defined Benefit Program benefit structure</a:t>
            </a:r>
          </a:p>
          <a:p>
            <a:pPr marL="0" indent="0">
              <a:buNone/>
            </a:pPr>
            <a:endParaRPr lang="en-US" sz="800" dirty="0"/>
          </a:p>
          <a:p>
            <a:r>
              <a:rPr lang="en-US" dirty="0"/>
              <a:t>CalSTRS hybrid retirement system</a:t>
            </a:r>
          </a:p>
          <a:p>
            <a:pPr marL="0" indent="0">
              <a:buNone/>
            </a:pPr>
            <a:endParaRPr lang="en-US" sz="1200" dirty="0"/>
          </a:p>
          <a:p>
            <a:r>
              <a:rPr lang="en-US" dirty="0"/>
              <a:t>CalPERS Long-Term Care Program</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3"/>
          <a:srcRect l="18323" r="18323"/>
          <a:stretch/>
        </p:blipFill>
        <p:spPr>
          <a:xfrm>
            <a:off x="6088055" y="1818728"/>
            <a:ext cx="5486400" cy="412545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020401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8C5A8B-8C7F-2E0E-98F9-0516FCBD5ED5}"/>
              </a:ext>
            </a:extLst>
          </p:cNvPr>
          <p:cNvPicPr>
            <a:picLocks noChangeAspect="1"/>
          </p:cNvPicPr>
          <p:nvPr/>
        </p:nvPicPr>
        <p:blipFill rotWithShape="1">
          <a:blip r:embed="rId3"/>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1B3DA6E0-F534-54DA-5BE8-1F8E661DFFA7}"/>
              </a:ext>
            </a:extLst>
          </p:cNvPr>
          <p:cNvSpPr/>
          <p:nvPr/>
        </p:nvSpPr>
        <p:spPr>
          <a:xfrm>
            <a:off x="7921676" y="1418565"/>
            <a:ext cx="2117268" cy="3746823"/>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85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D74CEE-2D7D-43E7-AF63-FC2EC56EFA8F}"/>
              </a:ext>
            </a:extLst>
          </p:cNvPr>
          <p:cNvSpPr>
            <a:spLocks noGrp="1"/>
          </p:cNvSpPr>
          <p:nvPr>
            <p:ph type="title"/>
          </p:nvPr>
        </p:nvSpPr>
        <p:spPr>
          <a:xfrm>
            <a:off x="799563" y="359538"/>
            <a:ext cx="10515600" cy="1115946"/>
          </a:xfrm>
        </p:spPr>
        <p:txBody>
          <a:bodyPr/>
          <a:lstStyle/>
          <a:p>
            <a:r>
              <a:rPr lang="en-US" b="1" dirty="0"/>
              <a:t>Learn and Discover: Midcareer</a:t>
            </a:r>
          </a:p>
        </p:txBody>
      </p:sp>
      <p:sp>
        <p:nvSpPr>
          <p:cNvPr id="10" name="Content Placeholder 9">
            <a:extLst>
              <a:ext uri="{FF2B5EF4-FFF2-40B4-BE49-F238E27FC236}">
                <a16:creationId xmlns:a16="http://schemas.microsoft.com/office/drawing/2014/main" id="{0C335C8E-8BC7-472B-999A-3B6BFF229C82}"/>
              </a:ext>
            </a:extLst>
          </p:cNvPr>
          <p:cNvSpPr>
            <a:spLocks noGrp="1"/>
          </p:cNvSpPr>
          <p:nvPr>
            <p:ph sz="half" idx="2"/>
          </p:nvPr>
        </p:nvSpPr>
        <p:spPr>
          <a:xfrm>
            <a:off x="5753100" y="1849904"/>
            <a:ext cx="5600700" cy="3974674"/>
          </a:xfrm>
        </p:spPr>
        <p:txBody>
          <a:bodyPr>
            <a:normAutofit/>
          </a:bodyPr>
          <a:lstStyle/>
          <a:p>
            <a:r>
              <a:rPr lang="en-US" sz="2600" dirty="0"/>
              <a:t>5 things to do at this stage of your career</a:t>
            </a:r>
          </a:p>
          <a:p>
            <a:pPr marL="0" indent="0">
              <a:buNone/>
            </a:pPr>
            <a:endParaRPr lang="en-US" sz="800" dirty="0"/>
          </a:p>
          <a:p>
            <a:r>
              <a:rPr lang="en-US" sz="2600" dirty="0"/>
              <a:t>Read about your CalSTRS benefits</a:t>
            </a:r>
          </a:p>
          <a:p>
            <a:pPr marL="0" indent="0">
              <a:buNone/>
            </a:pPr>
            <a:endParaRPr lang="en-US" sz="800" dirty="0"/>
          </a:p>
          <a:p>
            <a:r>
              <a:rPr lang="en-US" sz="2600" dirty="0"/>
              <a:t>Learn how to estimate and increase your retirement benefit</a:t>
            </a:r>
          </a:p>
          <a:p>
            <a:pPr marL="0" indent="0">
              <a:buNone/>
            </a:pPr>
            <a:endParaRPr lang="en-US" sz="800" dirty="0"/>
          </a:p>
          <a:p>
            <a:r>
              <a:rPr lang="en-US" sz="2600" dirty="0"/>
              <a:t>Start picturing what retirement will look like</a:t>
            </a:r>
          </a:p>
        </p:txBody>
      </p:sp>
      <p:pic>
        <p:nvPicPr>
          <p:cNvPr id="2" name="Picture 1">
            <a:extLst>
              <a:ext uri="{FF2B5EF4-FFF2-40B4-BE49-F238E27FC236}">
                <a16:creationId xmlns:a16="http://schemas.microsoft.com/office/drawing/2014/main" id="{AAE7B224-E744-0F4E-9174-2BC26C898C7E}"/>
              </a:ext>
            </a:extLst>
          </p:cNvPr>
          <p:cNvPicPr>
            <a:picLocks noChangeAspect="1"/>
          </p:cNvPicPr>
          <p:nvPr/>
        </p:nvPicPr>
        <p:blipFill>
          <a:blip r:embed="rId4"/>
          <a:srcRect/>
          <a:stretch/>
        </p:blipFill>
        <p:spPr>
          <a:xfrm>
            <a:off x="1578576" y="1523639"/>
            <a:ext cx="3608127" cy="4506243"/>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84346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0BFFA-1F58-47F3-4A79-F049D926443A}"/>
              </a:ext>
            </a:extLst>
          </p:cNvPr>
          <p:cNvPicPr>
            <a:picLocks noChangeAspect="1"/>
          </p:cNvPicPr>
          <p:nvPr/>
        </p:nvPicPr>
        <p:blipFill rotWithShape="1">
          <a:blip r:embed="rId4"/>
          <a:srcRect l="6764" r="6764"/>
          <a:stretch/>
        </p:blipFill>
        <p:spPr>
          <a:xfrm>
            <a:off x="-1" y="0"/>
            <a:ext cx="12192001" cy="6858000"/>
          </a:xfrm>
          <a:prstGeom prst="rect">
            <a:avLst/>
          </a:prstGeom>
        </p:spPr>
      </p:pic>
      <p:sp>
        <p:nvSpPr>
          <p:cNvPr id="7" name="Rectangle: Rounded Corners 6">
            <a:extLst>
              <a:ext uri="{FF2B5EF4-FFF2-40B4-BE49-F238E27FC236}">
                <a16:creationId xmlns:a16="http://schemas.microsoft.com/office/drawing/2014/main" id="{97AC6738-C7F0-9901-86B6-C831DABBA6BD}"/>
              </a:ext>
            </a:extLst>
          </p:cNvPr>
          <p:cNvSpPr/>
          <p:nvPr/>
        </p:nvSpPr>
        <p:spPr>
          <a:xfrm>
            <a:off x="7954186" y="449263"/>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8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079A2F76-B96A-EF1C-6FA9-8B56AAD41CA9}"/>
              </a:ext>
            </a:extLst>
          </p:cNvPr>
          <p:cNvSpPr>
            <a:spLocks noGrp="1"/>
          </p:cNvSpPr>
          <p:nvPr>
            <p:ph type="title"/>
          </p:nvPr>
        </p:nvSpPr>
        <p:spPr>
          <a:xfrm>
            <a:off x="798489" y="251036"/>
            <a:ext cx="10515600" cy="1325563"/>
          </a:xfrm>
        </p:spPr>
        <p:txBody>
          <a:bodyPr/>
          <a:lstStyle/>
          <a:p>
            <a:r>
              <a:rPr lang="en-US" b="1" dirty="0"/>
              <a:t>Midcareer checklist</a:t>
            </a:r>
            <a:endParaRPr lang="en-US" b="1" i="1" dirty="0"/>
          </a:p>
        </p:txBody>
      </p:sp>
      <p:sp>
        <p:nvSpPr>
          <p:cNvPr id="13" name="Content Placeholder 8">
            <a:extLst>
              <a:ext uri="{FF2B5EF4-FFF2-40B4-BE49-F238E27FC236}">
                <a16:creationId xmlns:a16="http://schemas.microsoft.com/office/drawing/2014/main" id="{E6D0D0F8-78F3-E7F2-1DF3-7D3CADDA485C}"/>
              </a:ext>
            </a:extLst>
          </p:cNvPr>
          <p:cNvSpPr txBox="1">
            <a:spLocks/>
          </p:cNvSpPr>
          <p:nvPr/>
        </p:nvSpPr>
        <p:spPr>
          <a:xfrm>
            <a:off x="823029" y="1802786"/>
            <a:ext cx="4904274" cy="356688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Name your one-time death benefit recipient</a:t>
            </a:r>
          </a:p>
          <a:p>
            <a:pPr marL="0" indent="0">
              <a:buFont typeface="Arial" panose="020B0604020202020204" pitchFamily="34" charset="0"/>
              <a:buNone/>
            </a:pPr>
            <a:endParaRPr lang="en-US" sz="1200"/>
          </a:p>
          <a:p>
            <a:r>
              <a:rPr lang="en-US"/>
              <a:t>Increase contributions to your 403(b) or 487(b) account.</a:t>
            </a:r>
          </a:p>
          <a:p>
            <a:pPr marL="0" indent="0">
              <a:buFont typeface="Arial" panose="020B0604020202020204" pitchFamily="34" charset="0"/>
              <a:buNone/>
            </a:pPr>
            <a:endParaRPr lang="en-US" sz="1200"/>
          </a:p>
          <a:p>
            <a:r>
              <a:rPr lang="en-US"/>
              <a:t>Redeposit or purchase service credit</a:t>
            </a:r>
            <a:endParaRPr lang="en-US" dirty="0"/>
          </a:p>
        </p:txBody>
      </p:sp>
      <p:pic>
        <p:nvPicPr>
          <p:cNvPr id="14" name="Picture 13">
            <a:extLst>
              <a:ext uri="{FF2B5EF4-FFF2-40B4-BE49-F238E27FC236}">
                <a16:creationId xmlns:a16="http://schemas.microsoft.com/office/drawing/2014/main" id="{388ADD3F-4AC7-8EDB-AB17-3D73EDEE590E}"/>
              </a:ext>
            </a:extLst>
          </p:cNvPr>
          <p:cNvPicPr>
            <a:picLocks noChangeAspect="1"/>
          </p:cNvPicPr>
          <p:nvPr/>
        </p:nvPicPr>
        <p:blipFill rotWithShape="1">
          <a:blip r:embed="rId4"/>
          <a:srcRect l="17657" r="17657"/>
          <a:stretch/>
        </p:blipFill>
        <p:spPr>
          <a:xfrm>
            <a:off x="5882571" y="1576599"/>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78306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889426-AD5B-498B-9F7B-BF8C71A8BC44}"/>
              </a:ext>
            </a:extLst>
          </p:cNvPr>
          <p:cNvSpPr>
            <a:spLocks noGrp="1"/>
          </p:cNvSpPr>
          <p:nvPr>
            <p:ph type="title"/>
          </p:nvPr>
        </p:nvSpPr>
        <p:spPr>
          <a:xfrm>
            <a:off x="825321" y="249214"/>
            <a:ext cx="10515600" cy="1325563"/>
          </a:xfrm>
        </p:spPr>
        <p:txBody>
          <a:bodyPr/>
          <a:lstStyle/>
          <a:p>
            <a:r>
              <a:rPr lang="en-US" dirty="0">
                <a:solidFill>
                  <a:schemeClr val="bg1"/>
                </a:solidFill>
              </a:rPr>
              <a:t>Trust</a:t>
            </a:r>
            <a:r>
              <a:rPr lang="en-US" dirty="0"/>
              <a:t> </a:t>
            </a:r>
            <a:r>
              <a:rPr lang="en-US" dirty="0" err="1">
                <a:solidFill>
                  <a:srgbClr val="886180"/>
                </a:solidFill>
              </a:rPr>
              <a:t>CalSTR</a:t>
            </a:r>
            <a:r>
              <a:rPr lang="en-US" dirty="0">
                <a:solidFill>
                  <a:schemeClr val="bg1"/>
                </a:solidFill>
              </a:rPr>
              <a:t>, not impersonators</a:t>
            </a:r>
          </a:p>
        </p:txBody>
      </p:sp>
      <p:pic>
        <p:nvPicPr>
          <p:cNvPr id="6" name="Picture 5" descr="A close up of a logo&#10;&#10;Description automatically generated">
            <a:extLst>
              <a:ext uri="{FF2B5EF4-FFF2-40B4-BE49-F238E27FC236}">
                <a16:creationId xmlns:a16="http://schemas.microsoft.com/office/drawing/2014/main" id="{F3B37374-A29A-4A8D-A1DE-B73071C518F0}"/>
              </a:ext>
            </a:extLst>
          </p:cNvPr>
          <p:cNvPicPr>
            <a:picLocks noChangeAspect="1"/>
          </p:cNvPicPr>
          <p:nvPr/>
        </p:nvPicPr>
        <p:blipFill>
          <a:blip r:embed="rId4"/>
          <a:stretch>
            <a:fillRect/>
          </a:stretch>
        </p:blipFill>
        <p:spPr>
          <a:xfrm>
            <a:off x="2284774" y="631744"/>
            <a:ext cx="2078151" cy="550429"/>
          </a:xfrm>
          <a:prstGeom prst="rect">
            <a:avLst/>
          </a:prstGeom>
        </p:spPr>
      </p:pic>
      <p:sp>
        <p:nvSpPr>
          <p:cNvPr id="7" name="Content Placeholder 2">
            <a:extLst>
              <a:ext uri="{FF2B5EF4-FFF2-40B4-BE49-F238E27FC236}">
                <a16:creationId xmlns:a16="http://schemas.microsoft.com/office/drawing/2014/main" id="{B205EEB7-4A54-428F-8F2E-86B2B85360FF}"/>
              </a:ext>
            </a:extLst>
          </p:cNvPr>
          <p:cNvSpPr txBox="1">
            <a:spLocks/>
          </p:cNvSpPr>
          <p:nvPr/>
        </p:nvSpPr>
        <p:spPr>
          <a:xfrm>
            <a:off x="838200" y="1581826"/>
            <a:ext cx="8388400" cy="45272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CalSTRS authorized representatives:</a:t>
            </a:r>
          </a:p>
          <a:p>
            <a:r>
              <a:rPr lang="en-US" dirty="0">
                <a:solidFill>
                  <a:schemeClr val="bg1"/>
                </a:solidFill>
              </a:rPr>
              <a:t>Have an email address ending in @</a:t>
            </a:r>
            <a:r>
              <a:rPr lang="en-US" dirty="0" err="1">
                <a:solidFill>
                  <a:schemeClr val="bg1"/>
                </a:solidFill>
              </a:rPr>
              <a:t>CalSTRS.com</a:t>
            </a:r>
            <a:r>
              <a:rPr lang="en-US" dirty="0">
                <a:solidFill>
                  <a:schemeClr val="bg1"/>
                </a:solidFill>
              </a:rPr>
              <a:t>.</a:t>
            </a:r>
          </a:p>
          <a:p>
            <a:r>
              <a:rPr lang="en-US" dirty="0">
                <a:solidFill>
                  <a:schemeClr val="bg1"/>
                </a:solidFill>
              </a:rPr>
              <a:t>Can provide a CalSTRS ID badge or business card.</a:t>
            </a:r>
          </a:p>
          <a:p>
            <a:r>
              <a:rPr lang="en-US" dirty="0">
                <a:solidFill>
                  <a:prstClr val="white"/>
                </a:solidFill>
              </a:rPr>
              <a:t>Do not provide refreshments at offsite events.</a:t>
            </a:r>
          </a:p>
          <a:p>
            <a:r>
              <a:rPr lang="en-US" dirty="0">
                <a:solidFill>
                  <a:prstClr val="white"/>
                </a:solidFill>
              </a:rPr>
              <a:t>Will never meet at your home.</a:t>
            </a:r>
          </a:p>
          <a:p>
            <a:r>
              <a:rPr lang="en-US" dirty="0">
                <a:solidFill>
                  <a:prstClr val="white"/>
                </a:solidFill>
              </a:rPr>
              <a:t>Do not sell insurance products.</a:t>
            </a:r>
            <a:endParaRPr lang="en-US" dirty="0">
              <a:solidFill>
                <a:schemeClr val="bg1"/>
              </a:solidFill>
            </a:endParaRPr>
          </a:p>
        </p:txBody>
      </p:sp>
      <p:pic>
        <p:nvPicPr>
          <p:cNvPr id="8" name="Picture 7" descr="A picture containing toy, doll&#10;&#10;Description automatically generated">
            <a:extLst>
              <a:ext uri="{FF2B5EF4-FFF2-40B4-BE49-F238E27FC236}">
                <a16:creationId xmlns:a16="http://schemas.microsoft.com/office/drawing/2014/main" id="{2E889C65-E98F-4375-8602-5F8FDC0D3C7A}"/>
              </a:ext>
            </a:extLst>
          </p:cNvPr>
          <p:cNvPicPr>
            <a:picLocks noChangeAspect="1"/>
          </p:cNvPicPr>
          <p:nvPr/>
        </p:nvPicPr>
        <p:blipFill>
          <a:blip r:embed="rId5"/>
          <a:stretch>
            <a:fillRect/>
          </a:stretch>
        </p:blipFill>
        <p:spPr>
          <a:xfrm>
            <a:off x="8352514" y="2560426"/>
            <a:ext cx="3475971" cy="4267529"/>
          </a:xfrm>
          <a:prstGeom prst="rect">
            <a:avLst/>
          </a:prstGeom>
        </p:spPr>
      </p:pic>
    </p:spTree>
    <p:custDataLst>
      <p:tags r:id="rId1"/>
    </p:custDataLst>
    <p:extLst>
      <p:ext uri="{BB962C8B-B14F-4D97-AF65-F5344CB8AC3E}">
        <p14:creationId xmlns:p14="http://schemas.microsoft.com/office/powerpoint/2010/main" val="3589525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54BCC-C7F5-4A46-BFF0-532F0A998AD7}"/>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1DF39C40-6B0D-4A67-96F4-0415A28DBC37}"/>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F91A0734-7EE2-4A47-A28B-1D8E7750E653}"/>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20</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1BE9897-A7C7-4A4C-95EE-DFFB22BDF5C5}"/>
              </a:ext>
            </a:extLst>
          </p:cNvPr>
          <p:cNvPicPr>
            <a:picLocks noChangeAspect="1"/>
          </p:cNvPicPr>
          <p:nvPr/>
        </p:nvPicPr>
        <p:blipFill rotWithShape="1">
          <a:blip r:embed="rId4"/>
          <a:srcRect l="9269" r="9267" b="3846"/>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6E9958F5-61B4-4943-83DE-E1A7E69CDFF3}"/>
              </a:ext>
            </a:extLst>
          </p:cNvPr>
          <p:cNvSpPr/>
          <p:nvPr/>
        </p:nvSpPr>
        <p:spPr>
          <a:xfrm>
            <a:off x="3162300" y="3810000"/>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1D6352-4560-94DF-1E25-AABBA1928D2C}"/>
              </a:ext>
            </a:extLst>
          </p:cNvPr>
          <p:cNvPicPr>
            <a:picLocks noChangeAspect="1"/>
          </p:cNvPicPr>
          <p:nvPr/>
        </p:nvPicPr>
        <p:blipFill rotWithShape="1">
          <a:blip r:embed="rId5"/>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A8264F68-DA69-8752-B8B4-33FB076CE99A}"/>
              </a:ext>
            </a:extLst>
          </p:cNvPr>
          <p:cNvSpPr/>
          <p:nvPr/>
        </p:nvSpPr>
        <p:spPr>
          <a:xfrm>
            <a:off x="3162300" y="3696511"/>
            <a:ext cx="2333828" cy="2842401"/>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858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63958" y="365126"/>
            <a:ext cx="10210800" cy="1090188"/>
          </a:xfrm>
        </p:spPr>
        <p:txBody>
          <a:bodyPr/>
          <a:lstStyle/>
          <a:p>
            <a:r>
              <a:rPr lang="en-US" b="1" dirty="0"/>
              <a:t>Attend a midcareer webinar</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6777507" y="1731203"/>
            <a:ext cx="4465749" cy="4300503"/>
          </a:xfrm>
        </p:spPr>
        <p:txBody>
          <a:bodyPr anchor="ctr">
            <a:normAutofit/>
          </a:bodyPr>
          <a:lstStyle/>
          <a:p>
            <a:r>
              <a:rPr lang="en-US" dirty="0"/>
              <a:t>Group benefits planning session</a:t>
            </a:r>
          </a:p>
          <a:p>
            <a:pPr marL="0" indent="0">
              <a:buNone/>
            </a:pPr>
            <a:endParaRPr lang="en-US" sz="1200" dirty="0"/>
          </a:p>
          <a:p>
            <a:r>
              <a:rPr lang="en-US" dirty="0"/>
              <a:t>Start Saving Now with Pension2</a:t>
            </a:r>
          </a:p>
          <a:p>
            <a:pPr marL="0" indent="0">
              <a:buNone/>
            </a:pPr>
            <a:endParaRPr lang="en-US" sz="1200" dirty="0"/>
          </a:p>
          <a:p>
            <a:r>
              <a:rPr lang="en-US" dirty="0"/>
              <a:t>My Retirement Benefits</a:t>
            </a:r>
          </a:p>
          <a:p>
            <a:pPr marL="0" indent="0">
              <a:buNone/>
            </a:pPr>
            <a:endParaRPr lang="en-US" sz="1200" dirty="0"/>
          </a:p>
          <a:p>
            <a:r>
              <a:rPr lang="en-US" dirty="0"/>
              <a:t>Plan for Your Future</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4"/>
          <a:srcRect l="18311" r="18311"/>
          <a:stretch/>
        </p:blipFill>
        <p:spPr>
          <a:xfrm>
            <a:off x="948744" y="1818727"/>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1130039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506CD-1A97-EF5C-34C7-AD95461A989B}"/>
              </a:ext>
            </a:extLst>
          </p:cNvPr>
          <p:cNvPicPr>
            <a:picLocks noChangeAspect="1"/>
          </p:cNvPicPr>
          <p:nvPr/>
        </p:nvPicPr>
        <p:blipFill rotWithShape="1">
          <a:blip r:embed="rId4"/>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48DBE47-C9DD-438E-0CEB-CF460644A6A8}"/>
              </a:ext>
            </a:extLst>
          </p:cNvPr>
          <p:cNvSpPr/>
          <p:nvPr/>
        </p:nvSpPr>
        <p:spPr>
          <a:xfrm>
            <a:off x="5620763" y="3712724"/>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30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825321" y="557560"/>
            <a:ext cx="9271716" cy="1325563"/>
          </a:xfrm>
        </p:spPr>
        <p:txBody>
          <a:bodyPr/>
          <a:lstStyle/>
          <a:p>
            <a:r>
              <a:rPr lang="en-US" b="1" dirty="0"/>
              <a:t>Boost your retirement savings with Pension2</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821556" y="1844486"/>
            <a:ext cx="4904274" cy="4300503"/>
          </a:xfrm>
        </p:spPr>
        <p:txBody>
          <a:bodyPr anchor="ctr">
            <a:normAutofit/>
          </a:bodyPr>
          <a:lstStyle/>
          <a:p>
            <a:r>
              <a:rPr lang="en-US" dirty="0"/>
              <a:t>Voluntary supplemental savings plan</a:t>
            </a:r>
          </a:p>
          <a:p>
            <a:pPr marL="0" indent="0">
              <a:buNone/>
            </a:pPr>
            <a:endParaRPr lang="en-US" sz="1200" dirty="0"/>
          </a:p>
          <a:p>
            <a:r>
              <a:rPr lang="en-US" dirty="0"/>
              <a:t>Roll over money from other qualified retirement plans</a:t>
            </a:r>
          </a:p>
          <a:p>
            <a:pPr marL="0" indent="0">
              <a:buNone/>
            </a:pPr>
            <a:endParaRPr lang="en-US" sz="1200" dirty="0"/>
          </a:p>
          <a:p>
            <a:r>
              <a:rPr lang="en-US" dirty="0"/>
              <a:t>Save on fees</a:t>
            </a:r>
          </a:p>
          <a:p>
            <a:pPr marL="0" indent="0">
              <a:buNone/>
            </a:pPr>
            <a:endParaRPr lang="en-US" sz="1200" dirty="0"/>
          </a:p>
          <a:p>
            <a:r>
              <a:rPr lang="en-US" dirty="0"/>
              <a:t>Visit </a:t>
            </a:r>
            <a:r>
              <a:rPr lang="en-US" b="1" dirty="0"/>
              <a:t>403bCompare.com</a:t>
            </a:r>
          </a:p>
        </p:txBody>
      </p:sp>
      <p:pic>
        <p:nvPicPr>
          <p:cNvPr id="6" name="Picture 5">
            <a:extLst>
              <a:ext uri="{FF2B5EF4-FFF2-40B4-BE49-F238E27FC236}">
                <a16:creationId xmlns:a16="http://schemas.microsoft.com/office/drawing/2014/main" id="{559FCD47-81D5-429E-ABD5-92C81E863E66}"/>
              </a:ext>
            </a:extLst>
          </p:cNvPr>
          <p:cNvPicPr>
            <a:picLocks noChangeAspect="1"/>
          </p:cNvPicPr>
          <p:nvPr/>
        </p:nvPicPr>
        <p:blipFill rotWithShape="1">
          <a:blip r:embed="rId4"/>
          <a:srcRect l="18311" r="18311"/>
          <a:stretch/>
        </p:blipFill>
        <p:spPr>
          <a:xfrm>
            <a:off x="5918916" y="1883123"/>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3254196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CC81C5-EE18-8643-DEB8-63DB6934BBAF}"/>
              </a:ext>
            </a:extLst>
          </p:cNvPr>
          <p:cNvPicPr>
            <a:picLocks noChangeAspect="1"/>
          </p:cNvPicPr>
          <p:nvPr/>
        </p:nvPicPr>
        <p:blipFill rotWithShape="1">
          <a:blip r:embed="rId4"/>
          <a:srcRect l="6764" r="6764"/>
          <a:stretch/>
        </p:blipFill>
        <p:spPr>
          <a:xfrm>
            <a:off x="-1" y="0"/>
            <a:ext cx="12192001" cy="6858000"/>
          </a:xfrm>
          <a:prstGeom prst="rect">
            <a:avLst/>
          </a:prstGeom>
        </p:spPr>
      </p:pic>
      <p:sp>
        <p:nvSpPr>
          <p:cNvPr id="7" name="Rectangle: Rounded Corners 6">
            <a:extLst>
              <a:ext uri="{FF2B5EF4-FFF2-40B4-BE49-F238E27FC236}">
                <a16:creationId xmlns:a16="http://schemas.microsoft.com/office/drawing/2014/main" id="{D356489C-7A62-41DE-CC05-2BE7867032D5}"/>
              </a:ext>
            </a:extLst>
          </p:cNvPr>
          <p:cNvSpPr/>
          <p:nvPr/>
        </p:nvSpPr>
        <p:spPr>
          <a:xfrm>
            <a:off x="7953780" y="3712723"/>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18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8510A0-54A5-40A6-945C-CBCC7C375DB8}"/>
              </a:ext>
            </a:extLst>
          </p:cNvPr>
          <p:cNvSpPr>
            <a:spLocks noGrp="1"/>
          </p:cNvSpPr>
          <p:nvPr>
            <p:ph type="title"/>
          </p:nvPr>
        </p:nvSpPr>
        <p:spPr>
          <a:xfrm>
            <a:off x="799563" y="365125"/>
            <a:ext cx="8602014" cy="1103067"/>
          </a:xfrm>
        </p:spPr>
        <p:txBody>
          <a:bodyPr/>
          <a:lstStyle/>
          <a:p>
            <a:r>
              <a:rPr lang="en-US" b="1" dirty="0"/>
              <a:t>Retirement Benefits Calculator</a:t>
            </a:r>
            <a:endParaRPr lang="en-US" b="1" i="1" dirty="0"/>
          </a:p>
        </p:txBody>
      </p:sp>
      <p:sp>
        <p:nvSpPr>
          <p:cNvPr id="9" name="Content Placeholder 8">
            <a:extLst>
              <a:ext uri="{FF2B5EF4-FFF2-40B4-BE49-F238E27FC236}">
                <a16:creationId xmlns:a16="http://schemas.microsoft.com/office/drawing/2014/main" id="{D8A9466F-BE5A-49DD-9EB6-88A48396D717}"/>
              </a:ext>
            </a:extLst>
          </p:cNvPr>
          <p:cNvSpPr>
            <a:spLocks noGrp="1"/>
          </p:cNvSpPr>
          <p:nvPr>
            <p:ph sz="half" idx="2"/>
          </p:nvPr>
        </p:nvSpPr>
        <p:spPr>
          <a:xfrm>
            <a:off x="6687355" y="1818728"/>
            <a:ext cx="4876800" cy="4125454"/>
          </a:xfrm>
        </p:spPr>
        <p:txBody>
          <a:bodyPr anchor="ctr">
            <a:normAutofit/>
          </a:bodyPr>
          <a:lstStyle/>
          <a:p>
            <a:r>
              <a:rPr lang="en-US" dirty="0"/>
              <a:t>Generate a retirement benefit estimate</a:t>
            </a:r>
          </a:p>
          <a:p>
            <a:pPr marL="0" indent="0">
              <a:buNone/>
            </a:pPr>
            <a:endParaRPr lang="en-US" sz="1200" dirty="0"/>
          </a:p>
          <a:p>
            <a:r>
              <a:rPr lang="en-US" dirty="0"/>
              <a:t>Customize your estimate by adding sick leave credit</a:t>
            </a:r>
          </a:p>
          <a:p>
            <a:pPr marL="0" indent="0">
              <a:buNone/>
            </a:pPr>
            <a:endParaRPr lang="en-US" sz="1200" dirty="0"/>
          </a:p>
          <a:p>
            <a:r>
              <a:rPr lang="en-US" dirty="0"/>
              <a:t>See how your benefit is impacted by working more or receiving a raise</a:t>
            </a:r>
          </a:p>
        </p:txBody>
      </p:sp>
      <p:pic>
        <p:nvPicPr>
          <p:cNvPr id="2" name="Picture 1">
            <a:extLst>
              <a:ext uri="{FF2B5EF4-FFF2-40B4-BE49-F238E27FC236}">
                <a16:creationId xmlns:a16="http://schemas.microsoft.com/office/drawing/2014/main" id="{94083DC6-401C-4015-404D-243CEAA80722}"/>
              </a:ext>
            </a:extLst>
          </p:cNvPr>
          <p:cNvPicPr>
            <a:picLocks noChangeAspect="1"/>
          </p:cNvPicPr>
          <p:nvPr/>
        </p:nvPicPr>
        <p:blipFill rotWithShape="1">
          <a:blip r:embed="rId4"/>
          <a:srcRect l="17657" r="17657"/>
          <a:stretch/>
        </p:blipFill>
        <p:spPr>
          <a:xfrm>
            <a:off x="914400" y="1818728"/>
            <a:ext cx="5486400" cy="4125454"/>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281989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2B72-D111-4863-A218-BAF61701FBE3}"/>
              </a:ext>
            </a:extLst>
          </p:cNvPr>
          <p:cNvSpPr>
            <a:spLocks noGrp="1"/>
          </p:cNvSpPr>
          <p:nvPr>
            <p:ph type="title"/>
          </p:nvPr>
        </p:nvSpPr>
        <p:spPr>
          <a:xfrm>
            <a:off x="3303345" y="2060743"/>
            <a:ext cx="5559552" cy="3692297"/>
          </a:xfrm>
        </p:spPr>
        <p:txBody>
          <a:bodyPr>
            <a:normAutofit fontScale="90000"/>
          </a:bodyPr>
          <a:lstStyle/>
          <a:p>
            <a:r>
              <a:rPr lang="en-US" b="1" dirty="0"/>
              <a:t>View your </a:t>
            </a:r>
            <a:r>
              <a:rPr lang="en-US" b="1" i="1" dirty="0"/>
              <a:t>Retirement Progress Report </a:t>
            </a:r>
            <a:r>
              <a:rPr lang="en-US" b="1" dirty="0"/>
              <a:t>in your </a:t>
            </a:r>
            <a:r>
              <a:rPr lang="en-US" b="1" i="1" dirty="0"/>
              <a:t>myCalSTRS</a:t>
            </a:r>
            <a:r>
              <a:rPr lang="en-US" b="1" dirty="0"/>
              <a:t> account.</a:t>
            </a:r>
          </a:p>
        </p:txBody>
      </p:sp>
    </p:spTree>
    <p:custDataLst>
      <p:tags r:id="rId1"/>
    </p:custDataLst>
    <p:extLst>
      <p:ext uri="{BB962C8B-B14F-4D97-AF65-F5344CB8AC3E}">
        <p14:creationId xmlns:p14="http://schemas.microsoft.com/office/powerpoint/2010/main" val="3763714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9B5FFF62-A808-D508-F67B-5999ABD78D4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637385B3-2469-8DB9-7CD6-50648DD390DE}"/>
              </a:ext>
            </a:extLst>
          </p:cNvPr>
          <p:cNvSpPr/>
          <p:nvPr/>
        </p:nvSpPr>
        <p:spPr>
          <a:xfrm>
            <a:off x="1808828" y="3214226"/>
            <a:ext cx="2590800" cy="781050"/>
          </a:xfrm>
          <a:prstGeom prst="roundRect">
            <a:avLst>
              <a:gd name="adj" fmla="val 5401"/>
            </a:avLst>
          </a:prstGeom>
          <a:solidFill>
            <a:srgbClr val="BCA6B7">
              <a:alpha val="15000"/>
            </a:srgbClr>
          </a:solidFill>
          <a:ln w="412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76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5AA50-C168-66EB-5191-F1D908803C87}"/>
              </a:ext>
            </a:extLst>
          </p:cNvPr>
          <p:cNvPicPr>
            <a:picLocks noChangeAspect="1"/>
          </p:cNvPicPr>
          <p:nvPr/>
        </p:nvPicPr>
        <p:blipFill rotWithShape="1">
          <a:blip r:embed="rId4"/>
          <a:srcRect l="6764" r="6764"/>
          <a:stretch/>
        </p:blipFill>
        <p:spPr>
          <a:xfrm>
            <a:off x="0" y="0"/>
            <a:ext cx="12192000" cy="6858000"/>
          </a:xfrm>
          <a:prstGeom prst="rect">
            <a:avLst/>
          </a:prstGeom>
          <a:solidFill>
            <a:schemeClr val="bg1"/>
          </a:solidFill>
          <a:ln>
            <a:solidFill>
              <a:schemeClr val="bg1"/>
            </a:solidFill>
          </a:ln>
        </p:spPr>
      </p:pic>
      <p:sp>
        <p:nvSpPr>
          <p:cNvPr id="8" name="Rectangle: Rounded Corners 7">
            <a:extLst>
              <a:ext uri="{FF2B5EF4-FFF2-40B4-BE49-F238E27FC236}">
                <a16:creationId xmlns:a16="http://schemas.microsoft.com/office/drawing/2014/main" id="{E3715187-5082-F2EA-7D69-207E3F1EEEB9}"/>
              </a:ext>
            </a:extLst>
          </p:cNvPr>
          <p:cNvSpPr/>
          <p:nvPr/>
        </p:nvSpPr>
        <p:spPr>
          <a:xfrm>
            <a:off x="1666875" y="5572511"/>
            <a:ext cx="8321040" cy="274320"/>
          </a:xfrm>
          <a:prstGeom prst="roundRect">
            <a:avLst>
              <a:gd name="adj" fmla="val 5401"/>
            </a:avLst>
          </a:prstGeom>
          <a:no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412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D902-2002-4AB9-8014-A804C5A05AE9}"/>
              </a:ext>
            </a:extLst>
          </p:cNvPr>
          <p:cNvSpPr>
            <a:spLocks noGrp="1"/>
          </p:cNvSpPr>
          <p:nvPr>
            <p:ph type="title"/>
          </p:nvPr>
        </p:nvSpPr>
        <p:spPr>
          <a:xfrm>
            <a:off x="851079" y="365125"/>
            <a:ext cx="9542172" cy="1103067"/>
          </a:xfrm>
        </p:spPr>
        <p:txBody>
          <a:bodyPr/>
          <a:lstStyle/>
          <a:p>
            <a:r>
              <a:rPr lang="en-US" b="1" dirty="0"/>
              <a:t>Your Retirement Progress Report</a:t>
            </a:r>
          </a:p>
        </p:txBody>
      </p:sp>
      <p:sp>
        <p:nvSpPr>
          <p:cNvPr id="4" name="Content Placeholder 3">
            <a:extLst>
              <a:ext uri="{FF2B5EF4-FFF2-40B4-BE49-F238E27FC236}">
                <a16:creationId xmlns:a16="http://schemas.microsoft.com/office/drawing/2014/main" id="{6C17BC8B-9479-48D6-9367-DE2B3949E856}"/>
              </a:ext>
            </a:extLst>
          </p:cNvPr>
          <p:cNvSpPr>
            <a:spLocks noGrp="1"/>
          </p:cNvSpPr>
          <p:nvPr>
            <p:ph sz="half" idx="2"/>
          </p:nvPr>
        </p:nvSpPr>
        <p:spPr>
          <a:xfrm>
            <a:off x="5742867" y="1846739"/>
            <a:ext cx="4790361" cy="3525361"/>
          </a:xfrm>
        </p:spPr>
        <p:txBody>
          <a:bodyPr anchor="ctr"/>
          <a:lstStyle/>
          <a:p>
            <a:r>
              <a:rPr lang="en-US" dirty="0"/>
              <a:t>Membership and benefit information</a:t>
            </a:r>
          </a:p>
          <a:p>
            <a:pPr marL="0" indent="0">
              <a:buNone/>
            </a:pPr>
            <a:endParaRPr lang="en-US" sz="1200" dirty="0"/>
          </a:p>
          <a:p>
            <a:r>
              <a:rPr lang="en-US" dirty="0"/>
              <a:t>Service credit and account balances</a:t>
            </a:r>
          </a:p>
          <a:p>
            <a:pPr marL="0" indent="0">
              <a:buNone/>
            </a:pPr>
            <a:endParaRPr lang="en-US" sz="1200" dirty="0"/>
          </a:p>
          <a:p>
            <a:r>
              <a:rPr lang="en-US" dirty="0"/>
              <a:t>Employer reporting</a:t>
            </a:r>
          </a:p>
        </p:txBody>
      </p:sp>
      <p:pic>
        <p:nvPicPr>
          <p:cNvPr id="5" name="Picture 4">
            <a:extLst>
              <a:ext uri="{FF2B5EF4-FFF2-40B4-BE49-F238E27FC236}">
                <a16:creationId xmlns:a16="http://schemas.microsoft.com/office/drawing/2014/main" id="{D4EC51C9-CB72-76B0-C4A4-57D96E12CA44}"/>
              </a:ext>
            </a:extLst>
          </p:cNvPr>
          <p:cNvPicPr>
            <a:picLocks noChangeAspect="1"/>
          </p:cNvPicPr>
          <p:nvPr/>
        </p:nvPicPr>
        <p:blipFill>
          <a:blip r:embed="rId4"/>
          <a:srcRect/>
          <a:stretch/>
        </p:blipFill>
        <p:spPr>
          <a:xfrm>
            <a:off x="1735229" y="1796150"/>
            <a:ext cx="3340605" cy="4452515"/>
          </a:xfrm>
          <a:prstGeom prst="rect">
            <a:avLst/>
          </a:prstGeom>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264638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889426-AD5B-498B-9F7B-BF8C71A8BC44}"/>
              </a:ext>
            </a:extLst>
          </p:cNvPr>
          <p:cNvSpPr>
            <a:spLocks noGrp="1"/>
          </p:cNvSpPr>
          <p:nvPr>
            <p:ph type="title"/>
          </p:nvPr>
        </p:nvSpPr>
        <p:spPr>
          <a:xfrm>
            <a:off x="825321" y="485397"/>
            <a:ext cx="10515600" cy="883565"/>
          </a:xfrm>
        </p:spPr>
        <p:txBody>
          <a:bodyPr/>
          <a:lstStyle/>
          <a:p>
            <a:r>
              <a:rPr lang="en-US" dirty="0">
                <a:solidFill>
                  <a:schemeClr val="bg1"/>
                </a:solidFill>
              </a:rPr>
              <a:t>Trust </a:t>
            </a:r>
            <a:r>
              <a:rPr lang="en-US" dirty="0"/>
              <a:t> </a:t>
            </a:r>
            <a:r>
              <a:rPr lang="en-US" dirty="0" err="1">
                <a:solidFill>
                  <a:srgbClr val="886180"/>
                </a:solidFill>
              </a:rPr>
              <a:t>CalSTR</a:t>
            </a:r>
            <a:r>
              <a:rPr lang="en-US" dirty="0">
                <a:solidFill>
                  <a:schemeClr val="bg1"/>
                </a:solidFill>
              </a:rPr>
              <a:t>, not impersonators</a:t>
            </a:r>
          </a:p>
        </p:txBody>
      </p:sp>
      <p:pic>
        <p:nvPicPr>
          <p:cNvPr id="6" name="Picture 5" descr="A close up of a logo&#10;&#10;Description automatically generated">
            <a:extLst>
              <a:ext uri="{FF2B5EF4-FFF2-40B4-BE49-F238E27FC236}">
                <a16:creationId xmlns:a16="http://schemas.microsoft.com/office/drawing/2014/main" id="{F3B37374-A29A-4A8D-A1DE-B73071C518F0}"/>
              </a:ext>
            </a:extLst>
          </p:cNvPr>
          <p:cNvPicPr>
            <a:picLocks noChangeAspect="1"/>
          </p:cNvPicPr>
          <p:nvPr/>
        </p:nvPicPr>
        <p:blipFill>
          <a:blip r:embed="rId4"/>
          <a:stretch>
            <a:fillRect/>
          </a:stretch>
        </p:blipFill>
        <p:spPr>
          <a:xfrm>
            <a:off x="2369050" y="613484"/>
            <a:ext cx="2078151" cy="550429"/>
          </a:xfrm>
          <a:prstGeom prst="rect">
            <a:avLst/>
          </a:prstGeom>
        </p:spPr>
      </p:pic>
      <p:sp>
        <p:nvSpPr>
          <p:cNvPr id="7" name="Content Placeholder 2">
            <a:extLst>
              <a:ext uri="{FF2B5EF4-FFF2-40B4-BE49-F238E27FC236}">
                <a16:creationId xmlns:a16="http://schemas.microsoft.com/office/drawing/2014/main" id="{C7DE7BB8-101E-45D0-A9C2-08929A0987C9}"/>
              </a:ext>
            </a:extLst>
          </p:cNvPr>
          <p:cNvSpPr txBox="1">
            <a:spLocks/>
          </p:cNvSpPr>
          <p:nvPr/>
        </p:nvSpPr>
        <p:spPr>
          <a:xfrm>
            <a:off x="825321" y="1497049"/>
            <a:ext cx="7862889" cy="50495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CalSTRS authorized representatives:</a:t>
            </a:r>
          </a:p>
          <a:p>
            <a:r>
              <a:rPr lang="en-US" dirty="0">
                <a:solidFill>
                  <a:schemeClr val="bg1"/>
                </a:solidFill>
              </a:rPr>
              <a:t>Have access to your CalSTRS or Pension2</a:t>
            </a:r>
            <a:r>
              <a:rPr lang="en-US" baseline="30000" dirty="0">
                <a:solidFill>
                  <a:schemeClr val="bg1"/>
                </a:solidFill>
              </a:rPr>
              <a:t>®</a:t>
            </a:r>
            <a:r>
              <a:rPr lang="en-US" dirty="0">
                <a:solidFill>
                  <a:schemeClr val="bg1"/>
                </a:solidFill>
              </a:rPr>
              <a:t> account information.</a:t>
            </a:r>
            <a:br>
              <a:rPr lang="en-US" dirty="0">
                <a:solidFill>
                  <a:schemeClr val="bg1"/>
                </a:solidFill>
              </a:rPr>
            </a:br>
            <a:endParaRPr lang="en-US" dirty="0">
              <a:solidFill>
                <a:schemeClr val="bg1"/>
              </a:solidFill>
            </a:endParaRPr>
          </a:p>
          <a:p>
            <a:pPr marL="0" indent="0">
              <a:lnSpc>
                <a:spcPct val="110000"/>
              </a:lnSpc>
              <a:spcBef>
                <a:spcPts val="0"/>
              </a:spcBef>
              <a:buFont typeface="Arial" panose="020B0604020202020204" pitchFamily="34" charset="0"/>
              <a:buNone/>
            </a:pPr>
            <a:r>
              <a:rPr lang="en-US" dirty="0">
                <a:solidFill>
                  <a:schemeClr val="bg1"/>
                </a:solidFill>
              </a:rPr>
              <a:t>Some Voya Financial representatives </a:t>
            </a:r>
          </a:p>
          <a:p>
            <a:pPr marL="0" indent="0">
              <a:lnSpc>
                <a:spcPct val="110000"/>
              </a:lnSpc>
              <a:spcBef>
                <a:spcPts val="0"/>
              </a:spcBef>
              <a:buFont typeface="Arial" panose="020B0604020202020204" pitchFamily="34" charset="0"/>
              <a:buNone/>
            </a:pPr>
            <a:r>
              <a:rPr lang="en-US" dirty="0">
                <a:solidFill>
                  <a:schemeClr val="bg1"/>
                </a:solidFill>
              </a:rPr>
              <a:t>work exclusively with Pension2. </a:t>
            </a:r>
            <a:br>
              <a:rPr lang="en-US" dirty="0">
                <a:solidFill>
                  <a:schemeClr val="bg1"/>
                </a:solidFill>
              </a:rPr>
            </a:br>
            <a:r>
              <a:rPr lang="en-US" dirty="0">
                <a:solidFill>
                  <a:schemeClr val="bg1"/>
                </a:solidFill>
              </a:rPr>
              <a:t>Their names and photos are listed at </a:t>
            </a:r>
            <a:r>
              <a:rPr lang="en-US" b="1" dirty="0">
                <a:solidFill>
                  <a:schemeClr val="bg1"/>
                </a:solidFill>
              </a:rPr>
              <a:t>CalSTRS.com/trust-CalSTRS</a:t>
            </a:r>
            <a:r>
              <a:rPr lang="en-US" dirty="0">
                <a:solidFill>
                  <a:schemeClr val="bg1"/>
                </a:solidFill>
              </a:rPr>
              <a:t>.</a:t>
            </a:r>
            <a:br>
              <a:rPr lang="en-US" dirty="0">
                <a:solidFill>
                  <a:schemeClr val="bg1"/>
                </a:solidFill>
              </a:rPr>
            </a:br>
            <a:endParaRPr lang="en-US" dirty="0">
              <a:solidFill>
                <a:schemeClr val="bg1"/>
              </a:solidFill>
            </a:endParaRPr>
          </a:p>
          <a:p>
            <a:pPr marL="0" indent="0">
              <a:lnSpc>
                <a:spcPct val="100000"/>
              </a:lnSpc>
              <a:spcBef>
                <a:spcPts val="0"/>
              </a:spcBef>
              <a:buFont typeface="Arial" panose="020B0604020202020204" pitchFamily="34" charset="0"/>
              <a:buNone/>
            </a:pPr>
            <a:r>
              <a:rPr lang="en-US" dirty="0">
                <a:solidFill>
                  <a:schemeClr val="bg1"/>
                </a:solidFill>
              </a:rPr>
              <a:t>To verify a CalSTRS representative, contact us at </a:t>
            </a:r>
            <a:r>
              <a:rPr lang="en-US" b="1" dirty="0">
                <a:solidFill>
                  <a:schemeClr val="bg1"/>
                </a:solidFill>
              </a:rPr>
              <a:t>888-394-2060</a:t>
            </a:r>
            <a:r>
              <a:rPr lang="en-US" dirty="0">
                <a:solidFill>
                  <a:schemeClr val="bg1"/>
                </a:solidFill>
              </a:rPr>
              <a:t> or </a:t>
            </a:r>
            <a:r>
              <a:rPr lang="en-US" b="1" dirty="0">
                <a:solidFill>
                  <a:schemeClr val="bg1"/>
                </a:solidFill>
              </a:rPr>
              <a:t>RepCheck@CalSTRS.com.</a:t>
            </a:r>
          </a:p>
          <a:p>
            <a:pPr marL="0" indent="0">
              <a:buFont typeface="Arial" panose="020B0604020202020204" pitchFamily="34" charset="0"/>
              <a:buNone/>
            </a:pPr>
            <a:endParaRPr lang="en-US" dirty="0">
              <a:solidFill>
                <a:schemeClr val="bg1"/>
              </a:solidFill>
            </a:endParaRPr>
          </a:p>
          <a:p>
            <a:endParaRPr lang="en-US" dirty="0"/>
          </a:p>
        </p:txBody>
      </p:sp>
      <p:pic>
        <p:nvPicPr>
          <p:cNvPr id="8" name="Picture 7" descr="A picture containing toy, doll&#10;&#10;Description automatically generated">
            <a:extLst>
              <a:ext uri="{FF2B5EF4-FFF2-40B4-BE49-F238E27FC236}">
                <a16:creationId xmlns:a16="http://schemas.microsoft.com/office/drawing/2014/main" id="{C8DC91DA-3987-443E-BC3D-DE5EFBD98442}"/>
              </a:ext>
            </a:extLst>
          </p:cNvPr>
          <p:cNvPicPr>
            <a:picLocks noChangeAspect="1"/>
          </p:cNvPicPr>
          <p:nvPr/>
        </p:nvPicPr>
        <p:blipFill>
          <a:blip r:embed="rId5"/>
          <a:stretch>
            <a:fillRect/>
          </a:stretch>
        </p:blipFill>
        <p:spPr>
          <a:xfrm>
            <a:off x="8352514" y="2560426"/>
            <a:ext cx="3475971" cy="4267529"/>
          </a:xfrm>
          <a:prstGeom prst="rect">
            <a:avLst/>
          </a:prstGeom>
        </p:spPr>
      </p:pic>
    </p:spTree>
    <p:custDataLst>
      <p:tags r:id="rId1"/>
    </p:custDataLst>
    <p:extLst>
      <p:ext uri="{BB962C8B-B14F-4D97-AF65-F5344CB8AC3E}">
        <p14:creationId xmlns:p14="http://schemas.microsoft.com/office/powerpoint/2010/main" val="1187148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980936-4DCB-736F-A402-2DA2F377603B}"/>
              </a:ext>
            </a:extLst>
          </p:cNvPr>
          <p:cNvPicPr>
            <a:picLocks noChangeAspect="1"/>
          </p:cNvPicPr>
          <p:nvPr/>
        </p:nvPicPr>
        <p:blipFill rotWithShape="1">
          <a:blip r:embed="rId4"/>
          <a:srcRect l="5564" r="5484"/>
          <a:stretch/>
        </p:blipFill>
        <p:spPr>
          <a:xfrm>
            <a:off x="1504335" y="582966"/>
            <a:ext cx="10287195" cy="5692068"/>
          </a:xfrm>
          <a:prstGeom prst="rect">
            <a:avLst/>
          </a:prstGeom>
        </p:spPr>
      </p:pic>
      <p:sp>
        <p:nvSpPr>
          <p:cNvPr id="9" name="Rectangle: Rounded Corners 8">
            <a:extLst>
              <a:ext uri="{FF2B5EF4-FFF2-40B4-BE49-F238E27FC236}">
                <a16:creationId xmlns:a16="http://schemas.microsoft.com/office/drawing/2014/main" id="{9E2A4880-8F17-F014-A220-10CCD28C3CBE}"/>
              </a:ext>
            </a:extLst>
          </p:cNvPr>
          <p:cNvSpPr/>
          <p:nvPr/>
        </p:nvSpPr>
        <p:spPr>
          <a:xfrm>
            <a:off x="1959049" y="676863"/>
            <a:ext cx="4284433" cy="511656"/>
          </a:xfrm>
          <a:prstGeom prst="roundRect">
            <a:avLst>
              <a:gd name="adj" fmla="val 5401"/>
            </a:avLst>
          </a:prstGeom>
          <a:solidFill>
            <a:srgbClr val="BCA6B7">
              <a:alpha val="15000"/>
            </a:srgbClr>
          </a:solidFill>
          <a:ln w="254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B838543-630D-9F04-85D4-59F0FC8AF0F8}"/>
              </a:ext>
            </a:extLst>
          </p:cNvPr>
          <p:cNvSpPr/>
          <p:nvPr/>
        </p:nvSpPr>
        <p:spPr>
          <a:xfrm>
            <a:off x="1972301" y="3203752"/>
            <a:ext cx="9206976" cy="919021"/>
          </a:xfrm>
          <a:prstGeom prst="roundRect">
            <a:avLst>
              <a:gd name="adj" fmla="val 5401"/>
            </a:avLst>
          </a:prstGeom>
          <a:solidFill>
            <a:srgbClr val="BCA6B7">
              <a:alpha val="15000"/>
            </a:srgbClr>
          </a:solidFill>
          <a:ln w="254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B9947DC-4717-CEB7-4890-0F7CD53FB755}"/>
              </a:ext>
            </a:extLst>
          </p:cNvPr>
          <p:cNvSpPr/>
          <p:nvPr/>
        </p:nvSpPr>
        <p:spPr>
          <a:xfrm>
            <a:off x="1972301" y="5237180"/>
            <a:ext cx="6208137" cy="420483"/>
          </a:xfrm>
          <a:prstGeom prst="roundRect">
            <a:avLst>
              <a:gd name="adj" fmla="val 5401"/>
            </a:avLst>
          </a:prstGeom>
          <a:solidFill>
            <a:srgbClr val="BCA6B7">
              <a:alpha val="15000"/>
            </a:srgbClr>
          </a:solidFill>
          <a:ln w="254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C229693-2FB9-46DD-7F1E-14FE3871FFEA}"/>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1</a:t>
            </a:r>
          </a:p>
        </p:txBody>
      </p:sp>
    </p:spTree>
    <p:custDataLst>
      <p:tags r:id="rId1"/>
    </p:custDataLst>
    <p:extLst>
      <p:ext uri="{BB962C8B-B14F-4D97-AF65-F5344CB8AC3E}">
        <p14:creationId xmlns:p14="http://schemas.microsoft.com/office/powerpoint/2010/main" val="23067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0CE6B9-3182-B27C-69C4-318E90C3AC8C}"/>
              </a:ext>
            </a:extLst>
          </p:cNvPr>
          <p:cNvPicPr>
            <a:picLocks noChangeAspect="1"/>
          </p:cNvPicPr>
          <p:nvPr/>
        </p:nvPicPr>
        <p:blipFill rotWithShape="1">
          <a:blip r:embed="rId4"/>
          <a:srcRect l="16693" t="2197" r="16693" b="2933"/>
          <a:stretch/>
        </p:blipFill>
        <p:spPr>
          <a:xfrm>
            <a:off x="2035277" y="582561"/>
            <a:ext cx="8121446" cy="5692877"/>
          </a:xfrm>
          <a:prstGeom prst="rect">
            <a:avLst/>
          </a:prstGeom>
        </p:spPr>
      </p:pic>
      <p:sp>
        <p:nvSpPr>
          <p:cNvPr id="9" name="Rectangle: Rounded Corners 8">
            <a:extLst>
              <a:ext uri="{FF2B5EF4-FFF2-40B4-BE49-F238E27FC236}">
                <a16:creationId xmlns:a16="http://schemas.microsoft.com/office/drawing/2014/main" id="{DE63D356-532D-43B3-EB1D-5C80F4B7935C}"/>
              </a:ext>
            </a:extLst>
          </p:cNvPr>
          <p:cNvSpPr/>
          <p:nvPr/>
        </p:nvSpPr>
        <p:spPr>
          <a:xfrm>
            <a:off x="2245803" y="1393460"/>
            <a:ext cx="7680960" cy="225922"/>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9DBD513-C426-D024-0B3E-895BA90C81CB}"/>
              </a:ext>
            </a:extLst>
          </p:cNvPr>
          <p:cNvSpPr/>
          <p:nvPr/>
        </p:nvSpPr>
        <p:spPr>
          <a:xfrm>
            <a:off x="2255964" y="4856968"/>
            <a:ext cx="7680960" cy="225922"/>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B24B820-CDD3-9448-2B9D-E0CBCB8ACFEB}"/>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1</a:t>
            </a:r>
          </a:p>
        </p:txBody>
      </p:sp>
    </p:spTree>
    <p:custDataLst>
      <p:tags r:id="rId1"/>
    </p:custDataLst>
    <p:extLst>
      <p:ext uri="{BB962C8B-B14F-4D97-AF65-F5344CB8AC3E}">
        <p14:creationId xmlns:p14="http://schemas.microsoft.com/office/powerpoint/2010/main" val="27724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64DDC41-5A17-4564-B3D4-0EB9D89702A5}"/>
              </a:ext>
            </a:extLst>
          </p:cNvPr>
          <p:cNvSpPr>
            <a:spLocks noGrp="1"/>
          </p:cNvSpPr>
          <p:nvPr>
            <p:ph type="title"/>
          </p:nvPr>
        </p:nvSpPr>
        <p:spPr/>
        <p:txBody>
          <a:bodyPr anchor="ctr"/>
          <a:lstStyle/>
          <a:p>
            <a:br>
              <a:rPr lang="en-US" b="1" dirty="0"/>
            </a:br>
            <a:br>
              <a:rPr lang="en-US" b="1" dirty="0"/>
            </a:br>
            <a:r>
              <a:rPr lang="en-US" sz="6000" b="1" dirty="0">
                <a:solidFill>
                  <a:srgbClr val="5A3153"/>
                </a:solidFill>
              </a:rPr>
              <a:t>Age 45</a:t>
            </a:r>
            <a:endParaRPr lang="en-US" b="1" dirty="0">
              <a:solidFill>
                <a:srgbClr val="5A3153"/>
              </a:solidFill>
            </a:endParaRPr>
          </a:p>
        </p:txBody>
      </p:sp>
      <p:sp>
        <p:nvSpPr>
          <p:cNvPr id="14" name="Text Placeholder 13">
            <a:extLst>
              <a:ext uri="{FF2B5EF4-FFF2-40B4-BE49-F238E27FC236}">
                <a16:creationId xmlns:a16="http://schemas.microsoft.com/office/drawing/2014/main" id="{B5EAD102-49C8-4526-8AA2-3DCBF7108BD7}"/>
              </a:ext>
            </a:extLst>
          </p:cNvPr>
          <p:cNvSpPr>
            <a:spLocks noGrp="1"/>
          </p:cNvSpPr>
          <p:nvPr>
            <p:ph type="body" idx="1"/>
          </p:nvPr>
        </p:nvSpPr>
        <p:spPr>
          <a:xfrm>
            <a:off x="3576828" y="3429000"/>
            <a:ext cx="5038344" cy="1160059"/>
          </a:xfrm>
        </p:spPr>
        <p:txBody>
          <a:bodyPr>
            <a:normAutofit/>
          </a:bodyPr>
          <a:lstStyle/>
          <a:p>
            <a:r>
              <a:rPr lang="en-US" dirty="0">
                <a:solidFill>
                  <a:srgbClr val="5A3153"/>
                </a:solidFill>
              </a:rPr>
              <a:t>Earliest age an estimate will be included in your RPR</a:t>
            </a:r>
          </a:p>
        </p:txBody>
      </p:sp>
    </p:spTree>
    <p:custDataLst>
      <p:tags r:id="rId1"/>
    </p:custDataLst>
    <p:extLst>
      <p:ext uri="{BB962C8B-B14F-4D97-AF65-F5344CB8AC3E}">
        <p14:creationId xmlns:p14="http://schemas.microsoft.com/office/powerpoint/2010/main" val="1522892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E6EF76-CA33-C366-CC9B-5E475A717392}"/>
              </a:ext>
            </a:extLst>
          </p:cNvPr>
          <p:cNvPicPr>
            <a:picLocks noChangeAspect="1"/>
          </p:cNvPicPr>
          <p:nvPr/>
        </p:nvPicPr>
        <p:blipFill rotWithShape="1">
          <a:blip r:embed="rId4"/>
          <a:srcRect l="11089" r="11089"/>
          <a:stretch/>
        </p:blipFill>
        <p:spPr>
          <a:xfrm>
            <a:off x="1836627" y="548640"/>
            <a:ext cx="9108682" cy="5760720"/>
          </a:xfrm>
          <a:prstGeom prst="rect">
            <a:avLst/>
          </a:prstGeom>
        </p:spPr>
      </p:pic>
      <p:sp>
        <p:nvSpPr>
          <p:cNvPr id="12" name="Rectangle: Rounded Corners 11">
            <a:extLst>
              <a:ext uri="{FF2B5EF4-FFF2-40B4-BE49-F238E27FC236}">
                <a16:creationId xmlns:a16="http://schemas.microsoft.com/office/drawing/2014/main" id="{A3F64D37-69CF-A21F-2B6F-5A174193EF2C}"/>
              </a:ext>
            </a:extLst>
          </p:cNvPr>
          <p:cNvSpPr/>
          <p:nvPr/>
        </p:nvSpPr>
        <p:spPr>
          <a:xfrm>
            <a:off x="6581468" y="2931695"/>
            <a:ext cx="4137660" cy="749629"/>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BB69FA-7BE7-8B5C-6988-CEFBA70BA71B}"/>
              </a:ext>
            </a:extLst>
          </p:cNvPr>
          <p:cNvSpPr/>
          <p:nvPr/>
        </p:nvSpPr>
        <p:spPr>
          <a:xfrm>
            <a:off x="4765368" y="4009810"/>
            <a:ext cx="5953760" cy="182880"/>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23987D8-D86C-C77C-01B9-1C47CF4BB542}"/>
              </a:ext>
            </a:extLst>
          </p:cNvPr>
          <p:cNvSpPr/>
          <p:nvPr/>
        </p:nvSpPr>
        <p:spPr>
          <a:xfrm>
            <a:off x="4654532" y="4345651"/>
            <a:ext cx="6064596" cy="182880"/>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FA7A898-53A8-C652-3763-A65C8004804B}"/>
              </a:ext>
            </a:extLst>
          </p:cNvPr>
          <p:cNvSpPr/>
          <p:nvPr/>
        </p:nvSpPr>
        <p:spPr>
          <a:xfrm>
            <a:off x="3674588" y="4991498"/>
            <a:ext cx="7040880" cy="182880"/>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F6C8B76-1165-5D70-73A4-00B54BA2B726}"/>
              </a:ext>
            </a:extLst>
          </p:cNvPr>
          <p:cNvSpPr/>
          <p:nvPr/>
        </p:nvSpPr>
        <p:spPr>
          <a:xfrm>
            <a:off x="2133600" y="5422903"/>
            <a:ext cx="8504010" cy="495707"/>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44C86942-0488-DAC3-24AF-ED83AEC191FC}"/>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2</a:t>
            </a:r>
          </a:p>
        </p:txBody>
      </p:sp>
    </p:spTree>
    <p:custDataLst>
      <p:tags r:id="rId1"/>
    </p:custDataLst>
    <p:extLst>
      <p:ext uri="{BB962C8B-B14F-4D97-AF65-F5344CB8AC3E}">
        <p14:creationId xmlns:p14="http://schemas.microsoft.com/office/powerpoint/2010/main" val="29028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A061AF-20CE-DD7B-9ED9-F24409AE2CE3}"/>
              </a:ext>
            </a:extLst>
          </p:cNvPr>
          <p:cNvPicPr>
            <a:picLocks noChangeAspect="1"/>
          </p:cNvPicPr>
          <p:nvPr/>
        </p:nvPicPr>
        <p:blipFill rotWithShape="1">
          <a:blip r:embed="rId3"/>
          <a:srcRect l="11129" r="11129" b="4408"/>
          <a:stretch/>
        </p:blipFill>
        <p:spPr>
          <a:xfrm>
            <a:off x="1868130" y="560912"/>
            <a:ext cx="9478296" cy="5736176"/>
          </a:xfrm>
          <a:prstGeom prst="rect">
            <a:avLst/>
          </a:prstGeom>
        </p:spPr>
      </p:pic>
      <p:sp>
        <p:nvSpPr>
          <p:cNvPr id="9" name="Rectangle: Rounded Corners 8">
            <a:extLst>
              <a:ext uri="{FF2B5EF4-FFF2-40B4-BE49-F238E27FC236}">
                <a16:creationId xmlns:a16="http://schemas.microsoft.com/office/drawing/2014/main" id="{09D53C68-48FF-585A-1770-96E3A1A25C5E}"/>
              </a:ext>
            </a:extLst>
          </p:cNvPr>
          <p:cNvSpPr/>
          <p:nvPr/>
        </p:nvSpPr>
        <p:spPr>
          <a:xfrm>
            <a:off x="4859161" y="4365258"/>
            <a:ext cx="5303520" cy="332591"/>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B83CC61-96A2-1A1B-4389-4EC680423892}"/>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2</a:t>
            </a:r>
          </a:p>
        </p:txBody>
      </p:sp>
    </p:spTree>
    <p:extLst>
      <p:ext uri="{BB962C8B-B14F-4D97-AF65-F5344CB8AC3E}">
        <p14:creationId xmlns:p14="http://schemas.microsoft.com/office/powerpoint/2010/main" val="18740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6915B-9189-F7AB-1B55-861B00A6D1C3}"/>
              </a:ext>
            </a:extLst>
          </p:cNvPr>
          <p:cNvPicPr>
            <a:picLocks noChangeAspect="1"/>
          </p:cNvPicPr>
          <p:nvPr/>
        </p:nvPicPr>
        <p:blipFill rotWithShape="1">
          <a:blip r:embed="rId4"/>
          <a:srcRect l="11290" t="17271" r="11129" b="13584"/>
          <a:stretch/>
        </p:blipFill>
        <p:spPr>
          <a:xfrm>
            <a:off x="1691147" y="1354393"/>
            <a:ext cx="9458632" cy="4149213"/>
          </a:xfrm>
          <a:prstGeom prst="rect">
            <a:avLst/>
          </a:prstGeom>
        </p:spPr>
      </p:pic>
      <p:sp>
        <p:nvSpPr>
          <p:cNvPr id="7" name="Rectangle: Rounded Corners 6">
            <a:extLst>
              <a:ext uri="{FF2B5EF4-FFF2-40B4-BE49-F238E27FC236}">
                <a16:creationId xmlns:a16="http://schemas.microsoft.com/office/drawing/2014/main" id="{B04218EB-3241-E440-924C-6359E48B6247}"/>
              </a:ext>
            </a:extLst>
          </p:cNvPr>
          <p:cNvSpPr/>
          <p:nvPr/>
        </p:nvSpPr>
        <p:spPr>
          <a:xfrm>
            <a:off x="2762249" y="2124073"/>
            <a:ext cx="1097280" cy="254261"/>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C0891BD-A720-F37D-C2EF-A58C7AF2A96F}"/>
              </a:ext>
            </a:extLst>
          </p:cNvPr>
          <p:cNvSpPr/>
          <p:nvPr/>
        </p:nvSpPr>
        <p:spPr>
          <a:xfrm>
            <a:off x="2014339" y="2858068"/>
            <a:ext cx="4023360" cy="442243"/>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80227DD-1DBF-6C2C-B8E2-52075903FB03}"/>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3</a:t>
            </a:r>
          </a:p>
        </p:txBody>
      </p:sp>
    </p:spTree>
    <p:custDataLst>
      <p:tags r:id="rId1"/>
    </p:custDataLst>
    <p:extLst>
      <p:ext uri="{BB962C8B-B14F-4D97-AF65-F5344CB8AC3E}">
        <p14:creationId xmlns:p14="http://schemas.microsoft.com/office/powerpoint/2010/main" val="39979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37E7-46CD-42B1-8CF5-3A9A16D03EE6}"/>
              </a:ext>
            </a:extLst>
          </p:cNvPr>
          <p:cNvSpPr>
            <a:spLocks noGrp="1"/>
          </p:cNvSpPr>
          <p:nvPr>
            <p:ph type="title"/>
          </p:nvPr>
        </p:nvSpPr>
        <p:spPr/>
        <p:txBody>
          <a:bodyPr/>
          <a:lstStyle/>
          <a:p>
            <a:r>
              <a:rPr lang="en-US" b="1" dirty="0"/>
              <a:t>Protecting a loved one</a:t>
            </a:r>
          </a:p>
        </p:txBody>
      </p:sp>
      <p:sp>
        <p:nvSpPr>
          <p:cNvPr id="3" name="Text Placeholder 2">
            <a:extLst>
              <a:ext uri="{FF2B5EF4-FFF2-40B4-BE49-F238E27FC236}">
                <a16:creationId xmlns:a16="http://schemas.microsoft.com/office/drawing/2014/main" id="{AD3F320C-6A32-483B-B396-EA3A2BF06ADE}"/>
              </a:ext>
            </a:extLst>
          </p:cNvPr>
          <p:cNvSpPr>
            <a:spLocks noGrp="1"/>
          </p:cNvSpPr>
          <p:nvPr>
            <p:ph type="body" idx="1"/>
          </p:nvPr>
        </p:nvSpPr>
        <p:spPr>
          <a:xfrm>
            <a:off x="948648" y="1681163"/>
            <a:ext cx="5157787" cy="823912"/>
          </a:xfrm>
        </p:spPr>
        <p:txBody>
          <a:bodyPr/>
          <a:lstStyle/>
          <a:p>
            <a:r>
              <a:rPr lang="en-US" dirty="0"/>
              <a:t>Lifetime benefit</a:t>
            </a:r>
          </a:p>
        </p:txBody>
      </p:sp>
      <p:sp>
        <p:nvSpPr>
          <p:cNvPr id="4" name="Content Placeholder 3">
            <a:extLst>
              <a:ext uri="{FF2B5EF4-FFF2-40B4-BE49-F238E27FC236}">
                <a16:creationId xmlns:a16="http://schemas.microsoft.com/office/drawing/2014/main" id="{E3558865-2EE3-4766-93AF-3E3AF9B49773}"/>
              </a:ext>
            </a:extLst>
          </p:cNvPr>
          <p:cNvSpPr>
            <a:spLocks noGrp="1"/>
          </p:cNvSpPr>
          <p:nvPr>
            <p:ph sz="half" idx="2"/>
          </p:nvPr>
        </p:nvSpPr>
        <p:spPr>
          <a:xfrm>
            <a:off x="948648" y="2505075"/>
            <a:ext cx="5157787" cy="3684588"/>
          </a:xfrm>
        </p:spPr>
        <p:txBody>
          <a:bodyPr/>
          <a:lstStyle/>
          <a:p>
            <a:r>
              <a:rPr lang="en-US" dirty="0"/>
              <a:t>Provides a lifetime benefit to a loved one upon your passing</a:t>
            </a:r>
          </a:p>
          <a:p>
            <a:r>
              <a:rPr lang="en-US" dirty="0"/>
              <a:t>Pre-elect when you’re eligible to retire</a:t>
            </a:r>
          </a:p>
          <a:p>
            <a:pPr marL="0" indent="0">
              <a:buNone/>
            </a:pPr>
            <a:r>
              <a:rPr lang="en-US" dirty="0"/>
              <a:t>	OR</a:t>
            </a:r>
          </a:p>
          <a:p>
            <a:r>
              <a:rPr lang="en-US" dirty="0"/>
              <a:t>Elect at retirement</a:t>
            </a:r>
          </a:p>
        </p:txBody>
      </p:sp>
      <p:sp>
        <p:nvSpPr>
          <p:cNvPr id="5" name="Text Placeholder 4">
            <a:extLst>
              <a:ext uri="{FF2B5EF4-FFF2-40B4-BE49-F238E27FC236}">
                <a16:creationId xmlns:a16="http://schemas.microsoft.com/office/drawing/2014/main" id="{F8DCE355-86A4-4592-87C7-A5156773447E}"/>
              </a:ext>
            </a:extLst>
          </p:cNvPr>
          <p:cNvSpPr>
            <a:spLocks noGrp="1"/>
          </p:cNvSpPr>
          <p:nvPr>
            <p:ph type="body" sz="quarter" idx="3"/>
          </p:nvPr>
        </p:nvSpPr>
        <p:spPr/>
        <p:txBody>
          <a:bodyPr/>
          <a:lstStyle/>
          <a:p>
            <a:r>
              <a:rPr lang="en-US" dirty="0"/>
              <a:t>One-time death benefit</a:t>
            </a:r>
          </a:p>
        </p:txBody>
      </p:sp>
      <p:sp>
        <p:nvSpPr>
          <p:cNvPr id="6" name="Content Placeholder 5">
            <a:extLst>
              <a:ext uri="{FF2B5EF4-FFF2-40B4-BE49-F238E27FC236}">
                <a16:creationId xmlns:a16="http://schemas.microsoft.com/office/drawing/2014/main" id="{2DC2B64B-A635-4825-9360-A2D8682A0E37}"/>
              </a:ext>
            </a:extLst>
          </p:cNvPr>
          <p:cNvSpPr>
            <a:spLocks noGrp="1"/>
          </p:cNvSpPr>
          <p:nvPr>
            <p:ph sz="quarter" idx="4"/>
          </p:nvPr>
        </p:nvSpPr>
        <p:spPr/>
        <p:txBody>
          <a:bodyPr/>
          <a:lstStyle/>
          <a:p>
            <a:r>
              <a:rPr lang="en-US" dirty="0"/>
              <a:t>Provides a one-time payment to the recipient on file upon your passing</a:t>
            </a:r>
          </a:p>
          <a:p>
            <a:r>
              <a:rPr lang="en-US" dirty="0"/>
              <a:t>Designate a recipient today!</a:t>
            </a:r>
          </a:p>
          <a:p>
            <a:r>
              <a:rPr lang="en-US" dirty="0"/>
              <a:t>Update recipient information via </a:t>
            </a:r>
            <a:r>
              <a:rPr lang="en-US" i="1" dirty="0"/>
              <a:t>my</a:t>
            </a:r>
            <a:r>
              <a:rPr lang="en-US" dirty="0"/>
              <a:t>CalSTRS</a:t>
            </a:r>
          </a:p>
        </p:txBody>
      </p:sp>
    </p:spTree>
    <p:custDataLst>
      <p:tags r:id="rId1"/>
    </p:custDataLst>
    <p:extLst>
      <p:ext uri="{BB962C8B-B14F-4D97-AF65-F5344CB8AC3E}">
        <p14:creationId xmlns:p14="http://schemas.microsoft.com/office/powerpoint/2010/main" val="312695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54BCC-C7F5-4A46-BFF0-532F0A998AD7}"/>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1DF39C40-6B0D-4A67-96F4-0415A28DBC37}"/>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F91A0734-7EE2-4A47-A28B-1D8E7750E653}"/>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37</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1BE9897-A7C7-4A4C-95EE-DFFB22BDF5C5}"/>
              </a:ext>
            </a:extLst>
          </p:cNvPr>
          <p:cNvPicPr>
            <a:picLocks noChangeAspect="1"/>
          </p:cNvPicPr>
          <p:nvPr/>
        </p:nvPicPr>
        <p:blipFill rotWithShape="1">
          <a:blip r:embed="rId3"/>
          <a:srcRect l="9269" r="9267" b="3846"/>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FFF3662-E125-4BF0-8A9D-9E8F425C4CAD}"/>
              </a:ext>
            </a:extLst>
          </p:cNvPr>
          <p:cNvSpPr/>
          <p:nvPr/>
        </p:nvSpPr>
        <p:spPr>
          <a:xfrm>
            <a:off x="7934325" y="540544"/>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15CA97-3E64-9EFA-9323-DE0B3810E0B3}"/>
              </a:ext>
            </a:extLst>
          </p:cNvPr>
          <p:cNvPicPr>
            <a:picLocks noChangeAspect="1"/>
          </p:cNvPicPr>
          <p:nvPr/>
        </p:nvPicPr>
        <p:blipFill rotWithShape="1">
          <a:blip r:embed="rId4"/>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812841C-348D-E526-FC9C-C4EDE3FE205D}"/>
              </a:ext>
            </a:extLst>
          </p:cNvPr>
          <p:cNvSpPr/>
          <p:nvPr/>
        </p:nvSpPr>
        <p:spPr>
          <a:xfrm>
            <a:off x="7934325" y="449263"/>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9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28787-6BC0-4E83-8ECE-07634BF79EF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1" y="-1"/>
            <a:ext cx="12192000" cy="6858001"/>
          </a:xfrm>
          <a:prstGeom prst="rect">
            <a:avLst/>
          </a:prstGeom>
        </p:spPr>
      </p:pic>
      <p:sp>
        <p:nvSpPr>
          <p:cNvPr id="4" name="Rectangle: Rounded Corners 3">
            <a:extLst>
              <a:ext uri="{FF2B5EF4-FFF2-40B4-BE49-F238E27FC236}">
                <a16:creationId xmlns:a16="http://schemas.microsoft.com/office/drawing/2014/main" id="{E0DA79D7-D40E-4D16-A55A-4C5A719100F5}"/>
              </a:ext>
            </a:extLst>
          </p:cNvPr>
          <p:cNvSpPr/>
          <p:nvPr/>
        </p:nvSpPr>
        <p:spPr>
          <a:xfrm>
            <a:off x="4714875" y="3968175"/>
            <a:ext cx="2590800" cy="781050"/>
          </a:xfrm>
          <a:prstGeom prst="roundRect">
            <a:avLst>
              <a:gd name="adj" fmla="val 5401"/>
            </a:avLst>
          </a:prstGeom>
          <a:solidFill>
            <a:srgbClr val="BCA6B7">
              <a:alpha val="15000"/>
            </a:srgbClr>
          </a:solidFill>
          <a:ln w="412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9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98DBCB-C52C-5ADB-35E2-F59300279839}"/>
              </a:ext>
            </a:extLst>
          </p:cNvPr>
          <p:cNvPicPr>
            <a:picLocks noChangeAspect="1"/>
          </p:cNvPicPr>
          <p:nvPr/>
        </p:nvPicPr>
        <p:blipFill rotWithShape="1">
          <a:blip r:embed="rId3"/>
          <a:srcRect l="16613" t="1049" r="16693" b="7193"/>
          <a:stretch/>
        </p:blipFill>
        <p:spPr>
          <a:xfrm>
            <a:off x="1802080" y="947703"/>
            <a:ext cx="8587840" cy="5815223"/>
          </a:xfrm>
          <a:prstGeom prst="rect">
            <a:avLst/>
          </a:prstGeom>
        </p:spPr>
      </p:pic>
      <p:sp>
        <p:nvSpPr>
          <p:cNvPr id="11" name="Rectangle: Rounded Corners 10">
            <a:extLst>
              <a:ext uri="{FF2B5EF4-FFF2-40B4-BE49-F238E27FC236}">
                <a16:creationId xmlns:a16="http://schemas.microsoft.com/office/drawing/2014/main" id="{E67EF398-D803-4610-69F6-B8C1B74E8089}"/>
              </a:ext>
            </a:extLst>
          </p:cNvPr>
          <p:cNvSpPr/>
          <p:nvPr/>
        </p:nvSpPr>
        <p:spPr>
          <a:xfrm>
            <a:off x="2791928" y="1433185"/>
            <a:ext cx="1005840" cy="254261"/>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59AC084-3E42-8391-8685-D0EEF25F0DCF}"/>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3</a:t>
            </a:r>
          </a:p>
        </p:txBody>
      </p:sp>
    </p:spTree>
    <p:extLst>
      <p:ext uri="{BB962C8B-B14F-4D97-AF65-F5344CB8AC3E}">
        <p14:creationId xmlns:p14="http://schemas.microsoft.com/office/powerpoint/2010/main" val="206919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a:xfrm>
            <a:off x="1286342" y="2978239"/>
            <a:ext cx="3236976" cy="901521"/>
          </a:xfrm>
        </p:spPr>
        <p:txBody>
          <a:bodyPr/>
          <a:lstStyle/>
          <a:p>
            <a:r>
              <a:rPr lang="en-US" b="1" dirty="0">
                <a:solidFill>
                  <a:schemeClr val="tx1"/>
                </a:solidFill>
              </a:rPr>
              <a:t>Objectives</a:t>
            </a: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a:xfrm>
            <a:off x="5399314" y="1527048"/>
            <a:ext cx="5779548" cy="3931920"/>
          </a:xfrm>
        </p:spPr>
        <p:txBody>
          <a:bodyPr/>
          <a:lstStyle/>
          <a:p>
            <a:pPr marL="0" indent="0">
              <a:buNone/>
            </a:pPr>
            <a:r>
              <a:rPr lang="en-US" dirty="0"/>
              <a:t>Review the midcareer webpage and access </a:t>
            </a:r>
            <a:r>
              <a:rPr lang="en-US" i="1" dirty="0"/>
              <a:t>my</a:t>
            </a:r>
            <a:r>
              <a:rPr lang="en-US" dirty="0"/>
              <a:t>CalSTRS.</a:t>
            </a:r>
          </a:p>
          <a:p>
            <a:pPr marL="0" indent="0">
              <a:buNone/>
            </a:pPr>
            <a:endParaRPr lang="en-US" sz="1200" dirty="0"/>
          </a:p>
          <a:p>
            <a:pPr marL="0" indent="0">
              <a:buNone/>
            </a:pPr>
            <a:r>
              <a:rPr lang="en-US" dirty="0"/>
              <a:t>Read and understand your </a:t>
            </a:r>
            <a:r>
              <a:rPr lang="en-US" i="1" dirty="0"/>
              <a:t>Retirement Progress Report.</a:t>
            </a:r>
          </a:p>
          <a:p>
            <a:pPr marL="0" indent="0">
              <a:buNone/>
            </a:pPr>
            <a:endParaRPr lang="en-US" sz="1200" dirty="0"/>
          </a:p>
          <a:p>
            <a:pPr marL="0" indent="0">
              <a:buNone/>
            </a:pPr>
            <a:r>
              <a:rPr lang="en-US" dirty="0"/>
              <a:t>Learn to use the </a:t>
            </a:r>
            <a:r>
              <a:rPr lang="en-US" i="1" dirty="0"/>
              <a:t>Retirement Benefits Calculator.</a:t>
            </a:r>
            <a:endParaRPr lang="en-US" dirty="0"/>
          </a:p>
        </p:txBody>
      </p:sp>
    </p:spTree>
    <p:custDataLst>
      <p:tags r:id="rId1"/>
    </p:custDataLst>
    <p:extLst>
      <p:ext uri="{BB962C8B-B14F-4D97-AF65-F5344CB8AC3E}">
        <p14:creationId xmlns:p14="http://schemas.microsoft.com/office/powerpoint/2010/main" val="5516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64DDC41-5A17-4564-B3D4-0EB9D89702A5}"/>
              </a:ext>
            </a:extLst>
          </p:cNvPr>
          <p:cNvSpPr>
            <a:spLocks noGrp="1"/>
          </p:cNvSpPr>
          <p:nvPr>
            <p:ph type="title"/>
          </p:nvPr>
        </p:nvSpPr>
        <p:spPr/>
        <p:txBody>
          <a:bodyPr anchor="ctr"/>
          <a:lstStyle/>
          <a:p>
            <a:br>
              <a:rPr lang="en-US" dirty="0"/>
            </a:br>
            <a:br>
              <a:rPr lang="en-US" dirty="0"/>
            </a:br>
            <a:r>
              <a:rPr lang="en-US" sz="6000" b="1" dirty="0"/>
              <a:t>DBS</a:t>
            </a:r>
            <a:endParaRPr lang="en-US" b="1" dirty="0"/>
          </a:p>
        </p:txBody>
      </p:sp>
      <p:sp>
        <p:nvSpPr>
          <p:cNvPr id="14" name="Text Placeholder 13">
            <a:extLst>
              <a:ext uri="{FF2B5EF4-FFF2-40B4-BE49-F238E27FC236}">
                <a16:creationId xmlns:a16="http://schemas.microsoft.com/office/drawing/2014/main" id="{B5EAD102-49C8-4526-8AA2-3DCBF7108BD7}"/>
              </a:ext>
            </a:extLst>
          </p:cNvPr>
          <p:cNvSpPr>
            <a:spLocks noGrp="1"/>
          </p:cNvSpPr>
          <p:nvPr>
            <p:ph type="body" idx="1"/>
          </p:nvPr>
        </p:nvSpPr>
        <p:spPr>
          <a:xfrm>
            <a:off x="3576828" y="3300210"/>
            <a:ext cx="5038344" cy="1480457"/>
          </a:xfrm>
        </p:spPr>
        <p:txBody>
          <a:bodyPr>
            <a:normAutofit/>
          </a:bodyPr>
          <a:lstStyle/>
          <a:p>
            <a:pPr>
              <a:spcAft>
                <a:spcPts val="600"/>
              </a:spcAft>
            </a:pPr>
            <a:r>
              <a:rPr lang="en-US" dirty="0"/>
              <a:t>Contributions from any time worked in addition to your full-time contract will go into your Defined Benefit Supplement account.</a:t>
            </a:r>
          </a:p>
        </p:txBody>
      </p:sp>
    </p:spTree>
    <p:custDataLst>
      <p:tags r:id="rId1"/>
    </p:custDataLst>
    <p:extLst>
      <p:ext uri="{BB962C8B-B14F-4D97-AF65-F5344CB8AC3E}">
        <p14:creationId xmlns:p14="http://schemas.microsoft.com/office/powerpoint/2010/main" val="3917686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8D252-42C8-F6BF-E45B-50D674C8CDF5}"/>
              </a:ext>
            </a:extLst>
          </p:cNvPr>
          <p:cNvPicPr>
            <a:picLocks noChangeAspect="1"/>
          </p:cNvPicPr>
          <p:nvPr/>
        </p:nvPicPr>
        <p:blipFill rotWithShape="1">
          <a:blip r:embed="rId4"/>
          <a:srcRect l="11143" t="1959" r="11035" b="20793"/>
          <a:stretch/>
        </p:blipFill>
        <p:spPr>
          <a:xfrm>
            <a:off x="1351935" y="1536114"/>
            <a:ext cx="9488129" cy="4635387"/>
          </a:xfrm>
          <a:prstGeom prst="rect">
            <a:avLst/>
          </a:prstGeom>
        </p:spPr>
      </p:pic>
      <p:sp>
        <p:nvSpPr>
          <p:cNvPr id="6" name="Rectangle: Rounded Corners 5">
            <a:extLst>
              <a:ext uri="{FF2B5EF4-FFF2-40B4-BE49-F238E27FC236}">
                <a16:creationId xmlns:a16="http://schemas.microsoft.com/office/drawing/2014/main" id="{A3D9C670-F7EE-2B47-133B-C949ABEE2AC6}"/>
              </a:ext>
            </a:extLst>
          </p:cNvPr>
          <p:cNvSpPr/>
          <p:nvPr/>
        </p:nvSpPr>
        <p:spPr>
          <a:xfrm>
            <a:off x="1442720" y="4919752"/>
            <a:ext cx="9306560" cy="274320"/>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07AE0C3-5761-A85B-B054-5228A2D3A300}"/>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4</a:t>
            </a:r>
          </a:p>
        </p:txBody>
      </p:sp>
    </p:spTree>
    <p:custDataLst>
      <p:tags r:id="rId1"/>
    </p:custDataLst>
    <p:extLst>
      <p:ext uri="{BB962C8B-B14F-4D97-AF65-F5344CB8AC3E}">
        <p14:creationId xmlns:p14="http://schemas.microsoft.com/office/powerpoint/2010/main" val="56156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FD0ACD-66E1-1F98-2338-026B9E0B1A0B}"/>
              </a:ext>
            </a:extLst>
          </p:cNvPr>
          <p:cNvPicPr>
            <a:picLocks noChangeAspect="1"/>
          </p:cNvPicPr>
          <p:nvPr/>
        </p:nvPicPr>
        <p:blipFill>
          <a:blip r:embed="rId4"/>
          <a:stretch>
            <a:fillRect/>
          </a:stretch>
        </p:blipFill>
        <p:spPr>
          <a:xfrm>
            <a:off x="2210757" y="1092176"/>
            <a:ext cx="7770486" cy="5561107"/>
          </a:xfrm>
          <a:prstGeom prst="rect">
            <a:avLst/>
          </a:prstGeom>
        </p:spPr>
      </p:pic>
      <p:sp>
        <p:nvSpPr>
          <p:cNvPr id="7" name="Rectangle: Rounded Corners 6">
            <a:extLst>
              <a:ext uri="{FF2B5EF4-FFF2-40B4-BE49-F238E27FC236}">
                <a16:creationId xmlns:a16="http://schemas.microsoft.com/office/drawing/2014/main" id="{94519540-7162-9549-9342-74A886025B2B}"/>
              </a:ext>
            </a:extLst>
          </p:cNvPr>
          <p:cNvSpPr/>
          <p:nvPr/>
        </p:nvSpPr>
        <p:spPr>
          <a:xfrm>
            <a:off x="4047908" y="3270527"/>
            <a:ext cx="5669280" cy="254261"/>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D68965E-DB50-C5A3-8794-1FD6039F642E}"/>
              </a:ext>
            </a:extLst>
          </p:cNvPr>
          <p:cNvSpPr/>
          <p:nvPr/>
        </p:nvSpPr>
        <p:spPr>
          <a:xfrm>
            <a:off x="4399414" y="4601497"/>
            <a:ext cx="5303520" cy="835741"/>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1071E26-BD3A-0DC9-EB4C-E58408FE832C}"/>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4</a:t>
            </a:r>
          </a:p>
        </p:txBody>
      </p:sp>
    </p:spTree>
    <p:custDataLst>
      <p:tags r:id="rId1"/>
    </p:custDataLst>
    <p:extLst>
      <p:ext uri="{BB962C8B-B14F-4D97-AF65-F5344CB8AC3E}">
        <p14:creationId xmlns:p14="http://schemas.microsoft.com/office/powerpoint/2010/main" val="20236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E5599-42F1-D265-5E7D-F9965E279E78}"/>
              </a:ext>
            </a:extLst>
          </p:cNvPr>
          <p:cNvPicPr>
            <a:picLocks noChangeAspect="1"/>
          </p:cNvPicPr>
          <p:nvPr/>
        </p:nvPicPr>
        <p:blipFill rotWithShape="1">
          <a:blip r:embed="rId3"/>
          <a:srcRect l="9269" r="9267" b="3846"/>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72C03A8-DD59-6B5B-3301-C3190B29D687}"/>
              </a:ext>
            </a:extLst>
          </p:cNvPr>
          <p:cNvSpPr/>
          <p:nvPr/>
        </p:nvSpPr>
        <p:spPr>
          <a:xfrm>
            <a:off x="5562600" y="473869"/>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15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EE269-984E-74C7-947C-08E223416B88}"/>
              </a:ext>
            </a:extLst>
          </p:cNvPr>
          <p:cNvPicPr>
            <a:picLocks noChangeAspect="1"/>
          </p:cNvPicPr>
          <p:nvPr/>
        </p:nvPicPr>
        <p:blipFill rotWithShape="1">
          <a:blip r:embed="rId3"/>
          <a:srcRect l="6704" r="6704"/>
          <a:stretch/>
        </p:blipFill>
        <p:spPr>
          <a:xfrm>
            <a:off x="0" y="9526"/>
            <a:ext cx="12192000" cy="6848474"/>
          </a:xfrm>
          <a:prstGeom prst="rect">
            <a:avLst/>
          </a:prstGeom>
        </p:spPr>
      </p:pic>
      <p:sp>
        <p:nvSpPr>
          <p:cNvPr id="4" name="Rectangle: Rounded Corners 3">
            <a:extLst>
              <a:ext uri="{FF2B5EF4-FFF2-40B4-BE49-F238E27FC236}">
                <a16:creationId xmlns:a16="http://schemas.microsoft.com/office/drawing/2014/main" id="{F99C6036-D07E-8E79-7C71-B3275954EDDA}"/>
              </a:ext>
            </a:extLst>
          </p:cNvPr>
          <p:cNvSpPr/>
          <p:nvPr/>
        </p:nvSpPr>
        <p:spPr>
          <a:xfrm>
            <a:off x="3476625" y="4135273"/>
            <a:ext cx="6315076" cy="271320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53CC9A-1ED8-0D7E-2E03-899615E4529C}"/>
              </a:ext>
            </a:extLst>
          </p:cNvPr>
          <p:cNvPicPr>
            <a:picLocks noChangeAspect="1"/>
          </p:cNvPicPr>
          <p:nvPr/>
        </p:nvPicPr>
        <p:blipFill>
          <a:blip r:embed="rId3"/>
          <a:srcRect/>
          <a:stretch/>
        </p:blipFill>
        <p:spPr>
          <a:xfrm>
            <a:off x="5267731" y="157545"/>
            <a:ext cx="4908971" cy="6542907"/>
          </a:xfrm>
          <a:prstGeom prst="rect">
            <a:avLst/>
          </a:prstGeom>
          <a:effectLst>
            <a:outerShdw blurRad="50800" dist="38100" algn="l" rotWithShape="0">
              <a:prstClr val="black">
                <a:alpha val="40000"/>
              </a:prstClr>
            </a:outerShdw>
          </a:effectLst>
        </p:spPr>
      </p:pic>
      <p:sp>
        <p:nvSpPr>
          <p:cNvPr id="17" name="Title 1">
            <a:extLst>
              <a:ext uri="{FF2B5EF4-FFF2-40B4-BE49-F238E27FC236}">
                <a16:creationId xmlns:a16="http://schemas.microsoft.com/office/drawing/2014/main" id="{522C773D-21EE-1721-C50A-8FE4A60A8520}"/>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5</a:t>
            </a:r>
          </a:p>
        </p:txBody>
      </p:sp>
      <p:sp>
        <p:nvSpPr>
          <p:cNvPr id="18" name="Text Placeholder 3">
            <a:extLst>
              <a:ext uri="{FF2B5EF4-FFF2-40B4-BE49-F238E27FC236}">
                <a16:creationId xmlns:a16="http://schemas.microsoft.com/office/drawing/2014/main" id="{5232D9C8-3F0E-8AB0-6C2A-A3379184BA3A}"/>
              </a:ext>
            </a:extLst>
          </p:cNvPr>
          <p:cNvSpPr txBox="1">
            <a:spLocks/>
          </p:cNvSpPr>
          <p:nvPr/>
        </p:nvSpPr>
        <p:spPr>
          <a:xfrm>
            <a:off x="838200" y="1690689"/>
            <a:ext cx="3932237" cy="3811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t>Your retirement checklist</a:t>
            </a:r>
            <a:endParaRPr lang="en-US" sz="4800" b="1" dirty="0"/>
          </a:p>
        </p:txBody>
      </p:sp>
    </p:spTree>
    <p:extLst>
      <p:ext uri="{BB962C8B-B14F-4D97-AF65-F5344CB8AC3E}">
        <p14:creationId xmlns:p14="http://schemas.microsoft.com/office/powerpoint/2010/main" val="2824155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24E8F0-DEAD-4E33-8EA7-541C1E2BFC80}"/>
              </a:ext>
            </a:extLst>
          </p:cNvPr>
          <p:cNvSpPr>
            <a:spLocks noGrp="1"/>
          </p:cNvSpPr>
          <p:nvPr>
            <p:ph type="title"/>
          </p:nvPr>
        </p:nvSpPr>
        <p:spPr>
          <a:xfrm>
            <a:off x="836676" y="262094"/>
            <a:ext cx="10515600" cy="1325563"/>
          </a:xfrm>
        </p:spPr>
        <p:txBody>
          <a:bodyPr/>
          <a:lstStyle/>
          <a:p>
            <a:r>
              <a:rPr lang="en-US" b="1" dirty="0"/>
              <a:t>What’s not included in your RPR?</a:t>
            </a:r>
          </a:p>
        </p:txBody>
      </p:sp>
      <p:sp>
        <p:nvSpPr>
          <p:cNvPr id="5" name="Content Placeholder 4">
            <a:extLst>
              <a:ext uri="{FF2B5EF4-FFF2-40B4-BE49-F238E27FC236}">
                <a16:creationId xmlns:a16="http://schemas.microsoft.com/office/drawing/2014/main" id="{0B54D7CC-F09C-46A1-A35A-36BF715B7C75}"/>
              </a:ext>
            </a:extLst>
          </p:cNvPr>
          <p:cNvSpPr>
            <a:spLocks noGrp="1"/>
          </p:cNvSpPr>
          <p:nvPr>
            <p:ph idx="1"/>
          </p:nvPr>
        </p:nvSpPr>
        <p:spPr>
          <a:xfrm>
            <a:off x="836676" y="1512358"/>
            <a:ext cx="9829800" cy="3859742"/>
          </a:xfrm>
        </p:spPr>
        <p:txBody>
          <a:bodyPr/>
          <a:lstStyle/>
          <a:p>
            <a:pPr>
              <a:lnSpc>
                <a:spcPct val="150000"/>
              </a:lnSpc>
            </a:pPr>
            <a:r>
              <a:rPr lang="en-US" dirty="0"/>
              <a:t>Incomplete service credit purchase</a:t>
            </a:r>
          </a:p>
          <a:p>
            <a:pPr>
              <a:lnSpc>
                <a:spcPct val="150000"/>
              </a:lnSpc>
            </a:pPr>
            <a:r>
              <a:rPr lang="en-US" dirty="0"/>
              <a:t>Unused sick leave credit</a:t>
            </a:r>
          </a:p>
          <a:p>
            <a:pPr>
              <a:lnSpc>
                <a:spcPct val="150000"/>
              </a:lnSpc>
            </a:pPr>
            <a:r>
              <a:rPr lang="en-US" dirty="0"/>
              <a:t>Current year salary</a:t>
            </a:r>
          </a:p>
          <a:p>
            <a:pPr>
              <a:lnSpc>
                <a:spcPct val="150000"/>
              </a:lnSpc>
            </a:pPr>
            <a:r>
              <a:rPr lang="en-US" dirty="0"/>
              <a:t>Retirement incentives</a:t>
            </a:r>
          </a:p>
        </p:txBody>
      </p:sp>
    </p:spTree>
    <p:extLst>
      <p:ext uri="{BB962C8B-B14F-4D97-AF65-F5344CB8AC3E}">
        <p14:creationId xmlns:p14="http://schemas.microsoft.com/office/powerpoint/2010/main" val="26468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832EB5-8C72-DA1A-2A7D-1E995643102E}"/>
              </a:ext>
            </a:extLst>
          </p:cNvPr>
          <p:cNvPicPr>
            <a:picLocks noChangeAspect="1"/>
          </p:cNvPicPr>
          <p:nvPr/>
        </p:nvPicPr>
        <p:blipFill rotWithShape="1">
          <a:blip r:embed="rId3"/>
          <a:srcRect l="6764" r="6764"/>
          <a:stretch/>
        </p:blipFill>
        <p:spPr>
          <a:xfrm>
            <a:off x="-1" y="0"/>
            <a:ext cx="12192001" cy="6858000"/>
          </a:xfrm>
          <a:prstGeom prst="rect">
            <a:avLst/>
          </a:prstGeom>
        </p:spPr>
      </p:pic>
      <p:sp>
        <p:nvSpPr>
          <p:cNvPr id="7" name="Rectangle: Rounded Corners 6">
            <a:extLst>
              <a:ext uri="{FF2B5EF4-FFF2-40B4-BE49-F238E27FC236}">
                <a16:creationId xmlns:a16="http://schemas.microsoft.com/office/drawing/2014/main" id="{DFAC58F3-56C6-DDFA-48A6-29B27D22A346}"/>
              </a:ext>
            </a:extLst>
          </p:cNvPr>
          <p:cNvSpPr/>
          <p:nvPr/>
        </p:nvSpPr>
        <p:spPr>
          <a:xfrm>
            <a:off x="7961620" y="3722974"/>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74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96959-E410-BA38-F45E-DD00E1695E40}"/>
              </a:ext>
            </a:extLst>
          </p:cNvPr>
          <p:cNvPicPr>
            <a:picLocks noChangeAspect="1"/>
          </p:cNvPicPr>
          <p:nvPr/>
        </p:nvPicPr>
        <p:blipFill rotWithShape="1">
          <a:blip r:embed="rId3"/>
          <a:srcRect l="7135" r="7135"/>
          <a:stretch/>
        </p:blipFill>
        <p:spPr>
          <a:xfrm>
            <a:off x="0" y="12777"/>
            <a:ext cx="12192000" cy="6917374"/>
          </a:xfrm>
          <a:prstGeom prst="rect">
            <a:avLst/>
          </a:prstGeom>
        </p:spPr>
      </p:pic>
      <p:sp>
        <p:nvSpPr>
          <p:cNvPr id="7" name="Rectangle: Rounded Corners 6">
            <a:extLst>
              <a:ext uri="{FF2B5EF4-FFF2-40B4-BE49-F238E27FC236}">
                <a16:creationId xmlns:a16="http://schemas.microsoft.com/office/drawing/2014/main" id="{B03FDC9C-1397-F730-DAA8-8A1FAA1FA56C}"/>
              </a:ext>
            </a:extLst>
          </p:cNvPr>
          <p:cNvSpPr/>
          <p:nvPr/>
        </p:nvSpPr>
        <p:spPr>
          <a:xfrm>
            <a:off x="1318092" y="3677517"/>
            <a:ext cx="9204331" cy="1235679"/>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B5BA88-CEA3-32DF-9153-AB07CA4D52CA}"/>
              </a:ext>
            </a:extLst>
          </p:cNvPr>
          <p:cNvSpPr/>
          <p:nvPr/>
        </p:nvSpPr>
        <p:spPr>
          <a:xfrm>
            <a:off x="0" y="6593593"/>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6FEA1F-856A-C297-BD60-B0ED484587A8}"/>
              </a:ext>
            </a:extLst>
          </p:cNvPr>
          <p:cNvSpPr/>
          <p:nvPr/>
        </p:nvSpPr>
        <p:spPr>
          <a:xfrm>
            <a:off x="0" y="-38629"/>
            <a:ext cx="12192000" cy="264408"/>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ED0F4-8C2F-F8E1-EF3C-A6B28CF0BC6F}"/>
              </a:ext>
            </a:extLst>
          </p:cNvPr>
          <p:cNvPicPr>
            <a:picLocks noChangeAspect="1"/>
          </p:cNvPicPr>
          <p:nvPr/>
        </p:nvPicPr>
        <p:blipFill rotWithShape="1">
          <a:blip r:embed="rId4"/>
          <a:srcRect l="5564" r="5484"/>
          <a:stretch/>
        </p:blipFill>
        <p:spPr>
          <a:xfrm>
            <a:off x="1573161" y="582966"/>
            <a:ext cx="10287195" cy="5692068"/>
          </a:xfrm>
          <a:prstGeom prst="rect">
            <a:avLst/>
          </a:prstGeom>
        </p:spPr>
      </p:pic>
      <p:sp>
        <p:nvSpPr>
          <p:cNvPr id="8" name="Rectangle: Rounded Corners 7">
            <a:extLst>
              <a:ext uri="{FF2B5EF4-FFF2-40B4-BE49-F238E27FC236}">
                <a16:creationId xmlns:a16="http://schemas.microsoft.com/office/drawing/2014/main" id="{D595FC47-3206-C159-696D-CBCC35CE3FA2}"/>
              </a:ext>
            </a:extLst>
          </p:cNvPr>
          <p:cNvSpPr/>
          <p:nvPr/>
        </p:nvSpPr>
        <p:spPr>
          <a:xfrm>
            <a:off x="2034349" y="3235707"/>
            <a:ext cx="9253083" cy="781050"/>
          </a:xfrm>
          <a:prstGeom prst="roundRect">
            <a:avLst>
              <a:gd name="adj" fmla="val 5401"/>
            </a:avLst>
          </a:prstGeom>
          <a:solidFill>
            <a:srgbClr val="BCA6B7">
              <a:alpha val="15000"/>
            </a:srgbClr>
          </a:solidFill>
          <a:ln w="3175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5C99220A-0618-21F0-57CC-643C95DECFB1}"/>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1</a:t>
            </a:r>
          </a:p>
        </p:txBody>
      </p:sp>
    </p:spTree>
    <p:custDataLst>
      <p:tags r:id="rId1"/>
    </p:custDataLst>
    <p:extLst>
      <p:ext uri="{BB962C8B-B14F-4D97-AF65-F5344CB8AC3E}">
        <p14:creationId xmlns:p14="http://schemas.microsoft.com/office/powerpoint/2010/main" val="116233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61C1DD4-BB4A-4D94-9473-FD0D1AC95354}"/>
              </a:ext>
            </a:extLst>
          </p:cNvPr>
          <p:cNvSpPr>
            <a:spLocks noGrp="1"/>
          </p:cNvSpPr>
          <p:nvPr>
            <p:ph type="title"/>
          </p:nvPr>
        </p:nvSpPr>
        <p:spPr>
          <a:xfrm>
            <a:off x="799563" y="262093"/>
            <a:ext cx="8511862" cy="1325563"/>
          </a:xfrm>
        </p:spPr>
        <p:txBody>
          <a:bodyPr/>
          <a:lstStyle/>
          <a:p>
            <a:r>
              <a:rPr lang="en-US" b="1" dirty="0"/>
              <a:t>CalSTRS midcareer webpage</a:t>
            </a:r>
          </a:p>
        </p:txBody>
      </p:sp>
      <p:sp>
        <p:nvSpPr>
          <p:cNvPr id="12" name="Content Placeholder 11">
            <a:extLst>
              <a:ext uri="{FF2B5EF4-FFF2-40B4-BE49-F238E27FC236}">
                <a16:creationId xmlns:a16="http://schemas.microsoft.com/office/drawing/2014/main" id="{F6617CBB-6AA8-4AD9-981B-E2A4A02D8D5E}"/>
              </a:ext>
            </a:extLst>
          </p:cNvPr>
          <p:cNvSpPr>
            <a:spLocks noGrp="1"/>
          </p:cNvSpPr>
          <p:nvPr>
            <p:ph idx="1"/>
          </p:nvPr>
        </p:nvSpPr>
        <p:spPr>
          <a:xfrm>
            <a:off x="825321" y="1549019"/>
            <a:ext cx="10515600" cy="3859742"/>
          </a:xfrm>
        </p:spPr>
        <p:txBody>
          <a:bodyPr/>
          <a:lstStyle/>
          <a:p>
            <a:pPr>
              <a:lnSpc>
                <a:spcPct val="200000"/>
              </a:lnSpc>
            </a:pPr>
            <a:r>
              <a:rPr lang="en-US" dirty="0"/>
              <a:t>Your “one stop shop” for retirement information</a:t>
            </a:r>
          </a:p>
          <a:p>
            <a:pPr>
              <a:lnSpc>
                <a:spcPct val="200000"/>
              </a:lnSpc>
            </a:pPr>
            <a:r>
              <a:rPr lang="en-US" dirty="0"/>
              <a:t>Links to forms and publications for midcareer educators</a:t>
            </a:r>
          </a:p>
          <a:p>
            <a:pPr>
              <a:lnSpc>
                <a:spcPct val="200000"/>
              </a:lnSpc>
            </a:pPr>
            <a:r>
              <a:rPr lang="en-US" dirty="0"/>
              <a:t>Available 24 / 7 / 365</a:t>
            </a:r>
          </a:p>
        </p:txBody>
      </p:sp>
    </p:spTree>
    <p:custDataLst>
      <p:tags r:id="rId1"/>
    </p:custDataLst>
    <p:extLst>
      <p:ext uri="{BB962C8B-B14F-4D97-AF65-F5344CB8AC3E}">
        <p14:creationId xmlns:p14="http://schemas.microsoft.com/office/powerpoint/2010/main" val="854364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10446-3EDB-469B-DF9F-B5DA809A4ABF}"/>
              </a:ext>
            </a:extLst>
          </p:cNvPr>
          <p:cNvPicPr>
            <a:picLocks noChangeAspect="1"/>
          </p:cNvPicPr>
          <p:nvPr/>
        </p:nvPicPr>
        <p:blipFill rotWithShape="1">
          <a:blip r:embed="rId3"/>
          <a:srcRect l="6235" r="6235"/>
          <a:stretch/>
        </p:blipFill>
        <p:spPr>
          <a:xfrm>
            <a:off x="0" y="176550"/>
            <a:ext cx="12192000" cy="6775027"/>
          </a:xfrm>
          <a:prstGeom prst="rect">
            <a:avLst/>
          </a:prstGeom>
        </p:spPr>
      </p:pic>
      <p:sp>
        <p:nvSpPr>
          <p:cNvPr id="7" name="Rectangle: Rounded Corners 6">
            <a:extLst>
              <a:ext uri="{FF2B5EF4-FFF2-40B4-BE49-F238E27FC236}">
                <a16:creationId xmlns:a16="http://schemas.microsoft.com/office/drawing/2014/main" id="{79AD2C56-9AD1-3AF5-A7E4-9A5983F72040}"/>
              </a:ext>
            </a:extLst>
          </p:cNvPr>
          <p:cNvSpPr/>
          <p:nvPr/>
        </p:nvSpPr>
        <p:spPr>
          <a:xfrm>
            <a:off x="1469141" y="2598785"/>
            <a:ext cx="8626204" cy="1031104"/>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A368B6-F3FC-3B44-A65E-312EDD3AE753}"/>
              </a:ext>
            </a:extLst>
          </p:cNvPr>
          <p:cNvSpPr/>
          <p:nvPr/>
        </p:nvSpPr>
        <p:spPr>
          <a:xfrm>
            <a:off x="9058049" y="3852855"/>
            <a:ext cx="678113" cy="154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24FFB6B-5750-6019-CD16-12AA8A9787AB}"/>
              </a:ext>
            </a:extLst>
          </p:cNvPr>
          <p:cNvSpPr/>
          <p:nvPr/>
        </p:nvSpPr>
        <p:spPr>
          <a:xfrm>
            <a:off x="1469141" y="3786897"/>
            <a:ext cx="8626204" cy="457200"/>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0C3B6E-429D-F427-3431-59D222AA171D}"/>
              </a:ext>
            </a:extLst>
          </p:cNvPr>
          <p:cNvSpPr/>
          <p:nvPr/>
        </p:nvSpPr>
        <p:spPr>
          <a:xfrm>
            <a:off x="9078567" y="4356243"/>
            <a:ext cx="622689" cy="12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C3017D-02E2-8480-FE2A-A0F5DC9AE30D}"/>
              </a:ext>
            </a:extLst>
          </p:cNvPr>
          <p:cNvSpPr/>
          <p:nvPr/>
        </p:nvSpPr>
        <p:spPr>
          <a:xfrm>
            <a:off x="0" y="6593593"/>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37FAF82-B463-C6E6-8A48-E60F062B71C6}"/>
              </a:ext>
            </a:extLst>
          </p:cNvPr>
          <p:cNvSpPr/>
          <p:nvPr/>
        </p:nvSpPr>
        <p:spPr>
          <a:xfrm>
            <a:off x="1469140" y="4267370"/>
            <a:ext cx="8626203" cy="457200"/>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B1B05B-6C03-7FC7-855C-7D8DC5F6B8B8}"/>
              </a:ext>
            </a:extLst>
          </p:cNvPr>
          <p:cNvSpPr/>
          <p:nvPr/>
        </p:nvSpPr>
        <p:spPr>
          <a:xfrm>
            <a:off x="0" y="-1"/>
            <a:ext cx="12192000" cy="225779"/>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22" presetClass="exit" presetSubtype="8" fill="hold" grpId="0" nodeType="afterEffect">
                                  <p:stCondLst>
                                    <p:cond delay="250"/>
                                  </p:stCondLst>
                                  <p:childTnLst>
                                    <p:animEffect transition="out" filter="wipe(left)">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13" grpId="0" animBg="1"/>
      <p:bldP spid="13" grpId="1"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B6809-E33B-E09E-F767-22DEDDABFBD7}"/>
              </a:ext>
            </a:extLst>
          </p:cNvPr>
          <p:cNvPicPr>
            <a:picLocks noChangeAspect="1"/>
          </p:cNvPicPr>
          <p:nvPr/>
        </p:nvPicPr>
        <p:blipFill rotWithShape="1">
          <a:blip r:embed="rId3"/>
          <a:srcRect l="6281" r="6281"/>
          <a:stretch/>
        </p:blipFill>
        <p:spPr>
          <a:xfrm>
            <a:off x="-1" y="75802"/>
            <a:ext cx="12192001" cy="6782198"/>
          </a:xfrm>
          <a:prstGeom prst="rect">
            <a:avLst/>
          </a:prstGeom>
        </p:spPr>
      </p:pic>
      <p:sp>
        <p:nvSpPr>
          <p:cNvPr id="7" name="Rectangle: Rounded Corners 6">
            <a:extLst>
              <a:ext uri="{FF2B5EF4-FFF2-40B4-BE49-F238E27FC236}">
                <a16:creationId xmlns:a16="http://schemas.microsoft.com/office/drawing/2014/main" id="{29D2D86E-94D7-2A1B-433C-C7941C8BAF93}"/>
              </a:ext>
            </a:extLst>
          </p:cNvPr>
          <p:cNvSpPr/>
          <p:nvPr/>
        </p:nvSpPr>
        <p:spPr>
          <a:xfrm>
            <a:off x="1482466" y="1254467"/>
            <a:ext cx="8465097" cy="712878"/>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7CA904-7AC6-7F19-F734-720B038C98D1}"/>
              </a:ext>
            </a:extLst>
          </p:cNvPr>
          <p:cNvSpPr/>
          <p:nvPr/>
        </p:nvSpPr>
        <p:spPr>
          <a:xfrm>
            <a:off x="0" y="6593593"/>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12BA5A9-6AD2-6454-64EF-376C4C3D02BF}"/>
              </a:ext>
            </a:extLst>
          </p:cNvPr>
          <p:cNvSpPr/>
          <p:nvPr/>
        </p:nvSpPr>
        <p:spPr>
          <a:xfrm>
            <a:off x="0" y="-1"/>
            <a:ext cx="12192000" cy="225780"/>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9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67CDEE-C131-3872-6BA8-83305270ED27}"/>
              </a:ext>
            </a:extLst>
          </p:cNvPr>
          <p:cNvPicPr>
            <a:picLocks noChangeAspect="1"/>
          </p:cNvPicPr>
          <p:nvPr/>
        </p:nvPicPr>
        <p:blipFill rotWithShape="1">
          <a:blip r:embed="rId3"/>
          <a:srcRect l="16693" t="2197" r="16693" b="2933"/>
          <a:stretch/>
        </p:blipFill>
        <p:spPr>
          <a:xfrm>
            <a:off x="2035277" y="976175"/>
            <a:ext cx="8121446" cy="5692877"/>
          </a:xfrm>
          <a:prstGeom prst="rect">
            <a:avLst/>
          </a:prstGeom>
        </p:spPr>
      </p:pic>
      <p:sp>
        <p:nvSpPr>
          <p:cNvPr id="17" name="Rectangle: Rounded Corners 16">
            <a:extLst>
              <a:ext uri="{FF2B5EF4-FFF2-40B4-BE49-F238E27FC236}">
                <a16:creationId xmlns:a16="http://schemas.microsoft.com/office/drawing/2014/main" id="{B264EFA1-49EA-9218-CF03-1798E36127B0}"/>
              </a:ext>
            </a:extLst>
          </p:cNvPr>
          <p:cNvSpPr/>
          <p:nvPr/>
        </p:nvSpPr>
        <p:spPr>
          <a:xfrm>
            <a:off x="2308123" y="1788679"/>
            <a:ext cx="7589520" cy="225922"/>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8A8F969-708D-DB9B-D50B-56ABAF737F53}"/>
              </a:ext>
            </a:extLst>
          </p:cNvPr>
          <p:cNvSpPr txBox="1"/>
          <p:nvPr/>
        </p:nvSpPr>
        <p:spPr>
          <a:xfrm>
            <a:off x="5132518" y="2151919"/>
            <a:ext cx="2400301" cy="553998"/>
          </a:xfrm>
          <a:prstGeom prst="rect">
            <a:avLst/>
          </a:prstGeom>
          <a:solidFill>
            <a:srgbClr val="BCA6B7"/>
          </a:solidFill>
        </p:spPr>
        <p:txBody>
          <a:bodyPr wrap="square" lIns="0" tIns="0" rIns="0" bIns="0" rtlCol="0" anchor="ctr">
            <a:spAutoFit/>
          </a:bodyPr>
          <a:lstStyle/>
          <a:p>
            <a:pPr algn="ctr"/>
            <a:r>
              <a:rPr lang="en-US" i="1" dirty="0"/>
              <a:t>balance</a:t>
            </a:r>
            <a:r>
              <a:rPr lang="en-US" dirty="0"/>
              <a:t> + </a:t>
            </a:r>
            <a:r>
              <a:rPr lang="en-US" i="1" dirty="0"/>
              <a:t>projected</a:t>
            </a:r>
          </a:p>
          <a:p>
            <a:pPr algn="ctr"/>
            <a:r>
              <a:rPr lang="en-US" dirty="0"/>
              <a:t>16.621 + 18.000</a:t>
            </a:r>
          </a:p>
        </p:txBody>
      </p:sp>
      <p:sp>
        <p:nvSpPr>
          <p:cNvPr id="19" name="Title 1">
            <a:extLst>
              <a:ext uri="{FF2B5EF4-FFF2-40B4-BE49-F238E27FC236}">
                <a16:creationId xmlns:a16="http://schemas.microsoft.com/office/drawing/2014/main" id="{85CB5CB6-5C9F-811C-FB44-6C150B5B6D69}"/>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1</a:t>
            </a:r>
          </a:p>
        </p:txBody>
      </p:sp>
    </p:spTree>
    <p:extLst>
      <p:ext uri="{BB962C8B-B14F-4D97-AF65-F5344CB8AC3E}">
        <p14:creationId xmlns:p14="http://schemas.microsoft.com/office/powerpoint/2010/main" val="32513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D4E90-FBFE-04E9-6508-8BF80F6ED539}"/>
              </a:ext>
            </a:extLst>
          </p:cNvPr>
          <p:cNvPicPr>
            <a:picLocks noChangeAspect="1"/>
          </p:cNvPicPr>
          <p:nvPr/>
        </p:nvPicPr>
        <p:blipFill rotWithShape="1">
          <a:blip r:embed="rId4"/>
          <a:srcRect l="5594" r="5594"/>
          <a:stretch/>
        </p:blipFill>
        <p:spPr>
          <a:xfrm>
            <a:off x="0" y="-1"/>
            <a:ext cx="12192000" cy="6677239"/>
          </a:xfrm>
          <a:prstGeom prst="rect">
            <a:avLst/>
          </a:prstGeom>
        </p:spPr>
      </p:pic>
      <p:sp>
        <p:nvSpPr>
          <p:cNvPr id="6" name="Rectangle: Rounded Corners 5">
            <a:extLst>
              <a:ext uri="{FF2B5EF4-FFF2-40B4-BE49-F238E27FC236}">
                <a16:creationId xmlns:a16="http://schemas.microsoft.com/office/drawing/2014/main" id="{43759656-A1BE-5CAA-A231-BC742B45D75F}"/>
              </a:ext>
            </a:extLst>
          </p:cNvPr>
          <p:cNvSpPr/>
          <p:nvPr/>
        </p:nvSpPr>
        <p:spPr>
          <a:xfrm>
            <a:off x="1399839" y="1882123"/>
            <a:ext cx="8538488" cy="636857"/>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CB61B3-FE3C-6B0D-F2BB-405447030735}"/>
              </a:ext>
            </a:extLst>
          </p:cNvPr>
          <p:cNvSpPr/>
          <p:nvPr/>
        </p:nvSpPr>
        <p:spPr>
          <a:xfrm>
            <a:off x="9022212" y="1302280"/>
            <a:ext cx="622689" cy="12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92E715C-8E0F-CEC7-169C-6EDFDC0BBDC7}"/>
              </a:ext>
            </a:extLst>
          </p:cNvPr>
          <p:cNvSpPr/>
          <p:nvPr/>
        </p:nvSpPr>
        <p:spPr>
          <a:xfrm>
            <a:off x="1399839" y="1196373"/>
            <a:ext cx="8538488" cy="636856"/>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D65549C-EEB6-171F-E88C-E14B55404F74}"/>
              </a:ext>
            </a:extLst>
          </p:cNvPr>
          <p:cNvSpPr/>
          <p:nvPr/>
        </p:nvSpPr>
        <p:spPr>
          <a:xfrm>
            <a:off x="0" y="6593593"/>
            <a:ext cx="12192000" cy="274674"/>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6539577-218C-D560-82D4-106F86A57514}"/>
              </a:ext>
            </a:extLst>
          </p:cNvPr>
          <p:cNvSpPr/>
          <p:nvPr/>
        </p:nvSpPr>
        <p:spPr>
          <a:xfrm>
            <a:off x="0" y="-48895"/>
            <a:ext cx="12192000" cy="274674"/>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60A7EA1-F54B-5631-CE82-A369BCC83BD1}"/>
              </a:ext>
            </a:extLst>
          </p:cNvPr>
          <p:cNvSpPr/>
          <p:nvPr/>
        </p:nvSpPr>
        <p:spPr>
          <a:xfrm>
            <a:off x="9025059" y="2708048"/>
            <a:ext cx="622689" cy="12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1F24F00-C696-9A2A-3B88-C4E022D4B020}"/>
              </a:ext>
            </a:extLst>
          </p:cNvPr>
          <p:cNvSpPr/>
          <p:nvPr/>
        </p:nvSpPr>
        <p:spPr>
          <a:xfrm>
            <a:off x="9035457" y="3233079"/>
            <a:ext cx="622689" cy="12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06BEBD1-DA1D-F7F3-2D43-DEE012AF9C28}"/>
              </a:ext>
            </a:extLst>
          </p:cNvPr>
          <p:cNvSpPr/>
          <p:nvPr/>
        </p:nvSpPr>
        <p:spPr>
          <a:xfrm>
            <a:off x="1399838" y="2567874"/>
            <a:ext cx="8538487" cy="909723"/>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67B35C-E178-27D2-D76D-4F492678A1DB}"/>
              </a:ext>
            </a:extLst>
          </p:cNvPr>
          <p:cNvSpPr txBox="1"/>
          <p:nvPr/>
        </p:nvSpPr>
        <p:spPr>
          <a:xfrm>
            <a:off x="6223298" y="364787"/>
            <a:ext cx="2400301" cy="553998"/>
          </a:xfrm>
          <a:prstGeom prst="rect">
            <a:avLst/>
          </a:prstGeom>
          <a:solidFill>
            <a:srgbClr val="BCA6B7"/>
          </a:solidFill>
        </p:spPr>
        <p:txBody>
          <a:bodyPr wrap="square" lIns="0" tIns="0" rIns="0" bIns="0" rtlCol="0" anchor="ctr">
            <a:spAutoFit/>
          </a:bodyPr>
          <a:lstStyle/>
          <a:p>
            <a:pPr algn="ctr"/>
            <a:r>
              <a:rPr lang="en-US" i="1" dirty="0"/>
              <a:t>balance</a:t>
            </a:r>
            <a:r>
              <a:rPr lang="en-US" dirty="0"/>
              <a:t> + </a:t>
            </a:r>
            <a:r>
              <a:rPr lang="en-US" i="1" dirty="0"/>
              <a:t>projected</a:t>
            </a:r>
          </a:p>
          <a:p>
            <a:pPr algn="ctr"/>
            <a:r>
              <a:rPr lang="en-US" dirty="0"/>
              <a:t>16.621 + 18.000</a:t>
            </a:r>
          </a:p>
        </p:txBody>
      </p:sp>
    </p:spTree>
    <p:custDataLst>
      <p:tags r:id="rId1"/>
    </p:custDataLst>
    <p:extLst>
      <p:ext uri="{BB962C8B-B14F-4D97-AF65-F5344CB8AC3E}">
        <p14:creationId xmlns:p14="http://schemas.microsoft.com/office/powerpoint/2010/main" val="25422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22" presetClass="exit" presetSubtype="8" fill="hold" grpId="0" nodeType="afterEffect">
                                  <p:stCondLst>
                                    <p:cond delay="250"/>
                                  </p:stCondLst>
                                  <p:childTnLst>
                                    <p:animEffect transition="out" filter="wipe(left)">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22" presetClass="exit" presetSubtype="8" fill="hold" grpId="0" nodeType="afterEffect">
                                  <p:stCondLst>
                                    <p:cond delay="250"/>
                                  </p:stCondLst>
                                  <p:childTnLst>
                                    <p:animEffect transition="out" filter="wipe(left)">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childTnLst>
                          </p:cTn>
                        </p:par>
                        <p:par>
                          <p:cTn id="32" fill="hold">
                            <p:stCondLst>
                              <p:cond delay="1250"/>
                            </p:stCondLst>
                            <p:childTnLst>
                              <p:par>
                                <p:cTn id="33" presetID="22" presetClass="exit" presetSubtype="8" fill="hold" grpId="0" nodeType="afterEffect">
                                  <p:stCondLst>
                                    <p:cond delay="250"/>
                                  </p:stCondLst>
                                  <p:childTnLst>
                                    <p:animEffect transition="out" filter="wipe(left)">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5" grpId="0" animBg="1"/>
      <p:bldP spid="15" grpId="1" animBg="1"/>
      <p:bldP spid="18" grpId="0" animBg="1"/>
      <p:bldP spid="19" grpId="0" animBg="1"/>
      <p:bldP spid="20"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82DF2-88FE-2C26-92E3-E1C83F47C2C1}"/>
              </a:ext>
            </a:extLst>
          </p:cNvPr>
          <p:cNvPicPr>
            <a:picLocks noChangeAspect="1"/>
          </p:cNvPicPr>
          <p:nvPr/>
        </p:nvPicPr>
        <p:blipFill rotWithShape="1">
          <a:blip r:embed="rId3"/>
          <a:srcRect l="6764" r="6764"/>
          <a:stretch/>
        </p:blipFill>
        <p:spPr>
          <a:xfrm>
            <a:off x="0" y="7087"/>
            <a:ext cx="12192000" cy="6858001"/>
          </a:xfrm>
          <a:prstGeom prst="rect">
            <a:avLst/>
          </a:prstGeom>
        </p:spPr>
      </p:pic>
      <p:sp>
        <p:nvSpPr>
          <p:cNvPr id="8" name="Rectangle 7">
            <a:extLst>
              <a:ext uri="{FF2B5EF4-FFF2-40B4-BE49-F238E27FC236}">
                <a16:creationId xmlns:a16="http://schemas.microsoft.com/office/drawing/2014/main" id="{13441107-7C8E-77F0-7B69-A951DC0F8075}"/>
              </a:ext>
            </a:extLst>
          </p:cNvPr>
          <p:cNvSpPr/>
          <p:nvPr/>
        </p:nvSpPr>
        <p:spPr>
          <a:xfrm>
            <a:off x="0" y="6586506"/>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BF2504D-1A98-C3A9-026D-53EC862953F3}"/>
              </a:ext>
            </a:extLst>
          </p:cNvPr>
          <p:cNvSpPr/>
          <p:nvPr/>
        </p:nvSpPr>
        <p:spPr>
          <a:xfrm>
            <a:off x="0" y="-8317"/>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CA2FD44-B1E0-823B-B118-78048B8BA001}"/>
              </a:ext>
            </a:extLst>
          </p:cNvPr>
          <p:cNvSpPr/>
          <p:nvPr/>
        </p:nvSpPr>
        <p:spPr>
          <a:xfrm>
            <a:off x="1431636" y="3740728"/>
            <a:ext cx="8580582" cy="307246"/>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8D2A2C-93F5-E0F5-0B6F-4B55F9E0C7AC}"/>
              </a:ext>
            </a:extLst>
          </p:cNvPr>
          <p:cNvSpPr/>
          <p:nvPr/>
        </p:nvSpPr>
        <p:spPr>
          <a:xfrm>
            <a:off x="1431636" y="4110183"/>
            <a:ext cx="8580582" cy="1487054"/>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1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4D6D7C-D8D4-6CD8-A568-37BD05D57885}"/>
              </a:ext>
            </a:extLst>
          </p:cNvPr>
          <p:cNvPicPr>
            <a:picLocks noChangeAspect="1"/>
          </p:cNvPicPr>
          <p:nvPr/>
        </p:nvPicPr>
        <p:blipFill rotWithShape="1">
          <a:blip r:embed="rId3"/>
          <a:srcRect l="11089" r="11089"/>
          <a:stretch/>
        </p:blipFill>
        <p:spPr>
          <a:xfrm>
            <a:off x="1541659" y="947703"/>
            <a:ext cx="9108682" cy="5760720"/>
          </a:xfrm>
          <a:prstGeom prst="rect">
            <a:avLst/>
          </a:prstGeom>
        </p:spPr>
      </p:pic>
      <p:sp>
        <p:nvSpPr>
          <p:cNvPr id="5" name="Rectangle: Rounded Corners 4">
            <a:extLst>
              <a:ext uri="{FF2B5EF4-FFF2-40B4-BE49-F238E27FC236}">
                <a16:creationId xmlns:a16="http://schemas.microsoft.com/office/drawing/2014/main" id="{2D7EC6F0-B6B7-570E-5896-E3C0DA2971D7}"/>
              </a:ext>
            </a:extLst>
          </p:cNvPr>
          <p:cNvSpPr/>
          <p:nvPr/>
        </p:nvSpPr>
        <p:spPr>
          <a:xfrm>
            <a:off x="4252781" y="4722755"/>
            <a:ext cx="6166565" cy="231115"/>
          </a:xfrm>
          <a:prstGeom prst="roundRect">
            <a:avLst>
              <a:gd name="adj" fmla="val 5401"/>
            </a:avLst>
          </a:prstGeom>
          <a:solidFill>
            <a:srgbClr val="BCA6B7">
              <a:alpha val="15000"/>
            </a:srgbClr>
          </a:solidFill>
          <a:ln w="381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B9F1F6-BF87-1EC5-0A7E-70B728F3146F}"/>
              </a:ext>
            </a:extLst>
          </p:cNvPr>
          <p:cNvSpPr txBox="1"/>
          <p:nvPr/>
        </p:nvSpPr>
        <p:spPr>
          <a:xfrm rot="21277045">
            <a:off x="6409974" y="3922247"/>
            <a:ext cx="1666391" cy="615553"/>
          </a:xfrm>
          <a:prstGeom prst="rect">
            <a:avLst/>
          </a:prstGeom>
          <a:solidFill>
            <a:srgbClr val="BCA6B7"/>
          </a:solidFill>
          <a:effectLst>
            <a:outerShdw blurRad="76200" dir="18900000" sy="23000" kx="-1200000" algn="bl" rotWithShape="0">
              <a:prstClr val="black">
                <a:alpha val="20000"/>
              </a:prstClr>
            </a:outerShdw>
          </a:effectLst>
        </p:spPr>
        <p:txBody>
          <a:bodyPr wrap="square" rtlCol="0">
            <a:spAutoFit/>
          </a:bodyPr>
          <a:lstStyle/>
          <a:p>
            <a:pPr algn="ctr"/>
            <a:r>
              <a:rPr lang="en-US" i="1" dirty="0"/>
              <a:t>Multiply by 12</a:t>
            </a:r>
          </a:p>
          <a:p>
            <a:pPr algn="ctr"/>
            <a:r>
              <a:rPr lang="en-US" sz="1600" i="1" dirty="0"/>
              <a:t>$8,897.42 x 12</a:t>
            </a:r>
            <a:endParaRPr lang="en-US" sz="1600" dirty="0"/>
          </a:p>
        </p:txBody>
      </p:sp>
      <p:sp>
        <p:nvSpPr>
          <p:cNvPr id="7" name="Title 1">
            <a:extLst>
              <a:ext uri="{FF2B5EF4-FFF2-40B4-BE49-F238E27FC236}">
                <a16:creationId xmlns:a16="http://schemas.microsoft.com/office/drawing/2014/main" id="{39E6B921-39D6-49CD-EDA0-3BA081722928}"/>
              </a:ext>
            </a:extLst>
          </p:cNvPr>
          <p:cNvSpPr txBox="1">
            <a:spLocks/>
          </p:cNvSpPr>
          <p:nvPr/>
        </p:nvSpPr>
        <p:spPr>
          <a:xfrm>
            <a:off x="0" y="493299"/>
            <a:ext cx="1310323" cy="91440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rgbClr val="306094"/>
                </a:solidFill>
                <a:latin typeface="+mj-lt"/>
                <a:ea typeface="+mj-ea"/>
                <a:cs typeface="+mj-cs"/>
              </a:defRPr>
            </a:lvl1pPr>
          </a:lstStyle>
          <a:p>
            <a:pPr algn="ctr"/>
            <a:r>
              <a:rPr lang="en-US" dirty="0">
                <a:solidFill>
                  <a:srgbClr val="6A3A60"/>
                </a:solidFill>
              </a:rPr>
              <a:t>Page </a:t>
            </a:r>
          </a:p>
          <a:p>
            <a:pPr algn="ctr"/>
            <a:r>
              <a:rPr lang="en-US" dirty="0">
                <a:solidFill>
                  <a:srgbClr val="6A3A60"/>
                </a:solidFill>
              </a:rPr>
              <a:t>2</a:t>
            </a:r>
          </a:p>
        </p:txBody>
      </p:sp>
    </p:spTree>
    <p:extLst>
      <p:ext uri="{BB962C8B-B14F-4D97-AF65-F5344CB8AC3E}">
        <p14:creationId xmlns:p14="http://schemas.microsoft.com/office/powerpoint/2010/main" val="27209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BA1852-77AD-7E38-54B2-968A240A5522}"/>
              </a:ext>
            </a:extLst>
          </p:cNvPr>
          <p:cNvPicPr>
            <a:picLocks noChangeAspect="1"/>
          </p:cNvPicPr>
          <p:nvPr/>
        </p:nvPicPr>
        <p:blipFill rotWithShape="1">
          <a:blip r:embed="rId3"/>
          <a:srcRect l="5502" r="5502"/>
          <a:stretch/>
        </p:blipFill>
        <p:spPr>
          <a:xfrm>
            <a:off x="0" y="0"/>
            <a:ext cx="12192000" cy="6663476"/>
          </a:xfrm>
          <a:prstGeom prst="rect">
            <a:avLst/>
          </a:prstGeom>
        </p:spPr>
      </p:pic>
      <p:sp>
        <p:nvSpPr>
          <p:cNvPr id="9" name="Rectangle 8">
            <a:extLst>
              <a:ext uri="{FF2B5EF4-FFF2-40B4-BE49-F238E27FC236}">
                <a16:creationId xmlns:a16="http://schemas.microsoft.com/office/drawing/2014/main" id="{584ED762-226C-FAAD-43C2-AC59899B2CED}"/>
              </a:ext>
            </a:extLst>
          </p:cNvPr>
          <p:cNvSpPr/>
          <p:nvPr/>
        </p:nvSpPr>
        <p:spPr>
          <a:xfrm>
            <a:off x="7777185" y="2279042"/>
            <a:ext cx="622689" cy="129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85637A4-BCAD-56FE-3AC1-0B01ABFA2F48}"/>
              </a:ext>
            </a:extLst>
          </p:cNvPr>
          <p:cNvSpPr/>
          <p:nvPr/>
        </p:nvSpPr>
        <p:spPr>
          <a:xfrm>
            <a:off x="0" y="6593593"/>
            <a:ext cx="12192000" cy="264407"/>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122BD33-C246-9C19-6C71-6619712766BE}"/>
              </a:ext>
            </a:extLst>
          </p:cNvPr>
          <p:cNvSpPr/>
          <p:nvPr/>
        </p:nvSpPr>
        <p:spPr>
          <a:xfrm>
            <a:off x="0" y="-59057"/>
            <a:ext cx="12192000" cy="284836"/>
          </a:xfrm>
          <a:prstGeom prst="rect">
            <a:avLst/>
          </a:prstGeom>
          <a:solidFill>
            <a:srgbClr val="693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96847F7-FC32-A7D4-3876-4597B3EB35F2}"/>
              </a:ext>
            </a:extLst>
          </p:cNvPr>
          <p:cNvSpPr/>
          <p:nvPr/>
        </p:nvSpPr>
        <p:spPr>
          <a:xfrm>
            <a:off x="1514764" y="2217825"/>
            <a:ext cx="8395852" cy="1455221"/>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8D8D688-5E3A-5D5C-E2E7-827B2504424B}"/>
              </a:ext>
            </a:extLst>
          </p:cNvPr>
          <p:cNvSpPr/>
          <p:nvPr/>
        </p:nvSpPr>
        <p:spPr>
          <a:xfrm>
            <a:off x="1514764" y="4429677"/>
            <a:ext cx="8395854" cy="1352794"/>
          </a:xfrm>
          <a:prstGeom prst="roundRect">
            <a:avLst>
              <a:gd name="adj" fmla="val 5401"/>
            </a:avLst>
          </a:prstGeom>
          <a:solidFill>
            <a:srgbClr val="BCA6B7">
              <a:alpha val="15000"/>
            </a:srgbClr>
          </a:solidFill>
          <a:ln w="285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BD707A8-937E-32A2-4900-F2F9F34A382E}"/>
              </a:ext>
            </a:extLst>
          </p:cNvPr>
          <p:cNvSpPr/>
          <p:nvPr/>
        </p:nvSpPr>
        <p:spPr>
          <a:xfrm>
            <a:off x="4972614" y="5960861"/>
            <a:ext cx="1521178" cy="408293"/>
          </a:xfrm>
          <a:prstGeom prst="roundRect">
            <a:avLst>
              <a:gd name="adj" fmla="val 5401"/>
            </a:avLst>
          </a:prstGeom>
          <a:solidFill>
            <a:srgbClr val="BCA6B7">
              <a:alpha val="15000"/>
            </a:srgbClr>
          </a:solidFill>
          <a:ln w="41275">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FB4990-1812-2C05-19E5-D85D59686427}"/>
              </a:ext>
            </a:extLst>
          </p:cNvPr>
          <p:cNvSpPr txBox="1"/>
          <p:nvPr/>
        </p:nvSpPr>
        <p:spPr>
          <a:xfrm rot="21277045">
            <a:off x="10023263" y="1910049"/>
            <a:ext cx="1666391" cy="615553"/>
          </a:xfrm>
          <a:prstGeom prst="rect">
            <a:avLst/>
          </a:prstGeom>
          <a:solidFill>
            <a:srgbClr val="BCA6B7"/>
          </a:solidFill>
          <a:effectLst>
            <a:outerShdw blurRad="76200" dir="18900000" sy="23000" kx="-1200000" algn="bl" rotWithShape="0">
              <a:prstClr val="black">
                <a:alpha val="20000"/>
              </a:prstClr>
            </a:outerShdw>
          </a:effectLst>
        </p:spPr>
        <p:txBody>
          <a:bodyPr wrap="square" rtlCol="0">
            <a:spAutoFit/>
          </a:bodyPr>
          <a:lstStyle/>
          <a:p>
            <a:pPr algn="ctr"/>
            <a:r>
              <a:rPr lang="en-US" i="1" dirty="0"/>
              <a:t>Multiply by 12</a:t>
            </a:r>
          </a:p>
          <a:p>
            <a:pPr algn="ctr"/>
            <a:r>
              <a:rPr lang="en-US" sz="1600" i="1" dirty="0"/>
              <a:t>$8,897.42 x 12</a:t>
            </a:r>
            <a:endParaRPr lang="en-US" sz="1600" dirty="0"/>
          </a:p>
        </p:txBody>
      </p:sp>
      <p:sp>
        <p:nvSpPr>
          <p:cNvPr id="19" name="Arrow: Right 18">
            <a:extLst>
              <a:ext uri="{FF2B5EF4-FFF2-40B4-BE49-F238E27FC236}">
                <a16:creationId xmlns:a16="http://schemas.microsoft.com/office/drawing/2014/main" id="{08C251B9-ECD0-E255-512F-47F959671069}"/>
              </a:ext>
            </a:extLst>
          </p:cNvPr>
          <p:cNvSpPr/>
          <p:nvPr/>
        </p:nvSpPr>
        <p:spPr>
          <a:xfrm rot="20647786">
            <a:off x="7502864" y="4592036"/>
            <a:ext cx="548640" cy="365760"/>
          </a:xfrm>
          <a:prstGeom prst="rightArrow">
            <a:avLst/>
          </a:prstGeom>
          <a:solidFill>
            <a:srgbClr val="8861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2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250"/>
                            </p:stCondLst>
                            <p:childTnLst>
                              <p:par>
                                <p:cTn id="11" presetID="22" presetClass="exit" presetSubtype="8" fill="hold" grpId="0" nodeType="afterEffect">
                                  <p:stCondLst>
                                    <p:cond delay="250"/>
                                  </p:stCondLst>
                                  <p:childTnLst>
                                    <p:animEffect transition="out" filter="wipe(left)">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5" grpId="1" animBg="1"/>
      <p:bldP spid="16" grpId="0" animBg="1"/>
      <p:bldP spid="16" grpId="1" animBg="1"/>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ADADCB-C371-4085-B7BA-27C3CA3EFCFC}"/>
              </a:ext>
            </a:extLst>
          </p:cNvPr>
          <p:cNvSpPr>
            <a:spLocks noGrp="1"/>
          </p:cNvSpPr>
          <p:nvPr>
            <p:ph idx="1"/>
          </p:nvPr>
        </p:nvSpPr>
        <p:spPr>
          <a:xfrm>
            <a:off x="7222057" y="2211916"/>
            <a:ext cx="3235588" cy="2940797"/>
          </a:xfrm>
        </p:spPr>
        <p:txBody>
          <a:bodyPr anchor="t">
            <a:noAutofit/>
          </a:bodyPr>
          <a:lstStyle/>
          <a:p>
            <a:pPr marL="0" indent="0">
              <a:buNone/>
            </a:pPr>
            <a:r>
              <a:rPr lang="en-US" sz="4800" b="1" dirty="0"/>
              <a:t>Your</a:t>
            </a:r>
          </a:p>
          <a:p>
            <a:pPr marL="0" indent="0">
              <a:buNone/>
            </a:pPr>
            <a:r>
              <a:rPr lang="en-US" sz="4800" b="1" dirty="0"/>
              <a:t>retirement</a:t>
            </a:r>
          </a:p>
          <a:p>
            <a:pPr marL="0" indent="0">
              <a:buNone/>
            </a:pPr>
            <a:r>
              <a:rPr lang="en-US" sz="4800" b="1" dirty="0"/>
              <a:t>estimate</a:t>
            </a:r>
          </a:p>
        </p:txBody>
      </p:sp>
      <p:pic>
        <p:nvPicPr>
          <p:cNvPr id="2" name="Picture 1">
            <a:extLst>
              <a:ext uri="{FF2B5EF4-FFF2-40B4-BE49-F238E27FC236}">
                <a16:creationId xmlns:a16="http://schemas.microsoft.com/office/drawing/2014/main" id="{A641AB41-9AB0-2BB7-FB6A-D7618433094A}"/>
              </a:ext>
            </a:extLst>
          </p:cNvPr>
          <p:cNvPicPr>
            <a:picLocks noChangeAspect="1"/>
          </p:cNvPicPr>
          <p:nvPr/>
        </p:nvPicPr>
        <p:blipFill rotWithShape="1">
          <a:blip r:embed="rId3"/>
          <a:srcRect l="3592" r="3592"/>
          <a:stretch/>
        </p:blipFill>
        <p:spPr>
          <a:xfrm>
            <a:off x="2435959" y="-16813"/>
            <a:ext cx="4114800" cy="68841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186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F032E-996D-5070-B012-5607944FC958}"/>
              </a:ext>
            </a:extLst>
          </p:cNvPr>
          <p:cNvPicPr>
            <a:picLocks noChangeAspect="1"/>
          </p:cNvPicPr>
          <p:nvPr/>
        </p:nvPicPr>
        <p:blipFill rotWithShape="1">
          <a:blip r:embed="rId3"/>
          <a:srcRect t="10951" b="10951"/>
          <a:stretch/>
        </p:blipFill>
        <p:spPr>
          <a:xfrm>
            <a:off x="1419225" y="0"/>
            <a:ext cx="9252438" cy="6858000"/>
          </a:xfrm>
          <a:prstGeom prst="rect">
            <a:avLst/>
          </a:prstGeom>
        </p:spPr>
      </p:pic>
      <p:sp>
        <p:nvSpPr>
          <p:cNvPr id="5" name="Rectangle: Rounded Corners 4">
            <a:extLst>
              <a:ext uri="{FF2B5EF4-FFF2-40B4-BE49-F238E27FC236}">
                <a16:creationId xmlns:a16="http://schemas.microsoft.com/office/drawing/2014/main" id="{E8109908-89D9-3C40-3BA8-6C76A9B9DBE9}"/>
              </a:ext>
            </a:extLst>
          </p:cNvPr>
          <p:cNvSpPr/>
          <p:nvPr/>
        </p:nvSpPr>
        <p:spPr>
          <a:xfrm>
            <a:off x="1837817" y="902417"/>
            <a:ext cx="8367339" cy="3771183"/>
          </a:xfrm>
          <a:prstGeom prst="roundRect">
            <a:avLst>
              <a:gd name="adj" fmla="val 5401"/>
            </a:avLst>
          </a:prstGeom>
          <a:solidFill>
            <a:srgbClr val="BCA6B7">
              <a:alpha val="15000"/>
            </a:srgbClr>
          </a:solidFill>
          <a:ln w="254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35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2A46-A5E2-4A72-9D65-A01433D53BFD}"/>
              </a:ext>
            </a:extLst>
          </p:cNvPr>
          <p:cNvSpPr>
            <a:spLocks noGrp="1"/>
          </p:cNvSpPr>
          <p:nvPr>
            <p:ph type="title"/>
          </p:nvPr>
        </p:nvSpPr>
        <p:spPr>
          <a:xfrm>
            <a:off x="812442" y="256280"/>
            <a:ext cx="10515600" cy="1325563"/>
          </a:xfrm>
        </p:spPr>
        <p:txBody>
          <a:bodyPr/>
          <a:lstStyle/>
          <a:p>
            <a:r>
              <a:rPr lang="en-US" b="1" dirty="0"/>
              <a:t>Increasing your monthly benefit</a:t>
            </a:r>
          </a:p>
        </p:txBody>
      </p:sp>
      <p:sp>
        <p:nvSpPr>
          <p:cNvPr id="3" name="Text Placeholder 2">
            <a:extLst>
              <a:ext uri="{FF2B5EF4-FFF2-40B4-BE49-F238E27FC236}">
                <a16:creationId xmlns:a16="http://schemas.microsoft.com/office/drawing/2014/main" id="{2FCB9D44-B416-4EF1-B35C-3CD462871391}"/>
              </a:ext>
            </a:extLst>
          </p:cNvPr>
          <p:cNvSpPr>
            <a:spLocks noGrp="1"/>
          </p:cNvSpPr>
          <p:nvPr>
            <p:ph type="body" idx="1"/>
          </p:nvPr>
        </p:nvSpPr>
        <p:spPr>
          <a:xfrm>
            <a:off x="511303" y="1781176"/>
            <a:ext cx="3291840" cy="823912"/>
          </a:xfrm>
        </p:spPr>
        <p:txBody>
          <a:bodyPr>
            <a:normAutofit/>
          </a:bodyPr>
          <a:lstStyle/>
          <a:p>
            <a:pPr algn="ctr"/>
            <a:r>
              <a:rPr lang="en-US" sz="2800" dirty="0"/>
              <a:t>Service credit</a:t>
            </a:r>
          </a:p>
        </p:txBody>
      </p:sp>
      <p:sp>
        <p:nvSpPr>
          <p:cNvPr id="4" name="Content Placeholder 3">
            <a:extLst>
              <a:ext uri="{FF2B5EF4-FFF2-40B4-BE49-F238E27FC236}">
                <a16:creationId xmlns:a16="http://schemas.microsoft.com/office/drawing/2014/main" id="{F30786C3-794A-45F9-A005-09DC96BCAE11}"/>
              </a:ext>
            </a:extLst>
          </p:cNvPr>
          <p:cNvSpPr>
            <a:spLocks noGrp="1"/>
          </p:cNvSpPr>
          <p:nvPr>
            <p:ph sz="half" idx="4294967295"/>
          </p:nvPr>
        </p:nvSpPr>
        <p:spPr>
          <a:xfrm>
            <a:off x="649288" y="3865563"/>
            <a:ext cx="3291840" cy="1620837"/>
          </a:xfrm>
        </p:spPr>
        <p:txBody>
          <a:bodyPr/>
          <a:lstStyle/>
          <a:p>
            <a:r>
              <a:rPr lang="en-US" dirty="0"/>
              <a:t>Work longer</a:t>
            </a:r>
          </a:p>
          <a:p>
            <a:r>
              <a:rPr lang="en-US" dirty="0"/>
              <a:t>Purchase service credit</a:t>
            </a:r>
          </a:p>
        </p:txBody>
      </p:sp>
      <p:sp>
        <p:nvSpPr>
          <p:cNvPr id="5" name="Text Placeholder 4">
            <a:extLst>
              <a:ext uri="{FF2B5EF4-FFF2-40B4-BE49-F238E27FC236}">
                <a16:creationId xmlns:a16="http://schemas.microsoft.com/office/drawing/2014/main" id="{CFC7BD30-FCB8-4376-A7ED-2C5906AF143B}"/>
              </a:ext>
            </a:extLst>
          </p:cNvPr>
          <p:cNvSpPr>
            <a:spLocks noGrp="1"/>
          </p:cNvSpPr>
          <p:nvPr>
            <p:ph type="body" sz="quarter" idx="3"/>
          </p:nvPr>
        </p:nvSpPr>
        <p:spPr>
          <a:xfrm>
            <a:off x="4453128" y="1757363"/>
            <a:ext cx="3291840" cy="823912"/>
          </a:xfrm>
        </p:spPr>
        <p:txBody>
          <a:bodyPr>
            <a:normAutofit/>
          </a:bodyPr>
          <a:lstStyle/>
          <a:p>
            <a:pPr algn="ctr"/>
            <a:r>
              <a:rPr lang="en-US" sz="2800" dirty="0"/>
              <a:t>Age factor</a:t>
            </a:r>
          </a:p>
        </p:txBody>
      </p:sp>
      <p:sp>
        <p:nvSpPr>
          <p:cNvPr id="6" name="Content Placeholder 5">
            <a:extLst>
              <a:ext uri="{FF2B5EF4-FFF2-40B4-BE49-F238E27FC236}">
                <a16:creationId xmlns:a16="http://schemas.microsoft.com/office/drawing/2014/main" id="{887E4046-2046-41D7-829F-ACC6C7F92928}"/>
              </a:ext>
            </a:extLst>
          </p:cNvPr>
          <p:cNvSpPr>
            <a:spLocks noGrp="1"/>
          </p:cNvSpPr>
          <p:nvPr>
            <p:ph sz="quarter" idx="4294967295"/>
          </p:nvPr>
        </p:nvSpPr>
        <p:spPr>
          <a:xfrm>
            <a:off x="4796028" y="3865563"/>
            <a:ext cx="3291840" cy="2238375"/>
          </a:xfrm>
        </p:spPr>
        <p:txBody>
          <a:bodyPr/>
          <a:lstStyle/>
          <a:p>
            <a:r>
              <a:rPr lang="en-US" dirty="0"/>
              <a:t>Work longer</a:t>
            </a:r>
          </a:p>
          <a:p>
            <a:r>
              <a:rPr lang="en-US" dirty="0"/>
              <a:t>Retire later</a:t>
            </a:r>
          </a:p>
        </p:txBody>
      </p:sp>
      <p:sp>
        <p:nvSpPr>
          <p:cNvPr id="7" name="Text Placeholder 6">
            <a:extLst>
              <a:ext uri="{FF2B5EF4-FFF2-40B4-BE49-F238E27FC236}">
                <a16:creationId xmlns:a16="http://schemas.microsoft.com/office/drawing/2014/main" id="{FFF8B46D-99F7-4680-AB90-1C6278223128}"/>
              </a:ext>
            </a:extLst>
          </p:cNvPr>
          <p:cNvSpPr>
            <a:spLocks noGrp="1"/>
          </p:cNvSpPr>
          <p:nvPr>
            <p:ph type="body" sz="quarter" idx="13"/>
          </p:nvPr>
        </p:nvSpPr>
        <p:spPr>
          <a:xfrm>
            <a:off x="8388858" y="1790701"/>
            <a:ext cx="3291840" cy="823912"/>
          </a:xfrm>
        </p:spPr>
        <p:txBody>
          <a:bodyPr>
            <a:normAutofit lnSpcReduction="10000"/>
          </a:bodyPr>
          <a:lstStyle/>
          <a:p>
            <a:pPr algn="ctr"/>
            <a:r>
              <a:rPr lang="en-US" sz="2800" dirty="0"/>
              <a:t>Final compensation</a:t>
            </a:r>
          </a:p>
        </p:txBody>
      </p:sp>
      <p:sp>
        <p:nvSpPr>
          <p:cNvPr id="8" name="Content Placeholder 7">
            <a:extLst>
              <a:ext uri="{FF2B5EF4-FFF2-40B4-BE49-F238E27FC236}">
                <a16:creationId xmlns:a16="http://schemas.microsoft.com/office/drawing/2014/main" id="{C377E56D-DF4A-4029-86C4-2C49A4AD1D9E}"/>
              </a:ext>
            </a:extLst>
          </p:cNvPr>
          <p:cNvSpPr>
            <a:spLocks noGrp="1"/>
          </p:cNvSpPr>
          <p:nvPr>
            <p:ph sz="quarter" idx="4294967295"/>
          </p:nvPr>
        </p:nvSpPr>
        <p:spPr>
          <a:xfrm>
            <a:off x="8579358" y="3865563"/>
            <a:ext cx="3291840" cy="2671762"/>
          </a:xfrm>
        </p:spPr>
        <p:txBody>
          <a:bodyPr/>
          <a:lstStyle/>
          <a:p>
            <a:r>
              <a:rPr lang="en-US" dirty="0"/>
              <a:t>Work at higher pay rates</a:t>
            </a:r>
          </a:p>
        </p:txBody>
      </p:sp>
    </p:spTree>
    <p:extLst>
      <p:ext uri="{BB962C8B-B14F-4D97-AF65-F5344CB8AC3E}">
        <p14:creationId xmlns:p14="http://schemas.microsoft.com/office/powerpoint/2010/main" val="16027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5037D-05C7-408A-A8C7-4A4AEFA18DCD}"/>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B589078F-FC01-4AD7-806E-D4AA84FEAEE7}"/>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58803C26-C9AD-43F9-91B2-4A569BE3388C}"/>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6</a:t>
            </a:fld>
            <a:endParaRPr lang="en-US" dirty="0">
              <a:solidFill>
                <a:prstClr val="black">
                  <a:tint val="75000"/>
                </a:prstClr>
              </a:solidFill>
            </a:endParaRPr>
          </a:p>
        </p:txBody>
      </p:sp>
      <p:pic>
        <p:nvPicPr>
          <p:cNvPr id="8" name="Content Placeholder 7" descr="Graphical user interface, website&#10;&#10;Description automatically generated">
            <a:extLst>
              <a:ext uri="{FF2B5EF4-FFF2-40B4-BE49-F238E27FC236}">
                <a16:creationId xmlns:a16="http://schemas.microsoft.com/office/drawing/2014/main" id="{7B53A6B4-5AC5-47B9-8D06-CA6626943F0C}"/>
              </a:ext>
            </a:extLst>
          </p:cNvPr>
          <p:cNvPicPr>
            <a:picLocks noGrp="1" noChangeAspect="1"/>
          </p:cNvPicPr>
          <p:nvPr>
            <p:ph idx="4294967295"/>
          </p:nvPr>
        </p:nvPicPr>
        <p:blipFill rotWithShape="1">
          <a:blip r:embed="rId4"/>
          <a:srcRect l="7842" r="7842" b="3846"/>
          <a:stretch/>
        </p:blipFill>
        <p:spPr>
          <a:xfrm>
            <a:off x="0" y="0"/>
            <a:ext cx="12192000" cy="6858000"/>
          </a:xfrm>
        </p:spPr>
      </p:pic>
      <p:sp>
        <p:nvSpPr>
          <p:cNvPr id="11" name="Arrow: Right 10">
            <a:extLst>
              <a:ext uri="{FF2B5EF4-FFF2-40B4-BE49-F238E27FC236}">
                <a16:creationId xmlns:a16="http://schemas.microsoft.com/office/drawing/2014/main" id="{D493F816-BC47-4962-8653-8FA79FD39C88}"/>
              </a:ext>
            </a:extLst>
          </p:cNvPr>
          <p:cNvSpPr/>
          <p:nvPr/>
        </p:nvSpPr>
        <p:spPr>
          <a:xfrm rot="19516029">
            <a:off x="2966557" y="1163232"/>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090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1"/>
                                        </p:tgtEl>
                                        <p:attrNameLst>
                                          <p:attrName>fillcolor</p:attrName>
                                        </p:attrNameLst>
                                      </p:cBhvr>
                                      <p:to>
                                        <a:srgbClr val="693C5F"/>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hidden="1">
            <a:extLst>
              <a:ext uri="{FF2B5EF4-FFF2-40B4-BE49-F238E27FC236}">
                <a16:creationId xmlns:a16="http://schemas.microsoft.com/office/drawing/2014/main" id="{B268E621-A2DA-7B43-A518-7D503DBB31C3}"/>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0" y="1"/>
            <a:ext cx="12191980" cy="6857999"/>
          </a:xfrm>
          <a:prstGeom prst="rect">
            <a:avLst/>
          </a:prstGeom>
          <a:solidFill>
            <a:srgbClr val="2563C2"/>
          </a:solidFill>
        </p:spPr>
      </p:pic>
      <p:sp>
        <p:nvSpPr>
          <p:cNvPr id="5" name="Rectangle 4" hidden="1">
            <a:extLst>
              <a:ext uri="{FF2B5EF4-FFF2-40B4-BE49-F238E27FC236}">
                <a16:creationId xmlns:a16="http://schemas.microsoft.com/office/drawing/2014/main" id="{81A0AC67-58D6-4E53-9192-E4CE1D1917F6}"/>
              </a:ext>
            </a:extLst>
          </p:cNvPr>
          <p:cNvSpPr/>
          <p:nvPr/>
        </p:nvSpPr>
        <p:spPr>
          <a:xfrm>
            <a:off x="0" y="0"/>
            <a:ext cx="12192000" cy="6857999"/>
          </a:xfrm>
          <a:prstGeom prst="rect">
            <a:avLst/>
          </a:prstGeom>
          <a:solidFill>
            <a:srgbClr val="693C5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147465-153B-4A83-928F-FF5DFF9B99F5}"/>
              </a:ext>
            </a:extLst>
          </p:cNvPr>
          <p:cNvSpPr/>
          <p:nvPr/>
        </p:nvSpPr>
        <p:spPr bwMode="ltGray">
          <a:xfrm>
            <a:off x="790764" y="499693"/>
            <a:ext cx="4710056" cy="546147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2" name="Picture 2">
            <a:extLst>
              <a:ext uri="{FF2B5EF4-FFF2-40B4-BE49-F238E27FC236}">
                <a16:creationId xmlns:a16="http://schemas.microsoft.com/office/drawing/2014/main" id="{D028D4D2-9642-482D-89D4-FE4AC721E7E8}"/>
              </a:ext>
            </a:extLst>
          </p:cNvPr>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1090611" y="1836233"/>
            <a:ext cx="4346708" cy="40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HD-ShadowLong.png">
            <a:extLst>
              <a:ext uri="{FF2B5EF4-FFF2-40B4-BE49-F238E27FC236}">
                <a16:creationId xmlns:a16="http://schemas.microsoft.com/office/drawing/2014/main" id="{C0FB1069-B65E-4817-9199-0552C4D37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12" y="5944290"/>
            <a:ext cx="4806760" cy="321164"/>
          </a:xfrm>
          <a:prstGeom prst="rect">
            <a:avLst/>
          </a:prstGeom>
        </p:spPr>
      </p:pic>
      <p:pic>
        <p:nvPicPr>
          <p:cNvPr id="9" name="Picture 8">
            <a:extLst>
              <a:ext uri="{FF2B5EF4-FFF2-40B4-BE49-F238E27FC236}">
                <a16:creationId xmlns:a16="http://schemas.microsoft.com/office/drawing/2014/main" id="{0D969DA7-6A41-4B49-8805-9319C04EF060}"/>
              </a:ext>
            </a:extLst>
          </p:cNvPr>
          <p:cNvPicPr>
            <a:picLocks noChangeAspect="1"/>
          </p:cNvPicPr>
          <p:nvPr/>
        </p:nvPicPr>
        <p:blipFill>
          <a:blip r:embed="rId7"/>
          <a:stretch>
            <a:fillRect/>
          </a:stretch>
        </p:blipFill>
        <p:spPr>
          <a:xfrm>
            <a:off x="1973489" y="661132"/>
            <a:ext cx="2580952" cy="1095238"/>
          </a:xfrm>
          <a:prstGeom prst="rect">
            <a:avLst/>
          </a:prstGeom>
        </p:spPr>
      </p:pic>
      <p:sp>
        <p:nvSpPr>
          <p:cNvPr id="3" name="Oval 2">
            <a:extLst>
              <a:ext uri="{FF2B5EF4-FFF2-40B4-BE49-F238E27FC236}">
                <a16:creationId xmlns:a16="http://schemas.microsoft.com/office/drawing/2014/main" id="{4E64FA32-2044-56B2-7D9E-7D6D09939C9F}"/>
              </a:ext>
            </a:extLst>
          </p:cNvPr>
          <p:cNvSpPr/>
          <p:nvPr/>
        </p:nvSpPr>
        <p:spPr>
          <a:xfrm>
            <a:off x="6310265" y="841972"/>
            <a:ext cx="1828800" cy="1828800"/>
          </a:xfrm>
          <a:prstGeom prst="ellipse">
            <a:avLst/>
          </a:prstGeom>
          <a:solidFill>
            <a:schemeClr val="bg1"/>
          </a:solidFill>
          <a:ln w="762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A3A60"/>
                </a:solidFill>
              </a:rPr>
              <a:t>403(b)</a:t>
            </a:r>
          </a:p>
        </p:txBody>
      </p:sp>
      <p:sp>
        <p:nvSpPr>
          <p:cNvPr id="4" name="Oval 3">
            <a:extLst>
              <a:ext uri="{FF2B5EF4-FFF2-40B4-BE49-F238E27FC236}">
                <a16:creationId xmlns:a16="http://schemas.microsoft.com/office/drawing/2014/main" id="{844C97B3-E05E-DCC9-6D4D-816E45F45F5A}"/>
              </a:ext>
            </a:extLst>
          </p:cNvPr>
          <p:cNvSpPr/>
          <p:nvPr/>
        </p:nvSpPr>
        <p:spPr>
          <a:xfrm>
            <a:off x="8966617" y="4276072"/>
            <a:ext cx="1828800" cy="1828800"/>
          </a:xfrm>
          <a:prstGeom prst="ellipse">
            <a:avLst/>
          </a:prstGeom>
          <a:solidFill>
            <a:schemeClr val="bg1"/>
          </a:solidFill>
          <a:ln w="762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A3A60"/>
                </a:solidFill>
              </a:rPr>
              <a:t>Roth</a:t>
            </a:r>
          </a:p>
          <a:p>
            <a:pPr algn="ctr"/>
            <a:r>
              <a:rPr lang="en-US" sz="2800" b="1" dirty="0">
                <a:solidFill>
                  <a:srgbClr val="6A3A60"/>
                </a:solidFill>
              </a:rPr>
              <a:t>457(b)</a:t>
            </a:r>
          </a:p>
        </p:txBody>
      </p:sp>
      <p:sp>
        <p:nvSpPr>
          <p:cNvPr id="6" name="Oval 5">
            <a:extLst>
              <a:ext uri="{FF2B5EF4-FFF2-40B4-BE49-F238E27FC236}">
                <a16:creationId xmlns:a16="http://schemas.microsoft.com/office/drawing/2014/main" id="{E86B4E80-6D81-0A73-031C-0598B9D6CE95}"/>
              </a:ext>
            </a:extLst>
          </p:cNvPr>
          <p:cNvSpPr/>
          <p:nvPr/>
        </p:nvSpPr>
        <p:spPr>
          <a:xfrm>
            <a:off x="8785548" y="1600200"/>
            <a:ext cx="1828800" cy="1828800"/>
          </a:xfrm>
          <a:prstGeom prst="ellipse">
            <a:avLst/>
          </a:prstGeom>
          <a:solidFill>
            <a:schemeClr val="bg1"/>
          </a:solidFill>
          <a:ln w="762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A3A60"/>
                </a:solidFill>
              </a:rPr>
              <a:t>Roth</a:t>
            </a:r>
          </a:p>
          <a:p>
            <a:pPr algn="ctr"/>
            <a:r>
              <a:rPr lang="en-US" sz="2800" b="1" dirty="0">
                <a:solidFill>
                  <a:srgbClr val="6A3A60"/>
                </a:solidFill>
              </a:rPr>
              <a:t>403(b)</a:t>
            </a:r>
          </a:p>
        </p:txBody>
      </p:sp>
      <p:sp>
        <p:nvSpPr>
          <p:cNvPr id="7" name="Oval 6">
            <a:extLst>
              <a:ext uri="{FF2B5EF4-FFF2-40B4-BE49-F238E27FC236}">
                <a16:creationId xmlns:a16="http://schemas.microsoft.com/office/drawing/2014/main" id="{111A6CD1-F17B-38F3-EB78-87DA07C18DCD}"/>
              </a:ext>
            </a:extLst>
          </p:cNvPr>
          <p:cNvSpPr/>
          <p:nvPr/>
        </p:nvSpPr>
        <p:spPr>
          <a:xfrm>
            <a:off x="6691182" y="3361672"/>
            <a:ext cx="1828800" cy="1828800"/>
          </a:xfrm>
          <a:prstGeom prst="ellipse">
            <a:avLst/>
          </a:prstGeom>
          <a:solidFill>
            <a:schemeClr val="bg1"/>
          </a:solidFill>
          <a:ln w="76200">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6A3A60"/>
                </a:solidFill>
              </a:rPr>
              <a:t>457(b)</a:t>
            </a:r>
          </a:p>
        </p:txBody>
      </p:sp>
    </p:spTree>
    <p:custDataLst>
      <p:tags r:id="rId1"/>
    </p:custDataLst>
    <p:extLst>
      <p:ext uri="{BB962C8B-B14F-4D97-AF65-F5344CB8AC3E}">
        <p14:creationId xmlns:p14="http://schemas.microsoft.com/office/powerpoint/2010/main" val="3279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1BB6442-E9A2-4DAA-B5AF-B269345C7469}"/>
              </a:ext>
            </a:extLst>
          </p:cNvPr>
          <p:cNvSpPr txBox="1">
            <a:spLocks/>
          </p:cNvSpPr>
          <p:nvPr/>
        </p:nvSpPr>
        <p:spPr>
          <a:xfrm>
            <a:off x="1781266" y="-995547"/>
            <a:ext cx="7984773" cy="92788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400" b="1" dirty="0">
                <a:solidFill>
                  <a:schemeClr val="bg1"/>
                </a:solidFill>
                <a:latin typeface="Arial" panose="020B0604020202020204" pitchFamily="34" charset="0"/>
                <a:ea typeface="MS PGothic" pitchFamily="34" charset="-128"/>
                <a:cs typeface="Arial" panose="020B0604020202020204" pitchFamily="34" charset="0"/>
              </a:rPr>
              <a:t>What if I already have an account?</a:t>
            </a:r>
          </a:p>
        </p:txBody>
      </p:sp>
      <p:grpSp>
        <p:nvGrpSpPr>
          <p:cNvPr id="14" name="Group 13">
            <a:extLst>
              <a:ext uri="{FF2B5EF4-FFF2-40B4-BE49-F238E27FC236}">
                <a16:creationId xmlns:a16="http://schemas.microsoft.com/office/drawing/2014/main" id="{69E58AC5-25CC-4269-9168-29596018F076}"/>
              </a:ext>
            </a:extLst>
          </p:cNvPr>
          <p:cNvGrpSpPr/>
          <p:nvPr/>
        </p:nvGrpSpPr>
        <p:grpSpPr>
          <a:xfrm>
            <a:off x="1962385" y="642847"/>
            <a:ext cx="8267230" cy="5558076"/>
            <a:chOff x="1772120" y="642847"/>
            <a:chExt cx="8267230" cy="5558076"/>
          </a:xfrm>
        </p:grpSpPr>
        <p:sp>
          <p:nvSpPr>
            <p:cNvPr id="4" name="Rectangle 3">
              <a:extLst>
                <a:ext uri="{FF2B5EF4-FFF2-40B4-BE49-F238E27FC236}">
                  <a16:creationId xmlns:a16="http://schemas.microsoft.com/office/drawing/2014/main" id="{8234490B-FFE0-4EF8-BDB4-004486B90500}"/>
                </a:ext>
              </a:extLst>
            </p:cNvPr>
            <p:cNvSpPr txBox="1">
              <a:spLocks noChangeArrowheads="1"/>
            </p:cNvSpPr>
            <p:nvPr/>
          </p:nvSpPr>
          <p:spPr>
            <a:xfrm>
              <a:off x="2152650" y="642847"/>
              <a:ext cx="7886700" cy="9278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charset="0"/>
                <a:buNone/>
                <a:defRPr/>
              </a:pPr>
              <a:r>
                <a:rPr lang="en-US" altLang="en-US" sz="2800" dirty="0">
                  <a:ea typeface="MS PGothic" pitchFamily="34" charset="-128"/>
                </a:rPr>
                <a:t>Other supplemental savings plan accounts can be rolled into Pension2.</a:t>
              </a:r>
              <a:endParaRPr lang="en-US" altLang="en-US" sz="3200" dirty="0">
                <a:ea typeface="MS PGothic" pitchFamily="34" charset="-128"/>
              </a:endParaRPr>
            </a:p>
          </p:txBody>
        </p:sp>
        <p:pic>
          <p:nvPicPr>
            <p:cNvPr id="6" name="Picture 5">
              <a:extLst>
                <a:ext uri="{FF2B5EF4-FFF2-40B4-BE49-F238E27FC236}">
                  <a16:creationId xmlns:a16="http://schemas.microsoft.com/office/drawing/2014/main" id="{FB3B0BCE-CA43-4ABF-A0E5-399F16189B42}"/>
                </a:ext>
              </a:extLst>
            </p:cNvPr>
            <p:cNvPicPr>
              <a:picLocks noChangeAspect="1"/>
            </p:cNvPicPr>
            <p:nvPr/>
          </p:nvPicPr>
          <p:blipFill>
            <a:blip r:embed="rId4">
              <a:biLevel thresh="25000"/>
            </a:blip>
            <a:stretch>
              <a:fillRect/>
            </a:stretch>
          </p:blipFill>
          <p:spPr>
            <a:xfrm>
              <a:off x="4581255" y="2187380"/>
              <a:ext cx="2844378" cy="2089747"/>
            </a:xfrm>
            <a:prstGeom prst="rect">
              <a:avLst/>
            </a:prstGeom>
          </p:spPr>
        </p:pic>
        <p:sp>
          <p:nvSpPr>
            <p:cNvPr id="7" name="Isosceles Triangle 6">
              <a:extLst>
                <a:ext uri="{FF2B5EF4-FFF2-40B4-BE49-F238E27FC236}">
                  <a16:creationId xmlns:a16="http://schemas.microsoft.com/office/drawing/2014/main" id="{CF88A5B3-FBB9-4D90-8C3C-62A8409A285C}"/>
                </a:ext>
              </a:extLst>
            </p:cNvPr>
            <p:cNvSpPr/>
            <p:nvPr/>
          </p:nvSpPr>
          <p:spPr>
            <a:xfrm>
              <a:off x="4471657" y="2225965"/>
              <a:ext cx="857780" cy="729525"/>
            </a:xfrm>
            <a:prstGeom prst="triangle">
              <a:avLst/>
            </a:prstGeom>
            <a:solidFill>
              <a:schemeClr val="bg1">
                <a:lumMod val="9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836E3-C17D-4359-B7D1-C9F7909459F8}"/>
                </a:ext>
              </a:extLst>
            </p:cNvPr>
            <p:cNvSpPr/>
            <p:nvPr/>
          </p:nvSpPr>
          <p:spPr>
            <a:xfrm>
              <a:off x="6692141" y="2225965"/>
              <a:ext cx="843090" cy="729525"/>
            </a:xfrm>
            <a:prstGeom prst="rect">
              <a:avLst/>
            </a:prstGeom>
            <a:solidFill>
              <a:srgbClr val="7CC244"/>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5D865F-BD1A-4EF3-80CB-482C5AAD0D17}"/>
                </a:ext>
              </a:extLst>
            </p:cNvPr>
            <p:cNvSpPr txBox="1"/>
            <p:nvPr/>
          </p:nvSpPr>
          <p:spPr>
            <a:xfrm>
              <a:off x="2253356" y="1989251"/>
              <a:ext cx="2942130" cy="1200329"/>
            </a:xfrm>
            <a:prstGeom prst="rect">
              <a:avLst/>
            </a:prstGeom>
            <a:noFill/>
          </p:spPr>
          <p:txBody>
            <a:bodyPr wrap="square" rtlCol="0">
              <a:spAutoFit/>
            </a:bodyPr>
            <a:lstStyle/>
            <a:p>
              <a:pPr algn="ctr"/>
              <a:r>
                <a:rPr lang="en-US" sz="2400" b="1" dirty="0"/>
                <a:t>Your</a:t>
              </a:r>
            </a:p>
            <a:p>
              <a:pPr algn="ctr"/>
              <a:r>
                <a:rPr lang="en-US" sz="2400" b="1" dirty="0"/>
                <a:t>current</a:t>
              </a:r>
            </a:p>
            <a:p>
              <a:pPr algn="ctr"/>
              <a:r>
                <a:rPr lang="en-US" sz="2400" b="1" dirty="0"/>
                <a:t>account</a:t>
              </a:r>
            </a:p>
          </p:txBody>
        </p:sp>
        <p:sp>
          <p:nvSpPr>
            <p:cNvPr id="11" name="TextBox 10">
              <a:extLst>
                <a:ext uri="{FF2B5EF4-FFF2-40B4-BE49-F238E27FC236}">
                  <a16:creationId xmlns:a16="http://schemas.microsoft.com/office/drawing/2014/main" id="{AC5D8381-B24E-4F74-804B-00CA4780B2B4}"/>
                </a:ext>
              </a:extLst>
            </p:cNvPr>
            <p:cNvSpPr txBox="1"/>
            <p:nvPr/>
          </p:nvSpPr>
          <p:spPr>
            <a:xfrm>
              <a:off x="6823909" y="2215416"/>
              <a:ext cx="2942130" cy="830997"/>
            </a:xfrm>
            <a:prstGeom prst="rect">
              <a:avLst/>
            </a:prstGeom>
            <a:noFill/>
          </p:spPr>
          <p:txBody>
            <a:bodyPr wrap="square" rtlCol="0">
              <a:spAutoFit/>
            </a:bodyPr>
            <a:lstStyle/>
            <a:p>
              <a:pPr algn="ctr"/>
              <a:r>
                <a:rPr lang="en-US" sz="2400" b="1" dirty="0"/>
                <a:t>CalSTRS</a:t>
              </a:r>
            </a:p>
            <a:p>
              <a:pPr algn="ctr"/>
              <a:r>
                <a:rPr lang="en-US" sz="2400" b="1" dirty="0"/>
                <a:t>Pension2</a:t>
              </a:r>
            </a:p>
          </p:txBody>
        </p:sp>
        <p:sp>
          <p:nvSpPr>
            <p:cNvPr id="12" name="Rectangle 11">
              <a:extLst>
                <a:ext uri="{FF2B5EF4-FFF2-40B4-BE49-F238E27FC236}">
                  <a16:creationId xmlns:a16="http://schemas.microsoft.com/office/drawing/2014/main" id="{7B744006-EF01-4541-9188-A0DD4A1DC88A}"/>
                </a:ext>
              </a:extLst>
            </p:cNvPr>
            <p:cNvSpPr/>
            <p:nvPr/>
          </p:nvSpPr>
          <p:spPr>
            <a:xfrm>
              <a:off x="1772120" y="4191356"/>
              <a:ext cx="8267229" cy="1051913"/>
            </a:xfrm>
            <a:prstGeom prst="rect">
              <a:avLst/>
            </a:prstGeom>
            <a:solidFill>
              <a:srgbClr val="5A3153"/>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Let us compare!</a:t>
              </a:r>
            </a:p>
            <a:p>
              <a:pPr algn="ctr"/>
              <a:r>
                <a:rPr lang="en-US" sz="2800" dirty="0">
                  <a:solidFill>
                    <a:schemeClr val="bg1"/>
                  </a:solidFill>
                  <a:latin typeface="Arial" panose="020B0604020202020204" pitchFamily="34" charset="0"/>
                  <a:cs typeface="Arial" panose="020B0604020202020204" pitchFamily="34" charset="0"/>
                </a:rPr>
                <a:t>Call</a:t>
              </a:r>
              <a:r>
                <a:rPr lang="en-US" sz="2800" b="1" dirty="0">
                  <a:solidFill>
                    <a:schemeClr val="bg1"/>
                  </a:solidFill>
                  <a:latin typeface="Arial" panose="020B0604020202020204" pitchFamily="34" charset="0"/>
                  <a:cs typeface="Arial" panose="020B0604020202020204" pitchFamily="34" charset="0"/>
                </a:rPr>
                <a:t> 888-394-2060 </a:t>
              </a:r>
              <a:r>
                <a:rPr lang="en-US" sz="2800" dirty="0">
                  <a:solidFill>
                    <a:schemeClr val="bg1"/>
                  </a:solidFill>
                  <a:latin typeface="Arial" panose="020B0604020202020204" pitchFamily="34" charset="0"/>
                  <a:cs typeface="Arial" panose="020B0604020202020204" pitchFamily="34" charset="0"/>
                </a:rPr>
                <a:t>for a statement comparison.</a:t>
              </a:r>
            </a:p>
          </p:txBody>
        </p:sp>
        <p:sp>
          <p:nvSpPr>
            <p:cNvPr id="13" name="TextBox 12">
              <a:extLst>
                <a:ext uri="{FF2B5EF4-FFF2-40B4-BE49-F238E27FC236}">
                  <a16:creationId xmlns:a16="http://schemas.microsoft.com/office/drawing/2014/main" id="{21AF2868-1B92-4BD3-8A0A-35C753F770B9}"/>
                </a:ext>
              </a:extLst>
            </p:cNvPr>
            <p:cNvSpPr txBox="1"/>
            <p:nvPr/>
          </p:nvSpPr>
          <p:spPr>
            <a:xfrm>
              <a:off x="2060094" y="5277593"/>
              <a:ext cx="7886700" cy="923330"/>
            </a:xfrm>
            <a:prstGeom prst="rect">
              <a:avLst/>
            </a:prstGeom>
            <a:noFill/>
          </p:spPr>
          <p:txBody>
            <a:bodyPr wrap="square" rtlCol="0">
              <a:spAutoFit/>
            </a:bodyPr>
            <a:lstStyle/>
            <a:p>
              <a:pPr algn="ctr"/>
              <a:r>
                <a:rPr lang="en-US" dirty="0"/>
                <a:t>Statement comparisons will be conducted by Voya Financial representatives working exclusively with Pension2. Their names and photos are listed at </a:t>
              </a:r>
              <a:r>
                <a:rPr lang="en-US" b="1" dirty="0">
                  <a:hlinkClick r:id="rId5">
                    <a:extLst>
                      <a:ext uri="{A12FA001-AC4F-418D-AE19-62706E023703}">
                        <ahyp:hlinkClr xmlns:ahyp="http://schemas.microsoft.com/office/drawing/2018/hyperlinkcolor" val="tx"/>
                      </a:ext>
                    </a:extLst>
                  </a:hlinkClick>
                </a:rPr>
                <a:t>CalSTRS.com/Trust-CalSTRS</a:t>
              </a:r>
              <a:r>
                <a:rPr lang="en-US" dirty="0"/>
                <a:t>.</a:t>
              </a:r>
            </a:p>
          </p:txBody>
        </p:sp>
      </p:grpSp>
      <p:pic>
        <p:nvPicPr>
          <p:cNvPr id="17" name="Picture 16">
            <a:extLst>
              <a:ext uri="{FF2B5EF4-FFF2-40B4-BE49-F238E27FC236}">
                <a16:creationId xmlns:a16="http://schemas.microsoft.com/office/drawing/2014/main" id="{1C042ECB-A3E5-4B0F-9CEA-2E641D555D3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8811228" flipV="1">
            <a:off x="5433040" y="1336956"/>
            <a:ext cx="1376695" cy="1293623"/>
          </a:xfrm>
          <a:prstGeom prst="rect">
            <a:avLst/>
          </a:prstGeom>
        </p:spPr>
      </p:pic>
    </p:spTree>
    <p:custDataLst>
      <p:tags r:id="rId1"/>
    </p:custDataLst>
    <p:extLst>
      <p:ext uri="{BB962C8B-B14F-4D97-AF65-F5344CB8AC3E}">
        <p14:creationId xmlns:p14="http://schemas.microsoft.com/office/powerpoint/2010/main" val="533179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17B6BFB-3067-E3AD-0C93-322A3E9B5695}"/>
              </a:ext>
            </a:extLst>
          </p:cNvPr>
          <p:cNvSpPr txBox="1">
            <a:spLocks/>
          </p:cNvSpPr>
          <p:nvPr/>
        </p:nvSpPr>
        <p:spPr>
          <a:xfrm>
            <a:off x="2152650" y="200935"/>
            <a:ext cx="7886700" cy="5497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kern="1200" baseline="0">
                <a:solidFill>
                  <a:schemeClr val="tx1">
                    <a:lumMod val="75000"/>
                    <a:lumOff val="25000"/>
                  </a:schemeClr>
                </a:solidFill>
                <a:latin typeface="+mj-lt"/>
                <a:ea typeface="+mj-ea"/>
                <a:cs typeface="+mj-cs"/>
              </a:defRPr>
            </a:lvl1pPr>
          </a:lstStyle>
          <a:p>
            <a:r>
              <a:rPr lang="en-US" sz="2800" b="1">
                <a:latin typeface="Arial" panose="020B0604020202020204" pitchFamily="34" charset="0"/>
                <a:cs typeface="Arial" panose="020B0604020202020204" pitchFamily="34" charset="0"/>
              </a:rPr>
              <a:t>Voya Representatives for CalSTRS Pension2</a:t>
            </a:r>
            <a:endParaRPr lang="en-US" sz="2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1CA14F-3F41-F1DE-2A35-F703073C5330}"/>
              </a:ext>
            </a:extLst>
          </p:cNvPr>
          <p:cNvPicPr>
            <a:picLocks noChangeAspect="1"/>
          </p:cNvPicPr>
          <p:nvPr/>
        </p:nvPicPr>
        <p:blipFill rotWithShape="1">
          <a:blip r:embed="rId3"/>
          <a:srcRect r="70076"/>
          <a:stretch/>
        </p:blipFill>
        <p:spPr>
          <a:xfrm>
            <a:off x="3520040" y="871831"/>
            <a:ext cx="1206992" cy="1638206"/>
          </a:xfrm>
          <a:prstGeom prst="rect">
            <a:avLst/>
          </a:prstGeom>
          <a:ln w="38100">
            <a:solidFill>
              <a:schemeClr val="bg1"/>
            </a:solidFill>
          </a:ln>
        </p:spPr>
      </p:pic>
      <p:pic>
        <p:nvPicPr>
          <p:cNvPr id="8" name="Picture 7">
            <a:extLst>
              <a:ext uri="{FF2B5EF4-FFF2-40B4-BE49-F238E27FC236}">
                <a16:creationId xmlns:a16="http://schemas.microsoft.com/office/drawing/2014/main" id="{D7FB8731-E522-500D-612E-873264CBBB64}"/>
              </a:ext>
            </a:extLst>
          </p:cNvPr>
          <p:cNvPicPr>
            <a:picLocks noChangeAspect="1"/>
          </p:cNvPicPr>
          <p:nvPr/>
        </p:nvPicPr>
        <p:blipFill>
          <a:blip r:embed="rId4"/>
          <a:srcRect l="903" r="903"/>
          <a:stretch/>
        </p:blipFill>
        <p:spPr>
          <a:xfrm>
            <a:off x="2040738" y="3505312"/>
            <a:ext cx="1206992" cy="1638206"/>
          </a:xfrm>
          <a:prstGeom prst="rect">
            <a:avLst/>
          </a:prstGeom>
          <a:ln w="38100">
            <a:solidFill>
              <a:schemeClr val="bg1"/>
            </a:solidFill>
          </a:ln>
        </p:spPr>
      </p:pic>
      <p:pic>
        <p:nvPicPr>
          <p:cNvPr id="9" name="Picture 8">
            <a:extLst>
              <a:ext uri="{FF2B5EF4-FFF2-40B4-BE49-F238E27FC236}">
                <a16:creationId xmlns:a16="http://schemas.microsoft.com/office/drawing/2014/main" id="{D15D1FB9-F66E-4E1E-CEC1-4A990486BBB6}"/>
              </a:ext>
            </a:extLst>
          </p:cNvPr>
          <p:cNvPicPr>
            <a:picLocks noChangeAspect="1"/>
          </p:cNvPicPr>
          <p:nvPr/>
        </p:nvPicPr>
        <p:blipFill rotWithShape="1">
          <a:blip r:embed="rId3"/>
          <a:srcRect l="70076"/>
          <a:stretch/>
        </p:blipFill>
        <p:spPr>
          <a:xfrm>
            <a:off x="7163443" y="891955"/>
            <a:ext cx="1206992" cy="1638206"/>
          </a:xfrm>
          <a:prstGeom prst="rect">
            <a:avLst/>
          </a:prstGeom>
          <a:ln w="38100">
            <a:solidFill>
              <a:schemeClr val="bg1"/>
            </a:solidFill>
          </a:ln>
        </p:spPr>
      </p:pic>
      <p:pic>
        <p:nvPicPr>
          <p:cNvPr id="10" name="Picture 9">
            <a:extLst>
              <a:ext uri="{FF2B5EF4-FFF2-40B4-BE49-F238E27FC236}">
                <a16:creationId xmlns:a16="http://schemas.microsoft.com/office/drawing/2014/main" id="{8C37007F-CA58-F001-D022-7EDF5F06BA02}"/>
              </a:ext>
            </a:extLst>
          </p:cNvPr>
          <p:cNvPicPr>
            <a:picLocks noChangeAspect="1"/>
          </p:cNvPicPr>
          <p:nvPr/>
        </p:nvPicPr>
        <p:blipFill>
          <a:blip r:embed="rId5"/>
          <a:srcRect l="882" r="882"/>
          <a:stretch/>
        </p:blipFill>
        <p:spPr>
          <a:xfrm>
            <a:off x="8031512" y="3505312"/>
            <a:ext cx="1206992" cy="1638206"/>
          </a:xfrm>
          <a:prstGeom prst="rect">
            <a:avLst/>
          </a:prstGeom>
          <a:ln w="38100">
            <a:solidFill>
              <a:schemeClr val="bg1"/>
            </a:solidFill>
          </a:ln>
        </p:spPr>
      </p:pic>
      <p:sp>
        <p:nvSpPr>
          <p:cNvPr id="12" name="TextBox 11">
            <a:extLst>
              <a:ext uri="{FF2B5EF4-FFF2-40B4-BE49-F238E27FC236}">
                <a16:creationId xmlns:a16="http://schemas.microsoft.com/office/drawing/2014/main" id="{C9B48DF5-8384-492A-A5B7-75BE220BE62D}"/>
              </a:ext>
            </a:extLst>
          </p:cNvPr>
          <p:cNvSpPr txBox="1"/>
          <p:nvPr/>
        </p:nvSpPr>
        <p:spPr>
          <a:xfrm>
            <a:off x="3662930" y="2510038"/>
            <a:ext cx="2116984" cy="938719"/>
          </a:xfrm>
          <a:prstGeom prst="rect">
            <a:avLst/>
          </a:prstGeom>
          <a:noFill/>
        </p:spPr>
        <p:txBody>
          <a:bodyPr wrap="square">
            <a:spAutoFit/>
          </a:bodyPr>
          <a:lstStyle/>
          <a:p>
            <a:pPr defTabSz="457200">
              <a:spcAft>
                <a:spcPts val="200"/>
              </a:spcAft>
              <a:defRPr/>
            </a:pPr>
            <a:r>
              <a:rPr lang="en-US" sz="1000" b="1" dirty="0">
                <a:solidFill>
                  <a:prstClr val="black"/>
                </a:solidFill>
                <a:latin typeface="Arial" panose="020B0604020202020204"/>
              </a:rPr>
              <a:t>Stephanie Henry</a:t>
            </a:r>
            <a:endParaRPr lang="en-US" sz="1000" dirty="0">
              <a:solidFill>
                <a:prstClr val="black"/>
              </a:solidFill>
              <a:latin typeface="Arial" panose="020B0604020202020204"/>
            </a:endParaRPr>
          </a:p>
          <a:p>
            <a:pPr defTabSz="457200">
              <a:spcAft>
                <a:spcPts val="200"/>
              </a:spcAft>
              <a:defRPr/>
            </a:pPr>
            <a:r>
              <a:rPr lang="en-US" sz="1000" dirty="0">
                <a:solidFill>
                  <a:prstClr val="black"/>
                </a:solidFill>
                <a:latin typeface="Arial" panose="020B0604020202020204"/>
                <a:hlinkClick r:id="rId6"/>
              </a:rPr>
              <a:t>Stephanie.Henry@voya.com</a:t>
            </a:r>
            <a:endParaRPr lang="en-US" sz="1000" dirty="0">
              <a:solidFill>
                <a:prstClr val="black"/>
              </a:solidFill>
              <a:latin typeface="Arial" panose="020B0604020202020204"/>
            </a:endParaRPr>
          </a:p>
          <a:p>
            <a:pPr defTabSz="457200">
              <a:spcAft>
                <a:spcPts val="200"/>
              </a:spcAft>
              <a:defRPr/>
            </a:pPr>
            <a:r>
              <a:rPr lang="en-US" sz="1000" dirty="0">
                <a:solidFill>
                  <a:prstClr val="black"/>
                </a:solidFill>
                <a:latin typeface="Arial" panose="020B0604020202020204" pitchFamily="34" charset="0"/>
                <a:cs typeface="Arial" panose="020B0604020202020204" pitchFamily="34" charset="0"/>
              </a:rPr>
              <a:t>Central Valley:</a:t>
            </a:r>
          </a:p>
          <a:p>
            <a:pPr defTabSz="457200">
              <a:spcAft>
                <a:spcPts val="200"/>
              </a:spcAft>
              <a:defRPr/>
            </a:pPr>
            <a:r>
              <a:rPr lang="en-US" sz="1000" dirty="0">
                <a:solidFill>
                  <a:prstClr val="black"/>
                </a:solidFill>
                <a:latin typeface="Arial" panose="020B0604020202020204" pitchFamily="34" charset="0"/>
                <a:cs typeface="Arial" panose="020B0604020202020204" pitchFamily="34" charset="0"/>
              </a:rPr>
              <a:t>Fresno, Kern, Kings, Madera, Tulare, San Luis Obispo, Inyo</a:t>
            </a:r>
            <a:endParaRPr lang="en-US" sz="1000" dirty="0">
              <a:solidFill>
                <a:prstClr val="black"/>
              </a:solidFill>
              <a:latin typeface="Arial" panose="020B0604020202020204"/>
            </a:endParaRPr>
          </a:p>
        </p:txBody>
      </p:sp>
      <p:pic>
        <p:nvPicPr>
          <p:cNvPr id="13" name="Graphic 12" descr="Email with solid fill">
            <a:extLst>
              <a:ext uri="{FF2B5EF4-FFF2-40B4-BE49-F238E27FC236}">
                <a16:creationId xmlns:a16="http://schemas.microsoft.com/office/drawing/2014/main" id="{D31A6A42-9A24-4842-25E2-D0E1C471B2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0041" y="2696168"/>
            <a:ext cx="188109" cy="188109"/>
          </a:xfrm>
          <a:prstGeom prst="rect">
            <a:avLst/>
          </a:prstGeom>
        </p:spPr>
      </p:pic>
      <p:pic>
        <p:nvPicPr>
          <p:cNvPr id="14" name="Graphic 13" descr="Flag with solid fill">
            <a:extLst>
              <a:ext uri="{FF2B5EF4-FFF2-40B4-BE49-F238E27FC236}">
                <a16:creationId xmlns:a16="http://schemas.microsoft.com/office/drawing/2014/main" id="{EC4D11B5-14F3-8DE7-7771-BE07846F57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20041" y="2930578"/>
            <a:ext cx="185221" cy="185221"/>
          </a:xfrm>
          <a:prstGeom prst="rect">
            <a:avLst/>
          </a:prstGeom>
        </p:spPr>
      </p:pic>
      <p:pic>
        <p:nvPicPr>
          <p:cNvPr id="15" name="Graphic 14" descr="Route (Two Pins With A Path) with solid fill">
            <a:extLst>
              <a:ext uri="{FF2B5EF4-FFF2-40B4-BE49-F238E27FC236}">
                <a16:creationId xmlns:a16="http://schemas.microsoft.com/office/drawing/2014/main" id="{1E93C563-3877-9788-8634-6B488791B6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0968" y="3571942"/>
            <a:ext cx="281834" cy="281834"/>
          </a:xfrm>
          <a:prstGeom prst="rect">
            <a:avLst/>
          </a:prstGeom>
        </p:spPr>
      </p:pic>
      <p:sp>
        <p:nvSpPr>
          <p:cNvPr id="16" name="TextBox 15">
            <a:extLst>
              <a:ext uri="{FF2B5EF4-FFF2-40B4-BE49-F238E27FC236}">
                <a16:creationId xmlns:a16="http://schemas.microsoft.com/office/drawing/2014/main" id="{C4A96A76-7DA8-E9BF-D7DE-7CC2F7D18270}"/>
              </a:ext>
            </a:extLst>
          </p:cNvPr>
          <p:cNvSpPr txBox="1"/>
          <p:nvPr/>
        </p:nvSpPr>
        <p:spPr>
          <a:xfrm>
            <a:off x="2195471" y="5160423"/>
            <a:ext cx="1925613" cy="605294"/>
          </a:xfrm>
          <a:prstGeom prst="rect">
            <a:avLst/>
          </a:prstGeom>
          <a:noFill/>
        </p:spPr>
        <p:txBody>
          <a:bodyPr wrap="square">
            <a:spAutoFit/>
          </a:bodyPr>
          <a:lstStyle/>
          <a:p>
            <a:pPr defTabSz="457200">
              <a:spcAft>
                <a:spcPts val="200"/>
              </a:spcAft>
              <a:defRPr/>
            </a:pPr>
            <a:r>
              <a:rPr lang="en-US" sz="1000" b="1" dirty="0">
                <a:solidFill>
                  <a:prstClr val="black"/>
                </a:solidFill>
                <a:latin typeface="Arial" panose="020B0604020202020204"/>
              </a:rPr>
              <a:t>Santiago Gonzalez</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hlinkClick r:id="rId13"/>
              </a:rPr>
              <a:t>Santiago.Gonzalez@voya.com</a:t>
            </a:r>
            <a:endParaRPr lang="fr-FR" sz="1000" dirty="0">
              <a:solidFill>
                <a:prstClr val="black"/>
              </a:solidFill>
              <a:latin typeface="Arial" panose="020B0604020202020204"/>
            </a:endParaRPr>
          </a:p>
          <a:p>
            <a:pPr defTabSz="457200">
              <a:spcAft>
                <a:spcPts val="200"/>
              </a:spcAft>
              <a:defRPr/>
            </a:pPr>
            <a:r>
              <a:rPr lang="en-US" sz="1000" dirty="0">
                <a:solidFill>
                  <a:prstClr val="black"/>
                </a:solidFill>
                <a:latin typeface="Arial" panose="020B0604020202020204" pitchFamily="34" charset="0"/>
                <a:cs typeface="Arial" panose="020B0604020202020204" pitchFamily="34" charset="0"/>
              </a:rPr>
              <a:t>San Diego, Imperial, Riverside</a:t>
            </a:r>
          </a:p>
        </p:txBody>
      </p:sp>
      <p:pic>
        <p:nvPicPr>
          <p:cNvPr id="17" name="Graphic 16" descr="Email with solid fill">
            <a:extLst>
              <a:ext uri="{FF2B5EF4-FFF2-40B4-BE49-F238E27FC236}">
                <a16:creationId xmlns:a16="http://schemas.microsoft.com/office/drawing/2014/main" id="{D47B6915-9AFF-376C-064C-854BCEACC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7364" y="5384846"/>
            <a:ext cx="188109" cy="188109"/>
          </a:xfrm>
          <a:prstGeom prst="rect">
            <a:avLst/>
          </a:prstGeom>
        </p:spPr>
      </p:pic>
      <p:sp>
        <p:nvSpPr>
          <p:cNvPr id="19" name="TextBox 18">
            <a:extLst>
              <a:ext uri="{FF2B5EF4-FFF2-40B4-BE49-F238E27FC236}">
                <a16:creationId xmlns:a16="http://schemas.microsoft.com/office/drawing/2014/main" id="{C2C10553-B657-422F-D9B0-ADD793AC03AD}"/>
              </a:ext>
            </a:extLst>
          </p:cNvPr>
          <p:cNvSpPr txBox="1"/>
          <p:nvPr/>
        </p:nvSpPr>
        <p:spPr>
          <a:xfrm>
            <a:off x="7365917" y="2545948"/>
            <a:ext cx="1709848" cy="759182"/>
          </a:xfrm>
          <a:prstGeom prst="rect">
            <a:avLst/>
          </a:prstGeom>
          <a:noFill/>
        </p:spPr>
        <p:txBody>
          <a:bodyPr wrap="square">
            <a:spAutoFit/>
          </a:bodyPr>
          <a:lstStyle/>
          <a:p>
            <a:pPr defTabSz="457200">
              <a:spcAft>
                <a:spcPts val="200"/>
              </a:spcAft>
              <a:defRPr/>
            </a:pPr>
            <a:r>
              <a:rPr lang="en-US" sz="1000" b="1" dirty="0">
                <a:solidFill>
                  <a:prstClr val="black"/>
                </a:solidFill>
                <a:latin typeface="Arial" panose="020B0604020202020204"/>
              </a:rPr>
              <a:t>Aaron Ivey</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hlinkClick r:id="rId13"/>
              </a:rPr>
              <a:t>Aaron.Ivey@voya.com</a:t>
            </a:r>
            <a:endParaRPr lang="fr-FR" sz="1000" dirty="0">
              <a:solidFill>
                <a:prstClr val="black"/>
              </a:solidFill>
              <a:latin typeface="Arial" panose="020B0604020202020204"/>
            </a:endParaRPr>
          </a:p>
          <a:p>
            <a:pPr defTabSz="457200">
              <a:spcAft>
                <a:spcPts val="200"/>
              </a:spcAft>
              <a:defRPr/>
            </a:pPr>
            <a:r>
              <a:rPr lang="en-US" sz="1000" dirty="0">
                <a:solidFill>
                  <a:prstClr val="black"/>
                </a:solidFill>
                <a:latin typeface="Arial" panose="020B0604020202020204" pitchFamily="34" charset="0"/>
                <a:cs typeface="Arial" panose="020B0604020202020204" pitchFamily="34" charset="0"/>
              </a:rPr>
              <a:t>Sacramento Region, Northern California</a:t>
            </a:r>
          </a:p>
        </p:txBody>
      </p:sp>
      <p:pic>
        <p:nvPicPr>
          <p:cNvPr id="20" name="Graphic 19" descr="Email with solid fill">
            <a:extLst>
              <a:ext uri="{FF2B5EF4-FFF2-40B4-BE49-F238E27FC236}">
                <a16:creationId xmlns:a16="http://schemas.microsoft.com/office/drawing/2014/main" id="{FADB71BA-8B15-2517-F92D-2450BD2AC9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7810" y="2770371"/>
            <a:ext cx="188109" cy="188109"/>
          </a:xfrm>
          <a:prstGeom prst="rect">
            <a:avLst/>
          </a:prstGeom>
        </p:spPr>
      </p:pic>
      <p:pic>
        <p:nvPicPr>
          <p:cNvPr id="21" name="Graphic 20" descr="Marker with solid fill">
            <a:extLst>
              <a:ext uri="{FF2B5EF4-FFF2-40B4-BE49-F238E27FC236}">
                <a16:creationId xmlns:a16="http://schemas.microsoft.com/office/drawing/2014/main" id="{C84B6E29-3A7B-4134-5508-5C84F423CB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1415" y="3898440"/>
            <a:ext cx="322281" cy="322281"/>
          </a:xfrm>
          <a:prstGeom prst="rect">
            <a:avLst/>
          </a:prstGeom>
        </p:spPr>
      </p:pic>
      <p:pic>
        <p:nvPicPr>
          <p:cNvPr id="23" name="Graphic 22" descr="Flag with solid fill">
            <a:extLst>
              <a:ext uri="{FF2B5EF4-FFF2-40B4-BE49-F238E27FC236}">
                <a16:creationId xmlns:a16="http://schemas.microsoft.com/office/drawing/2014/main" id="{256EA36F-3B8B-CB6E-9E50-44AB7E52D4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9768" y="5611579"/>
            <a:ext cx="185221" cy="185221"/>
          </a:xfrm>
          <a:prstGeom prst="rect">
            <a:avLst/>
          </a:prstGeom>
        </p:spPr>
      </p:pic>
      <p:pic>
        <p:nvPicPr>
          <p:cNvPr id="24" name="Graphic 23" descr="Flag with solid fill">
            <a:extLst>
              <a:ext uri="{FF2B5EF4-FFF2-40B4-BE49-F238E27FC236}">
                <a16:creationId xmlns:a16="http://schemas.microsoft.com/office/drawing/2014/main" id="{B39AF7C1-363A-EBC7-44CB-007A05624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9302" y="2996423"/>
            <a:ext cx="185221" cy="185221"/>
          </a:xfrm>
          <a:prstGeom prst="rect">
            <a:avLst/>
          </a:prstGeom>
        </p:spPr>
      </p:pic>
      <p:sp>
        <p:nvSpPr>
          <p:cNvPr id="25" name="TextBox 24">
            <a:extLst>
              <a:ext uri="{FF2B5EF4-FFF2-40B4-BE49-F238E27FC236}">
                <a16:creationId xmlns:a16="http://schemas.microsoft.com/office/drawing/2014/main" id="{80277EBC-1816-5CFB-96B0-31F20CF2FE5B}"/>
              </a:ext>
            </a:extLst>
          </p:cNvPr>
          <p:cNvSpPr txBox="1"/>
          <p:nvPr/>
        </p:nvSpPr>
        <p:spPr>
          <a:xfrm>
            <a:off x="8167641" y="5184133"/>
            <a:ext cx="1709848" cy="784830"/>
          </a:xfrm>
          <a:prstGeom prst="rect">
            <a:avLst/>
          </a:prstGeom>
          <a:noFill/>
        </p:spPr>
        <p:txBody>
          <a:bodyPr wrap="square">
            <a:spAutoFit/>
          </a:bodyPr>
          <a:lstStyle/>
          <a:p>
            <a:pPr defTabSz="457200">
              <a:spcAft>
                <a:spcPts val="200"/>
              </a:spcAft>
              <a:defRPr/>
            </a:pPr>
            <a:r>
              <a:rPr lang="en-US" sz="1000" b="1" dirty="0">
                <a:solidFill>
                  <a:prstClr val="black"/>
                </a:solidFill>
                <a:latin typeface="Arial" panose="020B0604020202020204"/>
              </a:rPr>
              <a:t>Jeff Kissiar</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hlinkClick r:id="rId16"/>
              </a:rPr>
              <a:t>Jeff.Kissiar@voya.com</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rPr>
              <a:t>Sacramento Region,</a:t>
            </a:r>
          </a:p>
          <a:p>
            <a:pPr defTabSz="457200">
              <a:spcAft>
                <a:spcPts val="200"/>
              </a:spcAft>
              <a:defRPr/>
            </a:pPr>
            <a:r>
              <a:rPr lang="fr-FR" sz="1000" dirty="0">
                <a:solidFill>
                  <a:prstClr val="black"/>
                </a:solidFill>
                <a:latin typeface="Arial" panose="020B0604020202020204"/>
              </a:rPr>
              <a:t>Northern California</a:t>
            </a:r>
          </a:p>
        </p:txBody>
      </p:sp>
      <p:pic>
        <p:nvPicPr>
          <p:cNvPr id="26" name="Graphic 25" descr="Email with solid fill">
            <a:extLst>
              <a:ext uri="{FF2B5EF4-FFF2-40B4-BE49-F238E27FC236}">
                <a16:creationId xmlns:a16="http://schemas.microsoft.com/office/drawing/2014/main" id="{E337807F-956F-B83D-93B6-1070267F97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9534" y="5381124"/>
            <a:ext cx="188109" cy="188109"/>
          </a:xfrm>
          <a:prstGeom prst="rect">
            <a:avLst/>
          </a:prstGeom>
        </p:spPr>
      </p:pic>
      <p:pic>
        <p:nvPicPr>
          <p:cNvPr id="27" name="Graphic 26" descr="Flag with solid fill">
            <a:extLst>
              <a:ext uri="{FF2B5EF4-FFF2-40B4-BE49-F238E27FC236}">
                <a16:creationId xmlns:a16="http://schemas.microsoft.com/office/drawing/2014/main" id="{76960494-EE8D-110A-494A-94CE719DEB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7894" y="5617923"/>
            <a:ext cx="185221" cy="185221"/>
          </a:xfrm>
          <a:prstGeom prst="rect">
            <a:avLst/>
          </a:prstGeom>
        </p:spPr>
      </p:pic>
      <p:sp>
        <p:nvSpPr>
          <p:cNvPr id="28" name="TextBox 27">
            <a:extLst>
              <a:ext uri="{FF2B5EF4-FFF2-40B4-BE49-F238E27FC236}">
                <a16:creationId xmlns:a16="http://schemas.microsoft.com/office/drawing/2014/main" id="{DEE2EDC7-74BD-D98E-DC27-7A5FF5A22C2A}"/>
              </a:ext>
            </a:extLst>
          </p:cNvPr>
          <p:cNvSpPr txBox="1"/>
          <p:nvPr/>
        </p:nvSpPr>
        <p:spPr>
          <a:xfrm>
            <a:off x="2035835" y="6179210"/>
            <a:ext cx="4779357" cy="584775"/>
          </a:xfrm>
          <a:prstGeom prst="rect">
            <a:avLst/>
          </a:prstGeom>
          <a:noFill/>
        </p:spPr>
        <p:txBody>
          <a:bodyPr wrap="square">
            <a:spAutoFit/>
          </a:bodyPr>
          <a:lstStyle/>
          <a:p>
            <a:pPr defTabSz="457200">
              <a:defRPr/>
            </a:pPr>
            <a:r>
              <a:rPr lang="en-US" sz="1600" b="1" u="sng" dirty="0">
                <a:solidFill>
                  <a:prstClr val="black">
                    <a:lumMod val="75000"/>
                    <a:lumOff val="25000"/>
                  </a:prstClr>
                </a:solidFill>
                <a:latin typeface="Arial" panose="020B0604020202020204"/>
                <a:hlinkClick r:id="rId17">
                  <a:extLst>
                    <a:ext uri="{A12FA001-AC4F-418D-AE19-62706E023703}">
                      <ahyp:hlinkClr xmlns:ahyp="http://schemas.microsoft.com/office/drawing/2018/hyperlinkcolor" val="tx"/>
                    </a:ext>
                  </a:extLst>
                </a:hlinkClick>
              </a:rPr>
              <a:t>Verify your CalSTRS Representative at: </a:t>
            </a:r>
          </a:p>
          <a:p>
            <a:pPr defTabSz="457200">
              <a:defRPr/>
            </a:pPr>
            <a:r>
              <a:rPr lang="en-US" sz="1600" dirty="0">
                <a:solidFill>
                  <a:srgbClr val="0563C1"/>
                </a:solidFill>
                <a:latin typeface="Arial" panose="020B0604020202020204"/>
                <a:hlinkClick r:id="rId17">
                  <a:extLst>
                    <a:ext uri="{A12FA001-AC4F-418D-AE19-62706E023703}">
                      <ahyp:hlinkClr xmlns:ahyp="http://schemas.microsoft.com/office/drawing/2018/hyperlinkcolor" val="tx"/>
                    </a:ext>
                  </a:extLst>
                </a:hlinkClick>
              </a:rPr>
              <a:t>www.calstrs.com/verify-your-calstrs-representative</a:t>
            </a:r>
            <a:r>
              <a:rPr lang="en-US" sz="1600" dirty="0">
                <a:solidFill>
                  <a:prstClr val="black"/>
                </a:solidFill>
                <a:latin typeface="Arial" panose="020B0604020202020204"/>
              </a:rPr>
              <a:t> </a:t>
            </a:r>
          </a:p>
        </p:txBody>
      </p:sp>
      <p:pic>
        <p:nvPicPr>
          <p:cNvPr id="29" name="Picture 28">
            <a:extLst>
              <a:ext uri="{FF2B5EF4-FFF2-40B4-BE49-F238E27FC236}">
                <a16:creationId xmlns:a16="http://schemas.microsoft.com/office/drawing/2014/main" id="{D2AF824B-92FF-6F07-44D9-CA2CA164965C}"/>
              </a:ext>
            </a:extLst>
          </p:cNvPr>
          <p:cNvPicPr>
            <a:picLocks noChangeAspect="1"/>
          </p:cNvPicPr>
          <p:nvPr/>
        </p:nvPicPr>
        <p:blipFill rotWithShape="1">
          <a:blip r:embed="rId18"/>
          <a:srcRect l="70178"/>
          <a:stretch/>
        </p:blipFill>
        <p:spPr>
          <a:xfrm>
            <a:off x="5058435" y="3550674"/>
            <a:ext cx="1206992" cy="1638206"/>
          </a:xfrm>
          <a:prstGeom prst="rect">
            <a:avLst/>
          </a:prstGeom>
          <a:ln w="38100">
            <a:solidFill>
              <a:schemeClr val="bg1"/>
            </a:solidFill>
          </a:ln>
        </p:spPr>
      </p:pic>
      <p:sp>
        <p:nvSpPr>
          <p:cNvPr id="30" name="TextBox 29">
            <a:extLst>
              <a:ext uri="{FF2B5EF4-FFF2-40B4-BE49-F238E27FC236}">
                <a16:creationId xmlns:a16="http://schemas.microsoft.com/office/drawing/2014/main" id="{66637869-E4C9-67FE-2BB9-A76A7696CEB6}"/>
              </a:ext>
            </a:extLst>
          </p:cNvPr>
          <p:cNvSpPr txBox="1"/>
          <p:nvPr/>
        </p:nvSpPr>
        <p:spPr>
          <a:xfrm>
            <a:off x="5194564" y="5229495"/>
            <a:ext cx="1709848" cy="913070"/>
          </a:xfrm>
          <a:prstGeom prst="rect">
            <a:avLst/>
          </a:prstGeom>
          <a:noFill/>
        </p:spPr>
        <p:txBody>
          <a:bodyPr wrap="square">
            <a:spAutoFit/>
          </a:bodyPr>
          <a:lstStyle/>
          <a:p>
            <a:pPr defTabSz="457200">
              <a:spcAft>
                <a:spcPts val="200"/>
              </a:spcAft>
              <a:defRPr/>
            </a:pPr>
            <a:r>
              <a:rPr lang="en-US" sz="1000" b="1" dirty="0">
                <a:solidFill>
                  <a:prstClr val="black"/>
                </a:solidFill>
                <a:latin typeface="Arial" panose="020B0604020202020204"/>
              </a:rPr>
              <a:t>Aren Yarian</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hlinkClick r:id="rId16"/>
              </a:rPr>
              <a:t>Aren.Yarian@voya.com</a:t>
            </a:r>
            <a:endParaRPr lang="fr-FR" sz="1000" dirty="0">
              <a:solidFill>
                <a:prstClr val="black"/>
              </a:solidFill>
              <a:latin typeface="Arial" panose="020B0604020202020204"/>
            </a:endParaRPr>
          </a:p>
          <a:p>
            <a:pPr defTabSz="457200">
              <a:spcAft>
                <a:spcPts val="200"/>
              </a:spcAft>
              <a:defRPr/>
            </a:pPr>
            <a:r>
              <a:rPr lang="fr-FR" sz="1000" dirty="0">
                <a:solidFill>
                  <a:prstClr val="black"/>
                </a:solidFill>
                <a:latin typeface="Arial" panose="020B0604020202020204"/>
              </a:rPr>
              <a:t>Los Angeles, Ventura, Santa Barbara, San Luis Obispo, Orange County</a:t>
            </a:r>
          </a:p>
        </p:txBody>
      </p:sp>
      <p:pic>
        <p:nvPicPr>
          <p:cNvPr id="31" name="Graphic 30" descr="Email with solid fill">
            <a:extLst>
              <a:ext uri="{FF2B5EF4-FFF2-40B4-BE49-F238E27FC236}">
                <a16:creationId xmlns:a16="http://schemas.microsoft.com/office/drawing/2014/main" id="{5EB9335A-B80C-AD99-A90F-DF5B87205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6457" y="5426486"/>
            <a:ext cx="188109" cy="188109"/>
          </a:xfrm>
          <a:prstGeom prst="rect">
            <a:avLst/>
          </a:prstGeom>
        </p:spPr>
      </p:pic>
      <p:pic>
        <p:nvPicPr>
          <p:cNvPr id="32" name="Graphic 31" descr="Flag with solid fill">
            <a:extLst>
              <a:ext uri="{FF2B5EF4-FFF2-40B4-BE49-F238E27FC236}">
                <a16:creationId xmlns:a16="http://schemas.microsoft.com/office/drawing/2014/main" id="{386A8B76-33D4-49DA-3C22-F605C15E41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4817" y="5663285"/>
            <a:ext cx="185221" cy="185221"/>
          </a:xfrm>
          <a:prstGeom prst="rect">
            <a:avLst/>
          </a:prstGeom>
        </p:spPr>
      </p:pic>
    </p:spTree>
    <p:extLst>
      <p:ext uri="{BB962C8B-B14F-4D97-AF65-F5344CB8AC3E}">
        <p14:creationId xmlns:p14="http://schemas.microsoft.com/office/powerpoint/2010/main" val="3370012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F8A1B1-3630-15A9-59AF-3391C7E8E877}"/>
              </a:ext>
            </a:extLst>
          </p:cNvPr>
          <p:cNvPicPr>
            <a:picLocks noChangeAspect="1"/>
          </p:cNvPicPr>
          <p:nvPr/>
        </p:nvPicPr>
        <p:blipFill rotWithShape="1">
          <a:blip r:embed="rId3"/>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203DB92-2849-7617-2D73-13CE4EFED9A4}"/>
              </a:ext>
            </a:extLst>
          </p:cNvPr>
          <p:cNvSpPr/>
          <p:nvPr/>
        </p:nvSpPr>
        <p:spPr>
          <a:xfrm>
            <a:off x="5600122" y="3810000"/>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lose-up of a person using a mobile phone">
            <a:extLst>
              <a:ext uri="{FF2B5EF4-FFF2-40B4-BE49-F238E27FC236}">
                <a16:creationId xmlns:a16="http://schemas.microsoft.com/office/drawing/2014/main" id="{ADFCF72C-FBDF-4657-9736-BEE90866205F}"/>
              </a:ext>
            </a:extLst>
          </p:cNvPr>
          <p:cNvPicPr>
            <a:picLocks noGrp="1" noChangeAspect="1"/>
          </p:cNvPicPr>
          <p:nvPr>
            <p:ph type="pic" sz="quarter" idx="14"/>
          </p:nvPr>
        </p:nvPicPr>
        <p:blipFill>
          <a:blip r:embed="rId3"/>
          <a:srcRect l="15380" r="15380"/>
          <a:stretch/>
        </p:blipFill>
        <p:spPr>
          <a:xfrm>
            <a:off x="7901259" y="2727729"/>
            <a:ext cx="4290740" cy="4130271"/>
          </a:xfrm>
        </p:spPr>
      </p:pic>
      <p:pic>
        <p:nvPicPr>
          <p:cNvPr id="7" name="Picture Placeholder 6" descr="Close-up of woman's hands typing and using a trackpad on a laptop with mug">
            <a:extLst>
              <a:ext uri="{FF2B5EF4-FFF2-40B4-BE49-F238E27FC236}">
                <a16:creationId xmlns:a16="http://schemas.microsoft.com/office/drawing/2014/main" id="{C5FF43D7-47D4-4D5E-8FBF-04B0B5FCE572}"/>
              </a:ext>
            </a:extLst>
          </p:cNvPr>
          <p:cNvPicPr>
            <a:picLocks noGrp="1" noChangeAspect="1"/>
          </p:cNvPicPr>
          <p:nvPr>
            <p:ph type="pic" sz="quarter" idx="13"/>
          </p:nvPr>
        </p:nvPicPr>
        <p:blipFill>
          <a:blip r:embed="rId4"/>
          <a:srcRect l="26602" r="26602"/>
          <a:stretch>
            <a:fillRect/>
          </a:stretch>
        </p:blipFill>
        <p:spPr/>
      </p:pic>
      <p:sp>
        <p:nvSpPr>
          <p:cNvPr id="4" name="Title 3">
            <a:extLst>
              <a:ext uri="{FF2B5EF4-FFF2-40B4-BE49-F238E27FC236}">
                <a16:creationId xmlns:a16="http://schemas.microsoft.com/office/drawing/2014/main" id="{D4958081-FF7B-492D-90B6-FC2B249BD0FF}"/>
              </a:ext>
            </a:extLst>
          </p:cNvPr>
          <p:cNvSpPr>
            <a:spLocks noGrp="1"/>
          </p:cNvSpPr>
          <p:nvPr>
            <p:ph type="title"/>
          </p:nvPr>
        </p:nvSpPr>
        <p:spPr>
          <a:xfrm>
            <a:off x="836874" y="571822"/>
            <a:ext cx="5254752" cy="1325880"/>
          </a:xfrm>
        </p:spPr>
        <p:txBody>
          <a:bodyPr/>
          <a:lstStyle/>
          <a:p>
            <a:r>
              <a:rPr lang="en-US" b="1" dirty="0"/>
              <a:t>Be your own advocate</a:t>
            </a:r>
          </a:p>
        </p:txBody>
      </p:sp>
      <p:sp>
        <p:nvSpPr>
          <p:cNvPr id="5" name="Content Placeholder 4">
            <a:extLst>
              <a:ext uri="{FF2B5EF4-FFF2-40B4-BE49-F238E27FC236}">
                <a16:creationId xmlns:a16="http://schemas.microsoft.com/office/drawing/2014/main" id="{B1761D83-AD94-459E-B3B9-B03086363E9F}"/>
              </a:ext>
            </a:extLst>
          </p:cNvPr>
          <p:cNvSpPr>
            <a:spLocks noGrp="1"/>
          </p:cNvSpPr>
          <p:nvPr>
            <p:ph idx="1"/>
          </p:nvPr>
        </p:nvSpPr>
        <p:spPr>
          <a:xfrm>
            <a:off x="823995" y="2157346"/>
            <a:ext cx="5093208" cy="3676269"/>
          </a:xfrm>
        </p:spPr>
        <p:txBody>
          <a:bodyPr/>
          <a:lstStyle/>
          <a:p>
            <a:pPr marL="342900" indent="-342900">
              <a:buFont typeface="Arial" panose="020B0604020202020204" pitchFamily="34" charset="0"/>
              <a:buChar char="•"/>
            </a:pPr>
            <a:r>
              <a:rPr lang="en-US" dirty="0"/>
              <a:t>Create your </a:t>
            </a:r>
            <a:r>
              <a:rPr lang="en-US" i="1" dirty="0"/>
              <a:t>my</a:t>
            </a:r>
            <a:r>
              <a:rPr lang="en-US" dirty="0"/>
              <a:t>CalSTRS account</a:t>
            </a:r>
          </a:p>
          <a:p>
            <a:endParaRPr lang="en-US" sz="800" dirty="0"/>
          </a:p>
          <a:p>
            <a:pPr marL="342900" indent="-342900">
              <a:buFont typeface="Arial" panose="020B0604020202020204" pitchFamily="34" charset="0"/>
              <a:buChar char="•"/>
            </a:pPr>
            <a:r>
              <a:rPr lang="en-US" dirty="0"/>
              <a:t>Review your </a:t>
            </a:r>
            <a:r>
              <a:rPr lang="en-US" i="1" dirty="0"/>
              <a:t>Retirement Progress Report</a:t>
            </a:r>
            <a:r>
              <a:rPr lang="en-US" dirty="0"/>
              <a:t> annually</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Research supplemental savings plans like Pension2</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Verify your one-time death benefit information is correct</a:t>
            </a:r>
          </a:p>
        </p:txBody>
      </p:sp>
    </p:spTree>
    <p:extLst>
      <p:ext uri="{BB962C8B-B14F-4D97-AF65-F5344CB8AC3E}">
        <p14:creationId xmlns:p14="http://schemas.microsoft.com/office/powerpoint/2010/main" val="3559616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CEAADE-3724-491B-9250-6909F6DA862D}"/>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E80E467C-11D8-4455-BAA3-8F9862768203}"/>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177EE58-4524-4630-9C0B-609AE67C052D}"/>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65</a:t>
            </a:fld>
            <a:endParaRPr lang="en-US" dirty="0">
              <a:solidFill>
                <a:prstClr val="black">
                  <a:tint val="75000"/>
                </a:prstClr>
              </a:solidFill>
            </a:endParaRPr>
          </a:p>
        </p:txBody>
      </p:sp>
      <p:pic>
        <p:nvPicPr>
          <p:cNvPr id="6" name="Picture 5" descr="Graphical user interface, website&#10;&#10;Description automatically generated">
            <a:extLst>
              <a:ext uri="{FF2B5EF4-FFF2-40B4-BE49-F238E27FC236}">
                <a16:creationId xmlns:a16="http://schemas.microsoft.com/office/drawing/2014/main" id="{3316699A-2807-477E-941E-E3691B226B50}"/>
              </a:ext>
            </a:extLst>
          </p:cNvPr>
          <p:cNvPicPr>
            <a:picLocks noChangeAspect="1"/>
          </p:cNvPicPr>
          <p:nvPr/>
        </p:nvPicPr>
        <p:blipFill rotWithShape="1">
          <a:blip r:embed="rId4"/>
          <a:srcRect l="7844" r="7844" b="3846"/>
          <a:stretch/>
        </p:blipFill>
        <p:spPr>
          <a:xfrm>
            <a:off x="1" y="0"/>
            <a:ext cx="12192000" cy="6858000"/>
          </a:xfrm>
          <a:prstGeom prst="rect">
            <a:avLst/>
          </a:prstGeom>
        </p:spPr>
      </p:pic>
      <p:sp>
        <p:nvSpPr>
          <p:cNvPr id="7" name="Arrow: Right 6">
            <a:extLst>
              <a:ext uri="{FF2B5EF4-FFF2-40B4-BE49-F238E27FC236}">
                <a16:creationId xmlns:a16="http://schemas.microsoft.com/office/drawing/2014/main" id="{617F5E4E-43CE-48AA-8B25-3FBA4E174ED0}"/>
              </a:ext>
            </a:extLst>
          </p:cNvPr>
          <p:cNvSpPr/>
          <p:nvPr/>
        </p:nvSpPr>
        <p:spPr>
          <a:xfrm rot="19516029">
            <a:off x="2890356" y="1816374"/>
            <a:ext cx="548640" cy="365760"/>
          </a:xfrm>
          <a:prstGeom prst="rightArrow">
            <a:avLst/>
          </a:prstGeom>
          <a:solidFill>
            <a:srgbClr val="8861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38082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oman wearing a pink outfit">
            <a:extLst>
              <a:ext uri="{FF2B5EF4-FFF2-40B4-BE49-F238E27FC236}">
                <a16:creationId xmlns:a16="http://schemas.microsoft.com/office/drawing/2014/main" id="{169D3F24-0514-4DB8-93A4-B09B75A10CE9}"/>
              </a:ext>
            </a:extLst>
          </p:cNvPr>
          <p:cNvPicPr>
            <a:picLocks noGrp="1" noChangeAspect="1"/>
          </p:cNvPicPr>
          <p:nvPr>
            <p:ph type="pic" sz="quarter" idx="13"/>
          </p:nvPr>
        </p:nvPicPr>
        <p:blipFill rotWithShape="1">
          <a:blip r:embed="rId4"/>
          <a:srcRect t="10060" b="23368"/>
          <a:stretch/>
        </p:blipFill>
        <p:spPr>
          <a:xfrm>
            <a:off x="7497343" y="1459303"/>
            <a:ext cx="2207046" cy="2204178"/>
          </a:xfrm>
        </p:spPr>
      </p:pic>
      <p:pic>
        <p:nvPicPr>
          <p:cNvPr id="13" name="Picture Placeholder 12">
            <a:extLst>
              <a:ext uri="{FF2B5EF4-FFF2-40B4-BE49-F238E27FC236}">
                <a16:creationId xmlns:a16="http://schemas.microsoft.com/office/drawing/2014/main" id="{83F705F0-C6FA-4CCD-BC23-14702AF2C2B9}"/>
              </a:ext>
            </a:extLst>
          </p:cNvPr>
          <p:cNvPicPr>
            <a:picLocks noGrp="1" noChangeAspect="1"/>
          </p:cNvPicPr>
          <p:nvPr>
            <p:ph type="pic" sz="quarter" idx="14"/>
          </p:nvPr>
        </p:nvPicPr>
        <p:blipFill rotWithShape="1">
          <a:blip r:embed="rId5"/>
          <a:srcRect l="6014" t="-1011" r="27320" b="1011"/>
          <a:stretch/>
        </p:blipFill>
        <p:spPr>
          <a:xfrm flipH="1">
            <a:off x="8741496" y="2888776"/>
            <a:ext cx="3096807" cy="3096807"/>
          </a:xfrm>
        </p:spPr>
      </p:pic>
      <p:sp>
        <p:nvSpPr>
          <p:cNvPr id="4" name="Title 3">
            <a:extLst>
              <a:ext uri="{FF2B5EF4-FFF2-40B4-BE49-F238E27FC236}">
                <a16:creationId xmlns:a16="http://schemas.microsoft.com/office/drawing/2014/main" id="{6143E926-F25C-48B9-BD29-E0E3B32A1C32}"/>
              </a:ext>
            </a:extLst>
          </p:cNvPr>
          <p:cNvSpPr>
            <a:spLocks noGrp="1"/>
          </p:cNvSpPr>
          <p:nvPr>
            <p:ph type="title"/>
          </p:nvPr>
        </p:nvSpPr>
        <p:spPr>
          <a:xfrm>
            <a:off x="914400" y="262093"/>
            <a:ext cx="6582943" cy="1325880"/>
          </a:xfrm>
        </p:spPr>
        <p:txBody>
          <a:bodyPr/>
          <a:lstStyle/>
          <a:p>
            <a:r>
              <a:rPr lang="en-US" b="1" dirty="0"/>
              <a:t>As you near retirement</a:t>
            </a:r>
          </a:p>
        </p:txBody>
      </p:sp>
      <p:sp>
        <p:nvSpPr>
          <p:cNvPr id="5" name="Content Placeholder 4">
            <a:extLst>
              <a:ext uri="{FF2B5EF4-FFF2-40B4-BE49-F238E27FC236}">
                <a16:creationId xmlns:a16="http://schemas.microsoft.com/office/drawing/2014/main" id="{9F5E87AB-DEFB-4AAF-A201-4EBCD4572AFC}"/>
              </a:ext>
            </a:extLst>
          </p:cNvPr>
          <p:cNvSpPr>
            <a:spLocks noGrp="1"/>
          </p:cNvSpPr>
          <p:nvPr>
            <p:ph idx="1"/>
          </p:nvPr>
        </p:nvSpPr>
        <p:spPr>
          <a:xfrm>
            <a:off x="824247" y="1633039"/>
            <a:ext cx="5806440" cy="4352544"/>
          </a:xfrm>
        </p:spPr>
        <p:txBody>
          <a:bodyPr/>
          <a:lstStyle/>
          <a:p>
            <a:pPr marL="342900" indent="-342900">
              <a:buFont typeface="Arial" panose="020B0604020202020204" pitchFamily="34" charset="0"/>
              <a:buChar char="•"/>
            </a:pPr>
            <a:r>
              <a:rPr lang="en-US" dirty="0"/>
              <a:t>Continue to educate yourself on retirement</a:t>
            </a:r>
          </a:p>
          <a:p>
            <a:pPr marL="342900" indent="-342900">
              <a:buFont typeface="Arial" panose="020B0604020202020204" pitchFamily="34" charset="0"/>
              <a:buChar char="•"/>
            </a:pPr>
            <a:r>
              <a:rPr lang="en-US" dirty="0"/>
              <a:t>Participate in additional webinars about benefits</a:t>
            </a:r>
          </a:p>
          <a:p>
            <a:pPr marL="342900" indent="-342900">
              <a:buFont typeface="Arial" panose="020B0604020202020204" pitchFamily="34" charset="0"/>
              <a:buChar char="•"/>
            </a:pPr>
            <a:r>
              <a:rPr lang="en-US" dirty="0"/>
              <a:t>Attend a group benefits planning session</a:t>
            </a:r>
          </a:p>
          <a:p>
            <a:pPr marL="342900" indent="-342900">
              <a:buFont typeface="Arial" panose="020B0604020202020204" pitchFamily="34" charset="0"/>
              <a:buChar char="•"/>
            </a:pPr>
            <a:r>
              <a:rPr lang="en-US" dirty="0"/>
              <a:t>Graduate from midcareer to near retirement webpage</a:t>
            </a:r>
          </a:p>
        </p:txBody>
      </p:sp>
    </p:spTree>
    <p:custDataLst>
      <p:tags r:id="rId1"/>
    </p:custDataLst>
    <p:extLst>
      <p:ext uri="{BB962C8B-B14F-4D97-AF65-F5344CB8AC3E}">
        <p14:creationId xmlns:p14="http://schemas.microsoft.com/office/powerpoint/2010/main" val="85569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2A46-A5E2-4A72-9D65-A01433D53BFD}"/>
              </a:ext>
            </a:extLst>
          </p:cNvPr>
          <p:cNvSpPr>
            <a:spLocks noGrp="1"/>
          </p:cNvSpPr>
          <p:nvPr>
            <p:ph type="title"/>
          </p:nvPr>
        </p:nvSpPr>
        <p:spPr>
          <a:xfrm>
            <a:off x="799563" y="256280"/>
            <a:ext cx="10515600" cy="1325563"/>
          </a:xfrm>
        </p:spPr>
        <p:txBody>
          <a:bodyPr/>
          <a:lstStyle/>
          <a:p>
            <a:r>
              <a:rPr lang="en-US" b="1" dirty="0"/>
              <a:t>For more information</a:t>
            </a:r>
          </a:p>
        </p:txBody>
      </p:sp>
      <p:sp>
        <p:nvSpPr>
          <p:cNvPr id="3" name="Text Placeholder 2">
            <a:extLst>
              <a:ext uri="{FF2B5EF4-FFF2-40B4-BE49-F238E27FC236}">
                <a16:creationId xmlns:a16="http://schemas.microsoft.com/office/drawing/2014/main" id="{2FCB9D44-B416-4EF1-B35C-3CD462871391}"/>
              </a:ext>
            </a:extLst>
          </p:cNvPr>
          <p:cNvSpPr>
            <a:spLocks noGrp="1"/>
          </p:cNvSpPr>
          <p:nvPr>
            <p:ph type="body" idx="1"/>
          </p:nvPr>
        </p:nvSpPr>
        <p:spPr>
          <a:xfrm>
            <a:off x="537061" y="1996765"/>
            <a:ext cx="3291840" cy="441437"/>
          </a:xfrm>
        </p:spPr>
        <p:txBody>
          <a:bodyPr>
            <a:normAutofit lnSpcReduction="10000"/>
          </a:bodyPr>
          <a:lstStyle/>
          <a:p>
            <a:pPr algn="ctr"/>
            <a:r>
              <a:rPr lang="en-US" sz="2800" dirty="0"/>
              <a:t>Online resources</a:t>
            </a:r>
          </a:p>
        </p:txBody>
      </p:sp>
      <p:sp>
        <p:nvSpPr>
          <p:cNvPr id="4" name="Content Placeholder 3">
            <a:extLst>
              <a:ext uri="{FF2B5EF4-FFF2-40B4-BE49-F238E27FC236}">
                <a16:creationId xmlns:a16="http://schemas.microsoft.com/office/drawing/2014/main" id="{F30786C3-794A-45F9-A005-09DC96BCAE11}"/>
              </a:ext>
            </a:extLst>
          </p:cNvPr>
          <p:cNvSpPr>
            <a:spLocks noGrp="1"/>
          </p:cNvSpPr>
          <p:nvPr>
            <p:ph sz="half" idx="4294967295"/>
          </p:nvPr>
        </p:nvSpPr>
        <p:spPr>
          <a:xfrm>
            <a:off x="649288" y="3429001"/>
            <a:ext cx="3291840" cy="2057400"/>
          </a:xfrm>
        </p:spPr>
        <p:txBody>
          <a:bodyPr>
            <a:normAutofit lnSpcReduction="10000"/>
          </a:bodyPr>
          <a:lstStyle/>
          <a:p>
            <a:r>
              <a:rPr lang="en-US" i="1" dirty="0"/>
              <a:t>my</a:t>
            </a:r>
            <a:r>
              <a:rPr lang="en-US" dirty="0"/>
              <a:t>CalSTRS</a:t>
            </a:r>
          </a:p>
          <a:p>
            <a:r>
              <a:rPr lang="en-US" i="1" dirty="0"/>
              <a:t>Retirement Progress Report</a:t>
            </a:r>
            <a:endParaRPr lang="en-US" dirty="0"/>
          </a:p>
          <a:p>
            <a:r>
              <a:rPr lang="en-US" dirty="0"/>
              <a:t>Educational videos</a:t>
            </a:r>
          </a:p>
        </p:txBody>
      </p:sp>
      <p:sp>
        <p:nvSpPr>
          <p:cNvPr id="5" name="Text Placeholder 4">
            <a:extLst>
              <a:ext uri="{FF2B5EF4-FFF2-40B4-BE49-F238E27FC236}">
                <a16:creationId xmlns:a16="http://schemas.microsoft.com/office/drawing/2014/main" id="{CFC7BD30-FCB8-4376-A7ED-2C5906AF143B}"/>
              </a:ext>
            </a:extLst>
          </p:cNvPr>
          <p:cNvSpPr>
            <a:spLocks noGrp="1"/>
          </p:cNvSpPr>
          <p:nvPr>
            <p:ph type="body" sz="quarter" idx="3"/>
          </p:nvPr>
        </p:nvSpPr>
        <p:spPr>
          <a:xfrm>
            <a:off x="4478886" y="1996765"/>
            <a:ext cx="3291840" cy="441437"/>
          </a:xfrm>
        </p:spPr>
        <p:txBody>
          <a:bodyPr>
            <a:normAutofit lnSpcReduction="10000"/>
          </a:bodyPr>
          <a:lstStyle/>
          <a:p>
            <a:pPr algn="ctr"/>
            <a:r>
              <a:rPr lang="en-US" sz="2800" dirty="0"/>
              <a:t>Benefits planning</a:t>
            </a:r>
          </a:p>
        </p:txBody>
      </p:sp>
      <p:sp>
        <p:nvSpPr>
          <p:cNvPr id="6" name="Content Placeholder 5">
            <a:extLst>
              <a:ext uri="{FF2B5EF4-FFF2-40B4-BE49-F238E27FC236}">
                <a16:creationId xmlns:a16="http://schemas.microsoft.com/office/drawing/2014/main" id="{887E4046-2046-41D7-829F-ACC6C7F92928}"/>
              </a:ext>
            </a:extLst>
          </p:cNvPr>
          <p:cNvSpPr>
            <a:spLocks noGrp="1"/>
          </p:cNvSpPr>
          <p:nvPr>
            <p:ph sz="quarter" idx="4294967295"/>
          </p:nvPr>
        </p:nvSpPr>
        <p:spPr>
          <a:xfrm>
            <a:off x="4614323" y="3672841"/>
            <a:ext cx="3291840" cy="2431098"/>
          </a:xfrm>
        </p:spPr>
        <p:txBody>
          <a:bodyPr/>
          <a:lstStyle/>
          <a:p>
            <a:r>
              <a:rPr lang="en-US" dirty="0"/>
              <a:t>Group benefits planning session webinar</a:t>
            </a:r>
          </a:p>
        </p:txBody>
      </p:sp>
      <p:sp>
        <p:nvSpPr>
          <p:cNvPr id="7" name="Text Placeholder 6">
            <a:extLst>
              <a:ext uri="{FF2B5EF4-FFF2-40B4-BE49-F238E27FC236}">
                <a16:creationId xmlns:a16="http://schemas.microsoft.com/office/drawing/2014/main" id="{FFF8B46D-99F7-4680-AB90-1C6278223128}"/>
              </a:ext>
            </a:extLst>
          </p:cNvPr>
          <p:cNvSpPr>
            <a:spLocks noGrp="1"/>
          </p:cNvSpPr>
          <p:nvPr>
            <p:ph type="body" sz="quarter" idx="13"/>
          </p:nvPr>
        </p:nvSpPr>
        <p:spPr>
          <a:xfrm>
            <a:off x="8414616" y="1996765"/>
            <a:ext cx="3291840" cy="441437"/>
          </a:xfrm>
        </p:spPr>
        <p:txBody>
          <a:bodyPr>
            <a:normAutofit lnSpcReduction="10000"/>
          </a:bodyPr>
          <a:lstStyle/>
          <a:p>
            <a:pPr algn="ctr"/>
            <a:r>
              <a:rPr lang="en-US" sz="2800" dirty="0"/>
              <a:t>Webinars</a:t>
            </a:r>
          </a:p>
        </p:txBody>
      </p:sp>
      <p:sp>
        <p:nvSpPr>
          <p:cNvPr id="8" name="Content Placeholder 7">
            <a:extLst>
              <a:ext uri="{FF2B5EF4-FFF2-40B4-BE49-F238E27FC236}">
                <a16:creationId xmlns:a16="http://schemas.microsoft.com/office/drawing/2014/main" id="{C377E56D-DF4A-4029-86C4-2C49A4AD1D9E}"/>
              </a:ext>
            </a:extLst>
          </p:cNvPr>
          <p:cNvSpPr>
            <a:spLocks noGrp="1"/>
          </p:cNvSpPr>
          <p:nvPr>
            <p:ph sz="quarter" idx="4294967295"/>
          </p:nvPr>
        </p:nvSpPr>
        <p:spPr>
          <a:xfrm>
            <a:off x="8579358" y="3535680"/>
            <a:ext cx="3291840" cy="3001645"/>
          </a:xfrm>
        </p:spPr>
        <p:txBody>
          <a:bodyPr/>
          <a:lstStyle/>
          <a:p>
            <a:r>
              <a:rPr lang="en-US" dirty="0"/>
              <a:t>My Retirement Benefits</a:t>
            </a:r>
          </a:p>
          <a:p>
            <a:r>
              <a:rPr lang="en-US" dirty="0"/>
              <a:t>Financial Awareness  Series</a:t>
            </a:r>
          </a:p>
        </p:txBody>
      </p:sp>
    </p:spTree>
    <p:custDataLst>
      <p:tags r:id="rId1"/>
    </p:custDataLst>
    <p:extLst>
      <p:ext uri="{BB962C8B-B14F-4D97-AF65-F5344CB8AC3E}">
        <p14:creationId xmlns:p14="http://schemas.microsoft.com/office/powerpoint/2010/main" val="18381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build="p"/>
      <p:bldP spid="7" grpId="0" build="p"/>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54BCC-C7F5-4A46-BFF0-532F0A998AD7}"/>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1DF39C40-6B0D-4A67-96F4-0415A28DBC37}"/>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F91A0734-7EE2-4A47-A28B-1D8E7750E653}"/>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68</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01BE9897-A7C7-4A4C-95EE-DFFB22BDF5C5}"/>
              </a:ext>
            </a:extLst>
          </p:cNvPr>
          <p:cNvPicPr>
            <a:picLocks noChangeAspect="1"/>
          </p:cNvPicPr>
          <p:nvPr/>
        </p:nvPicPr>
        <p:blipFill rotWithShape="1">
          <a:blip r:embed="rId4"/>
          <a:srcRect l="9269" r="9267" b="3846"/>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C8E5EDC7-2781-4BA0-A7E4-8764A95A6DD2}"/>
              </a:ext>
            </a:extLst>
          </p:cNvPr>
          <p:cNvSpPr/>
          <p:nvPr/>
        </p:nvSpPr>
        <p:spPr>
          <a:xfrm>
            <a:off x="3171825" y="3810000"/>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04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front of a computer&#10;&#10;Description automatically generated">
            <a:extLst>
              <a:ext uri="{FF2B5EF4-FFF2-40B4-BE49-F238E27FC236}">
                <a16:creationId xmlns:a16="http://schemas.microsoft.com/office/drawing/2014/main" id="{C092D71C-F676-0148-A5C8-C234BB168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67265"/>
            <a:ext cx="12189215" cy="8130745"/>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796465" y="-753403"/>
            <a:ext cx="5199993" cy="830302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6135" y="297306"/>
            <a:ext cx="4331614" cy="2165807"/>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6252" y="5130628"/>
            <a:ext cx="1032424" cy="1032424"/>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6252" y="3429000"/>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7213837" y="4502098"/>
            <a:ext cx="379893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7126253" y="5982789"/>
            <a:ext cx="506296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Pension2.com</a:t>
            </a:r>
          </a:p>
        </p:txBody>
      </p:sp>
    </p:spTree>
    <p:custDataLst>
      <p:tags r:id="rId1"/>
    </p:custDataLst>
    <p:extLst>
      <p:ext uri="{BB962C8B-B14F-4D97-AF65-F5344CB8AC3E}">
        <p14:creationId xmlns:p14="http://schemas.microsoft.com/office/powerpoint/2010/main" val="366057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CEAADE-3724-491B-9250-6909F6DA862D}"/>
              </a:ext>
            </a:extLst>
          </p:cNvPr>
          <p:cNvSpPr>
            <a:spLocks noGrp="1"/>
          </p:cNvSpPr>
          <p:nvPr>
            <p:ph type="dt" sz="half" idx="4294967295"/>
          </p:nvPr>
        </p:nvSpPr>
        <p:spPr>
          <a:xfrm>
            <a:off x="838200" y="6356350"/>
            <a:ext cx="2743200" cy="365125"/>
          </a:xfrm>
          <a:prstGeom prst="rect">
            <a:avLst/>
          </a:prstGeom>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E80E467C-11D8-4455-BAA3-8F9862768203}"/>
              </a:ext>
            </a:extLst>
          </p:cNvPr>
          <p:cNvSpPr>
            <a:spLocks noGrp="1"/>
          </p:cNvSpPr>
          <p:nvPr>
            <p:ph type="ftr" sz="quarter" idx="4294967295"/>
          </p:nvPr>
        </p:nvSpPr>
        <p:spPr>
          <a:xfrm>
            <a:off x="4038600" y="6356350"/>
            <a:ext cx="4114800" cy="365125"/>
          </a:xfrm>
          <a:prstGeom prst="rect">
            <a:avLst/>
          </a:prstGeom>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9177EE58-4524-4630-9C0B-609AE67C052D}"/>
              </a:ext>
            </a:extLst>
          </p:cNvPr>
          <p:cNvSpPr>
            <a:spLocks noGrp="1"/>
          </p:cNvSpPr>
          <p:nvPr>
            <p:ph type="sldNum" sz="quarter" idx="4294967295"/>
          </p:nvPr>
        </p:nvSpPr>
        <p:spPr>
          <a:xfrm>
            <a:off x="8610600" y="6356350"/>
            <a:ext cx="2743200" cy="365125"/>
          </a:xfrm>
          <a:prstGeom prst="rect">
            <a:avLst/>
          </a:prstGeom>
        </p:spPr>
        <p:txBody>
          <a:bodyPr/>
          <a:lstStyle/>
          <a:p>
            <a:pPr>
              <a:defRPr/>
            </a:pPr>
            <a:fld id="{D76B855D-E9CC-4FF8-AD85-6CDC7B89A0DE}" type="slidenum">
              <a:rPr lang="en-US" smtClean="0">
                <a:solidFill>
                  <a:prstClr val="black">
                    <a:tint val="75000"/>
                  </a:prstClr>
                </a:solidFill>
              </a:rPr>
              <a:pPr>
                <a:defRPr/>
              </a:pPr>
              <a:t>7</a:t>
            </a:fld>
            <a:endParaRPr lang="en-US" dirty="0">
              <a:solidFill>
                <a:prstClr val="black">
                  <a:tint val="75000"/>
                </a:prstClr>
              </a:solidFill>
            </a:endParaRPr>
          </a:p>
        </p:txBody>
      </p:sp>
      <p:pic>
        <p:nvPicPr>
          <p:cNvPr id="6" name="Picture 5" descr="Graphical user interface, website&#10;&#10;Description automatically generated">
            <a:extLst>
              <a:ext uri="{FF2B5EF4-FFF2-40B4-BE49-F238E27FC236}">
                <a16:creationId xmlns:a16="http://schemas.microsoft.com/office/drawing/2014/main" id="{3316699A-2807-477E-941E-E3691B226B50}"/>
              </a:ext>
            </a:extLst>
          </p:cNvPr>
          <p:cNvPicPr>
            <a:picLocks noChangeAspect="1"/>
          </p:cNvPicPr>
          <p:nvPr/>
        </p:nvPicPr>
        <p:blipFill rotWithShape="1">
          <a:blip r:embed="rId4"/>
          <a:srcRect l="7844" r="7844" b="3846"/>
          <a:stretch/>
        </p:blipFill>
        <p:spPr>
          <a:xfrm>
            <a:off x="1" y="0"/>
            <a:ext cx="12192000" cy="6858000"/>
          </a:xfrm>
          <a:prstGeom prst="rect">
            <a:avLst/>
          </a:prstGeom>
        </p:spPr>
      </p:pic>
      <p:sp>
        <p:nvSpPr>
          <p:cNvPr id="8" name="Arrow: Right 7">
            <a:extLst>
              <a:ext uri="{FF2B5EF4-FFF2-40B4-BE49-F238E27FC236}">
                <a16:creationId xmlns:a16="http://schemas.microsoft.com/office/drawing/2014/main" id="{9B3C456D-9879-4F78-AFC7-829FD6A3FF3A}"/>
              </a:ext>
            </a:extLst>
          </p:cNvPr>
          <p:cNvSpPr/>
          <p:nvPr/>
        </p:nvSpPr>
        <p:spPr>
          <a:xfrm rot="20971309">
            <a:off x="2814157" y="1674494"/>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387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rgbClr val="693C5F"/>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Questions with solid fill">
            <a:extLst>
              <a:ext uri="{FF2B5EF4-FFF2-40B4-BE49-F238E27FC236}">
                <a16:creationId xmlns:a16="http://schemas.microsoft.com/office/drawing/2014/main" id="{14153366-4C1B-451A-B4DD-7356D7C51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7920" y="937260"/>
            <a:ext cx="4983480" cy="4983480"/>
          </a:xfrm>
          <a:prstGeom prst="rect">
            <a:avLst/>
          </a:prstGeom>
        </p:spPr>
      </p:pic>
      <p:sp>
        <p:nvSpPr>
          <p:cNvPr id="3" name="Rectangle 2">
            <a:extLst>
              <a:ext uri="{FF2B5EF4-FFF2-40B4-BE49-F238E27FC236}">
                <a16:creationId xmlns:a16="http://schemas.microsoft.com/office/drawing/2014/main" id="{1818EEDF-FCC1-0E2B-3979-EAF9930F8199}"/>
              </a:ext>
            </a:extLst>
          </p:cNvPr>
          <p:cNvSpPr/>
          <p:nvPr/>
        </p:nvSpPr>
        <p:spPr>
          <a:xfrm>
            <a:off x="1515414" y="1573250"/>
            <a:ext cx="3198254" cy="1200329"/>
          </a:xfrm>
          <a:prstGeom prst="rect">
            <a:avLst/>
          </a:prstGeom>
        </p:spPr>
        <p:txBody>
          <a:bodyPr wrap="square">
            <a:spAutoFit/>
          </a:bodyPr>
          <a:lstStyle/>
          <a:p>
            <a:r>
              <a:rPr lang="en-US" sz="3600" b="1" dirty="0" err="1"/>
              <a:t>CalSTRS.com</a:t>
            </a:r>
            <a:br>
              <a:rPr lang="en-US" sz="3600" b="1" dirty="0"/>
            </a:br>
            <a:r>
              <a:rPr lang="en-US" sz="3600" b="1" i="1" dirty="0" err="1"/>
              <a:t>my</a:t>
            </a:r>
            <a:r>
              <a:rPr lang="en-US" sz="3600" b="1" dirty="0" err="1"/>
              <a:t>CalSTRS</a:t>
            </a:r>
            <a:endParaRPr lang="en-US" sz="3600" b="1" dirty="0"/>
          </a:p>
        </p:txBody>
      </p:sp>
      <p:sp>
        <p:nvSpPr>
          <p:cNvPr id="6" name="Title 1">
            <a:extLst>
              <a:ext uri="{FF2B5EF4-FFF2-40B4-BE49-F238E27FC236}">
                <a16:creationId xmlns:a16="http://schemas.microsoft.com/office/drawing/2014/main" id="{477C39A6-453C-0D3F-E6D7-C4ACF1445A75}"/>
              </a:ext>
            </a:extLst>
          </p:cNvPr>
          <p:cNvSpPr txBox="1">
            <a:spLocks/>
          </p:cNvSpPr>
          <p:nvPr/>
        </p:nvSpPr>
        <p:spPr>
          <a:xfrm>
            <a:off x="803985" y="2936383"/>
            <a:ext cx="4395216" cy="1803043"/>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4000">
                <a:solidFill>
                  <a:schemeClr val="tx1"/>
                </a:solidFill>
              </a:rPr>
              <a:t>800-228-5453</a:t>
            </a:r>
            <a:br>
              <a:rPr lang="en-US" sz="4000">
                <a:solidFill>
                  <a:schemeClr val="tx1"/>
                </a:solidFill>
              </a:rPr>
            </a:br>
            <a:r>
              <a:rPr lang="en-US" sz="2000">
                <a:solidFill>
                  <a:schemeClr val="tx1"/>
                </a:solidFill>
              </a:rPr>
              <a:t>*Press 2 for Customer Service.</a:t>
            </a:r>
            <a:br>
              <a:rPr lang="en-US" sz="4000">
                <a:solidFill>
                  <a:schemeClr val="tx1"/>
                </a:solidFill>
              </a:rPr>
            </a:br>
            <a:r>
              <a:rPr lang="en-US" sz="4000">
                <a:solidFill>
                  <a:schemeClr val="tx1"/>
                </a:solidFill>
              </a:rPr>
              <a:t>Monday – Friday</a:t>
            </a:r>
            <a:br>
              <a:rPr lang="en-US" sz="4000">
                <a:solidFill>
                  <a:schemeClr val="tx1"/>
                </a:solidFill>
              </a:rPr>
            </a:br>
            <a:r>
              <a:rPr lang="en-US" sz="4000">
                <a:solidFill>
                  <a:schemeClr val="tx1"/>
                </a:solidFill>
              </a:rPr>
              <a:t>8 a.m. – 5 p.m.</a:t>
            </a:r>
            <a:endParaRPr lang="en-US" sz="4000" dirty="0">
              <a:solidFill>
                <a:schemeClr val="tx1"/>
              </a:solidFill>
            </a:endParaRPr>
          </a:p>
        </p:txBody>
      </p:sp>
    </p:spTree>
    <p:custDataLst>
      <p:tags r:id="rId1"/>
    </p:custDataLst>
    <p:extLst>
      <p:ext uri="{BB962C8B-B14F-4D97-AF65-F5344CB8AC3E}">
        <p14:creationId xmlns:p14="http://schemas.microsoft.com/office/powerpoint/2010/main" val="1522768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26D02-C740-04B9-AD14-48E49512DD08}"/>
              </a:ext>
            </a:extLst>
          </p:cNvPr>
          <p:cNvPicPr>
            <a:picLocks noChangeAspect="1"/>
          </p:cNvPicPr>
          <p:nvPr/>
        </p:nvPicPr>
        <p:blipFill rotWithShape="1">
          <a:blip r:embed="rId4"/>
          <a:srcRect l="6764" r="6764"/>
          <a:stretch/>
        </p:blipFill>
        <p:spPr>
          <a:xfrm>
            <a:off x="-1" y="0"/>
            <a:ext cx="12192001" cy="6858000"/>
          </a:xfrm>
          <a:prstGeom prst="rect">
            <a:avLst/>
          </a:prstGeom>
        </p:spPr>
      </p:pic>
      <p:sp>
        <p:nvSpPr>
          <p:cNvPr id="8" name="Arrow: Right 7">
            <a:extLst>
              <a:ext uri="{FF2B5EF4-FFF2-40B4-BE49-F238E27FC236}">
                <a16:creationId xmlns:a16="http://schemas.microsoft.com/office/drawing/2014/main" id="{B59BA5F4-C2EF-4C3A-A4A3-A3229A064CEE}"/>
              </a:ext>
            </a:extLst>
          </p:cNvPr>
          <p:cNvSpPr/>
          <p:nvPr/>
        </p:nvSpPr>
        <p:spPr>
          <a:xfrm rot="5400000">
            <a:off x="11353800" y="6264275"/>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676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rgbClr val="693C5F"/>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5E2D3-8539-6434-9CB4-9F335CA77BEF}"/>
              </a:ext>
            </a:extLst>
          </p:cNvPr>
          <p:cNvPicPr>
            <a:picLocks noChangeAspect="1"/>
          </p:cNvPicPr>
          <p:nvPr/>
        </p:nvPicPr>
        <p:blipFill rotWithShape="1">
          <a:blip r:embed="rId4"/>
          <a:srcRect l="6764" r="6764"/>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FE16928B-CD72-4142-487C-71F33541A206}"/>
              </a:ext>
            </a:extLst>
          </p:cNvPr>
          <p:cNvSpPr/>
          <p:nvPr/>
        </p:nvSpPr>
        <p:spPr>
          <a:xfrm>
            <a:off x="3133725" y="540544"/>
            <a:ext cx="2266950" cy="2728912"/>
          </a:xfrm>
          <a:prstGeom prst="roundRect">
            <a:avLst>
              <a:gd name="adj" fmla="val 5401"/>
            </a:avLst>
          </a:prstGeom>
          <a:solidFill>
            <a:srgbClr val="BCA6B7">
              <a:alpha val="15000"/>
            </a:srgbClr>
          </a:solidFill>
          <a:ln>
            <a:solidFill>
              <a:srgbClr val="6A3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24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95D578-6CCB-4F43-A630-95AA6572E218}">
  <ds:schemaRefs>
    <ds:schemaRef ds:uri="http://schemas.microsoft.com/sharepoint/v3/contenttype/forms"/>
  </ds:schemaRefs>
</ds:datastoreItem>
</file>

<file path=customXml/itemProps2.xml><?xml version="1.0" encoding="utf-8"?>
<ds:datastoreItem xmlns:ds="http://schemas.openxmlformats.org/officeDocument/2006/customXml" ds:itemID="{FBDEF148-1770-458F-8F5B-C3D0A278AA97}">
  <ds:schemaRefs>
    <ds:schemaRef ds:uri="185d446d-8075-4b8c-a1bd-3252dd21adcc"/>
    <ds:schemaRef ds:uri="http://schemas.openxmlformats.org/package/2006/metadata/core-properties"/>
    <ds:schemaRef ds:uri="http://purl.org/dc/terms/"/>
    <ds:schemaRef ds:uri="eaca6531-de42-4d1a-9a99-812504dc1e74"/>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e5b4fa3f-e97b-4786-a085-858623f83f36"/>
    <ds:schemaRef ds:uri="d5aee3cc-3b4e-4327-ab27-9b44020fdee2"/>
  </ds:schemaRefs>
</ds:datastoreItem>
</file>

<file path=customXml/itemProps3.xml><?xml version="1.0" encoding="utf-8"?>
<ds:datastoreItem xmlns:ds="http://schemas.openxmlformats.org/officeDocument/2006/customXml" ds:itemID="{7F22F88C-17DB-47CC-A305-A7B49826BB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4fa3f-e97b-4786-a085-858623f83f36"/>
    <ds:schemaRef ds:uri="d5aee3cc-3b4e-4327-ab27-9b44020fd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{5F1C58B7-82D0-48FE-81FF-3A4A0733295B}tf78504181_win32</Template>
  <TotalTime>9280</TotalTime>
  <Words>7157</Words>
  <Application>Microsoft Office PowerPoint</Application>
  <PresentationFormat>Widescreen</PresentationFormat>
  <Paragraphs>791</Paragraphs>
  <Slides>70</Slides>
  <Notes>70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70</vt:i4>
      </vt:variant>
    </vt:vector>
  </HeadingPairs>
  <TitlesOfParts>
    <vt:vector size="75" baseType="lpstr">
      <vt:lpstr>MS PGothic</vt:lpstr>
      <vt:lpstr>Arial</vt:lpstr>
      <vt:lpstr>Calibri</vt:lpstr>
      <vt:lpstr>ShapesVTI</vt:lpstr>
      <vt:lpstr>Office Theme</vt:lpstr>
      <vt:lpstr>Midcareer Educator</vt:lpstr>
      <vt:lpstr>Trust CalSTR, not impersonators</vt:lpstr>
      <vt:lpstr>Trust  CalSTR, not impersonators</vt:lpstr>
      <vt:lpstr>Objectives</vt:lpstr>
      <vt:lpstr>CalSTRS midcareer webpage</vt:lpstr>
      <vt:lpstr>PowerPoint Presentation</vt:lpstr>
      <vt:lpstr>PowerPoint Presentation</vt:lpstr>
      <vt:lpstr>PowerPoint Presentation</vt:lpstr>
      <vt:lpstr>PowerPoint Presentation</vt:lpstr>
      <vt:lpstr>PowerPoint Presentation</vt:lpstr>
      <vt:lpstr>Your myCalSTRS account</vt:lpstr>
      <vt:lpstr>PowerPoint Presentation</vt:lpstr>
      <vt:lpstr>PowerPoint Presentation</vt:lpstr>
      <vt:lpstr>Know your midcareer benefits</vt:lpstr>
      <vt:lpstr>Understand your benefits</vt:lpstr>
      <vt:lpstr>PowerPoint Presentation</vt:lpstr>
      <vt:lpstr>Learn and Discover: Midcareer</vt:lpstr>
      <vt:lpstr>PowerPoint Presentation</vt:lpstr>
      <vt:lpstr>Midcareer checklist</vt:lpstr>
      <vt:lpstr>PowerPoint Presentation</vt:lpstr>
      <vt:lpstr>Attend a midcareer webinar</vt:lpstr>
      <vt:lpstr>PowerPoint Presentation</vt:lpstr>
      <vt:lpstr>Boost your retirement savings with Pension2</vt:lpstr>
      <vt:lpstr>PowerPoint Presentation</vt:lpstr>
      <vt:lpstr>Retirement Benefits Calculator</vt:lpstr>
      <vt:lpstr>View your Retirement Progress Report in your myCalSTRS account.</vt:lpstr>
      <vt:lpstr>PowerPoint Presentation</vt:lpstr>
      <vt:lpstr>PowerPoint Presentation</vt:lpstr>
      <vt:lpstr>Your Retirement Progress Report</vt:lpstr>
      <vt:lpstr>PowerPoint Presentation</vt:lpstr>
      <vt:lpstr>PowerPoint Presentation</vt:lpstr>
      <vt:lpstr>  Age 45</vt:lpstr>
      <vt:lpstr>PowerPoint Presentation</vt:lpstr>
      <vt:lpstr>PowerPoint Presentation</vt:lpstr>
      <vt:lpstr>PowerPoint Presentation</vt:lpstr>
      <vt:lpstr>Protecting a loved one</vt:lpstr>
      <vt:lpstr>PowerPoint Presentation</vt:lpstr>
      <vt:lpstr>PowerPoint Presentation</vt:lpstr>
      <vt:lpstr>PowerPoint Presentation</vt:lpstr>
      <vt:lpstr>  DBS</vt:lpstr>
      <vt:lpstr>PowerPoint Presentation</vt:lpstr>
      <vt:lpstr>PowerPoint Presentation</vt:lpstr>
      <vt:lpstr>PowerPoint Presentation</vt:lpstr>
      <vt:lpstr>PowerPoint Presentation</vt:lpstr>
      <vt:lpstr>PowerPoint Presentation</vt:lpstr>
      <vt:lpstr>What’s not included in your RPR?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your monthly benefit</vt:lpstr>
      <vt:lpstr>PowerPoint Presentation</vt:lpstr>
      <vt:lpstr>PowerPoint Presentation</vt:lpstr>
      <vt:lpstr>PowerPoint Presentation</vt:lpstr>
      <vt:lpstr>PowerPoint Presentation</vt:lpstr>
      <vt:lpstr>Be your own advocate</vt:lpstr>
      <vt:lpstr>PowerPoint Presentation</vt:lpstr>
      <vt:lpstr>As you near retirement</vt:lpstr>
      <vt:lpstr>For more information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Midcareer Learn &amp; Discover</dc:title>
  <dc:creator>CalSTRS-RR-PDT</dc:creator>
  <cp:lastModifiedBy>James Doak</cp:lastModifiedBy>
  <cp:revision>77</cp:revision>
  <dcterms:created xsi:type="dcterms:W3CDTF">2022-04-04T16:23:45Z</dcterms:created>
  <dcterms:modified xsi:type="dcterms:W3CDTF">2024-10-22T19:27:46Z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0x0101003F94940101FC6A44A8E4B10AE948FA2B</vt:lpwstr>
  </property>
  <property fmtid="{D5CDD505-2E9C-101B-9397-08002B2CF9AE}" pid="3" name="ArticulateGUID">
    <vt:lpwstr>FCF96424-47B7-42D6-ADD4-225C831031EF</vt:lpwstr>
  </property>
  <property fmtid="{D5CDD505-2E9C-101B-9397-08002B2CF9AE}" pid="4" name="ArticulatePath">
    <vt:lpwstr>Midcareer Educator 2022 NW for review (002)</vt:lpwstr>
  </property>
  <property fmtid="{D5CDD505-2E9C-101B-9397-08002B2CF9AE}" pid="5" name="MediaServiceImageTags">
    <vt:lpwstr/>
  </property>
</Properties>
</file>