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9.xml" ContentType="application/vnd.openxmlformats-officedocument.presentationml.tags+xml"/>
  <Override PartName="/ppt/notesSlides/notesSlide58.xml" ContentType="application/vnd.openxmlformats-officedocument.presentationml.notesSlide+xml"/>
  <Override PartName="/ppt/tags/tag40.xml" ContentType="application/vnd.openxmlformats-officedocument.presentationml.tags+xml"/>
  <Override PartName="/ppt/notesSlides/notesSlide59.xml" ContentType="application/vnd.openxmlformats-officedocument.presentationml.notesSlide+xml"/>
  <Override PartName="/ppt/tags/tag41.xml" ContentType="application/vnd.openxmlformats-officedocument.presentationml.tags+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821" r:id="rId5"/>
  </p:sldMasterIdLst>
  <p:notesMasterIdLst>
    <p:notesMasterId r:id="rId68"/>
  </p:notesMasterIdLst>
  <p:handoutMasterIdLst>
    <p:handoutMasterId r:id="rId69"/>
  </p:handoutMasterIdLst>
  <p:sldIdLst>
    <p:sldId id="687" r:id="rId6"/>
    <p:sldId id="289" r:id="rId7"/>
    <p:sldId id="613" r:id="rId8"/>
    <p:sldId id="688" r:id="rId9"/>
    <p:sldId id="3943" r:id="rId10"/>
    <p:sldId id="689" r:id="rId11"/>
    <p:sldId id="654" r:id="rId12"/>
    <p:sldId id="655" r:id="rId13"/>
    <p:sldId id="656" r:id="rId14"/>
    <p:sldId id="649" r:id="rId15"/>
    <p:sldId id="690" r:id="rId16"/>
    <p:sldId id="667" r:id="rId17"/>
    <p:sldId id="3860" r:id="rId18"/>
    <p:sldId id="3861" r:id="rId19"/>
    <p:sldId id="3910" r:id="rId20"/>
    <p:sldId id="3855" r:id="rId21"/>
    <p:sldId id="3854" r:id="rId22"/>
    <p:sldId id="3852" r:id="rId23"/>
    <p:sldId id="3846" r:id="rId24"/>
    <p:sldId id="3856" r:id="rId25"/>
    <p:sldId id="3847" r:id="rId26"/>
    <p:sldId id="3857" r:id="rId27"/>
    <p:sldId id="3848" r:id="rId28"/>
    <p:sldId id="3858" r:id="rId29"/>
    <p:sldId id="3945" r:id="rId30"/>
    <p:sldId id="675" r:id="rId31"/>
    <p:sldId id="540" r:id="rId32"/>
    <p:sldId id="3849" r:id="rId33"/>
    <p:sldId id="3859" r:id="rId34"/>
    <p:sldId id="3911" r:id="rId35"/>
    <p:sldId id="3913" r:id="rId36"/>
    <p:sldId id="3862" r:id="rId37"/>
    <p:sldId id="3863" r:id="rId38"/>
    <p:sldId id="3864" r:id="rId39"/>
    <p:sldId id="3865" r:id="rId40"/>
    <p:sldId id="3914" r:id="rId41"/>
    <p:sldId id="3915" r:id="rId42"/>
    <p:sldId id="3916" r:id="rId43"/>
    <p:sldId id="3917" r:id="rId44"/>
    <p:sldId id="3918" r:id="rId45"/>
    <p:sldId id="3928" r:id="rId46"/>
    <p:sldId id="3929" r:id="rId47"/>
    <p:sldId id="669" r:id="rId48"/>
    <p:sldId id="671" r:id="rId49"/>
    <p:sldId id="3932" r:id="rId50"/>
    <p:sldId id="3920" r:id="rId51"/>
    <p:sldId id="3921" r:id="rId52"/>
    <p:sldId id="3936" r:id="rId53"/>
    <p:sldId id="3935" r:id="rId54"/>
    <p:sldId id="3937" r:id="rId55"/>
    <p:sldId id="3926" r:id="rId56"/>
    <p:sldId id="3922" r:id="rId57"/>
    <p:sldId id="3930" r:id="rId58"/>
    <p:sldId id="682" r:id="rId59"/>
    <p:sldId id="3938" r:id="rId60"/>
    <p:sldId id="686" r:id="rId61"/>
    <p:sldId id="3939" r:id="rId62"/>
    <p:sldId id="3940" r:id="rId63"/>
    <p:sldId id="3941" r:id="rId64"/>
    <p:sldId id="3897" r:id="rId65"/>
    <p:sldId id="323" r:id="rId66"/>
    <p:sldId id="576" r:id="rId67"/>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KLqs/IUw/qHnNi8NNDSGQ==" hashData="ZwUd0sTQPhlDYEXbcGumNBB1fvoolOCm+cL3DrWKgJ683K5/uSr++0rXujSwBbWfyurpn9h5ez21u1Ml8bUiE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w Saechao" initials="LS" lastIdx="1" clrIdx="0">
    <p:extLst>
      <p:ext uri="{19B8F6BF-5375-455C-9EA6-DF929625EA0E}">
        <p15:presenceInfo xmlns:p15="http://schemas.microsoft.com/office/powerpoint/2012/main" userId="S::LSaechao@calstrs.com::26afcbe1-336f-4924-84a2-2a1695574add" providerId="AD"/>
      </p:ext>
    </p:extLst>
  </p:cmAuthor>
  <p:cmAuthor id="2" name="Renee Evarts" initials="RE" lastIdx="2" clrIdx="1">
    <p:extLst>
      <p:ext uri="{19B8F6BF-5375-455C-9EA6-DF929625EA0E}">
        <p15:presenceInfo xmlns:p15="http://schemas.microsoft.com/office/powerpoint/2012/main" userId="S::REvarts@calstrs.com::b422f266-834d-479a-9bc0-e6f570ba93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F2A"/>
    <a:srgbClr val="FFFFFF"/>
    <a:srgbClr val="758157"/>
    <a:srgbClr val="C1CF99"/>
    <a:srgbClr val="7E8B27"/>
    <a:srgbClr val="454E18"/>
    <a:srgbClr val="53612D"/>
    <a:srgbClr val="693C5F"/>
    <a:srgbClr val="660066"/>
    <a:srgbClr val="8D5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47" autoAdjust="0"/>
    <p:restoredTop sz="92949" autoAdjust="0"/>
  </p:normalViewPr>
  <p:slideViewPr>
    <p:cSldViewPr snapToGrid="0">
      <p:cViewPr varScale="1">
        <p:scale>
          <a:sx n="96" d="100"/>
          <a:sy n="96" d="100"/>
        </p:scale>
        <p:origin x="102" y="222"/>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110" d="100"/>
          <a:sy n="110" d="100"/>
        </p:scale>
        <p:origin x="15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8CA24F7A-C44F-4EFF-ABFC-8E370DB3E887}"/>
    <pc:docChg chg="undo custSel delSld modSld">
      <pc:chgData name="Nicole Wible" userId="a0e7e227-9248-44ec-a601-84519f6eb189" providerId="ADAL" clId="{8CA24F7A-C44F-4EFF-ABFC-8E370DB3E887}" dt="2022-07-21T04:57:44.362" v="3337" actId="20577"/>
      <pc:docMkLst>
        <pc:docMk/>
      </pc:docMkLst>
      <pc:sldChg chg="addSp delSp mod modNotesTx">
        <pc:chgData name="Nicole Wible" userId="a0e7e227-9248-44ec-a601-84519f6eb189" providerId="ADAL" clId="{8CA24F7A-C44F-4EFF-ABFC-8E370DB3E887}" dt="2022-07-21T01:50:31.333" v="6"/>
        <pc:sldMkLst>
          <pc:docMk/>
          <pc:sldMk cId="3166611695" sldId="289"/>
        </pc:sldMkLst>
        <pc:spChg chg="add del">
          <ac:chgData name="Nicole Wible" userId="a0e7e227-9248-44ec-a601-84519f6eb189" providerId="ADAL" clId="{8CA24F7A-C44F-4EFF-ABFC-8E370DB3E887}" dt="2022-07-21T01:50:30.017" v="5" actId="22"/>
          <ac:spMkLst>
            <pc:docMk/>
            <pc:sldMk cId="3166611695" sldId="289"/>
            <ac:spMk id="7" creationId="{49C28920-1CB5-4B5A-A8D2-4B51078DC920}"/>
          </ac:spMkLst>
        </pc:spChg>
      </pc:sldChg>
      <pc:sldChg chg="modNotesTx">
        <pc:chgData name="Nicole Wible" userId="a0e7e227-9248-44ec-a601-84519f6eb189" providerId="ADAL" clId="{8CA24F7A-C44F-4EFF-ABFC-8E370DB3E887}" dt="2022-07-21T02:48:35.085" v="60"/>
        <pc:sldMkLst>
          <pc:docMk/>
          <pc:sldMk cId="3660571952" sldId="323"/>
        </pc:sldMkLst>
      </pc:sldChg>
      <pc:sldChg chg="modNotesTx">
        <pc:chgData name="Nicole Wible" userId="a0e7e227-9248-44ec-a601-84519f6eb189" providerId="ADAL" clId="{8CA24F7A-C44F-4EFF-ABFC-8E370DB3E887}" dt="2022-07-21T02:49:02.888" v="63"/>
        <pc:sldMkLst>
          <pc:docMk/>
          <pc:sldMk cId="218413058" sldId="575"/>
        </pc:sldMkLst>
      </pc:sldChg>
      <pc:sldChg chg="modNotesTx">
        <pc:chgData name="Nicole Wible" userId="a0e7e227-9248-44ec-a601-84519f6eb189" providerId="ADAL" clId="{8CA24F7A-C44F-4EFF-ABFC-8E370DB3E887}" dt="2022-07-21T01:50:41.693" v="7"/>
        <pc:sldMkLst>
          <pc:docMk/>
          <pc:sldMk cId="406345953" sldId="613"/>
        </pc:sldMkLst>
      </pc:sldChg>
      <pc:sldChg chg="modNotesTx">
        <pc:chgData name="Nicole Wible" userId="a0e7e227-9248-44ec-a601-84519f6eb189" providerId="ADAL" clId="{8CA24F7A-C44F-4EFF-ABFC-8E370DB3E887}" dt="2022-07-21T01:51:41.026" v="14"/>
        <pc:sldMkLst>
          <pc:docMk/>
          <pc:sldMk cId="907629252" sldId="649"/>
        </pc:sldMkLst>
      </pc:sldChg>
      <pc:sldChg chg="modNotesTx">
        <pc:chgData name="Nicole Wible" userId="a0e7e227-9248-44ec-a601-84519f6eb189" providerId="ADAL" clId="{8CA24F7A-C44F-4EFF-ABFC-8E370DB3E887}" dt="2022-07-21T01:51:17.514" v="11"/>
        <pc:sldMkLst>
          <pc:docMk/>
          <pc:sldMk cId="480845001" sldId="654"/>
        </pc:sldMkLst>
      </pc:sldChg>
      <pc:sldChg chg="modNotesTx">
        <pc:chgData name="Nicole Wible" userId="a0e7e227-9248-44ec-a601-84519f6eb189" providerId="ADAL" clId="{8CA24F7A-C44F-4EFF-ABFC-8E370DB3E887}" dt="2022-07-21T01:51:25.703" v="12"/>
        <pc:sldMkLst>
          <pc:docMk/>
          <pc:sldMk cId="2401621111" sldId="655"/>
        </pc:sldMkLst>
      </pc:sldChg>
      <pc:sldChg chg="modNotesTx">
        <pc:chgData name="Nicole Wible" userId="a0e7e227-9248-44ec-a601-84519f6eb189" providerId="ADAL" clId="{8CA24F7A-C44F-4EFF-ABFC-8E370DB3E887}" dt="2022-07-21T01:51:32.598" v="13"/>
        <pc:sldMkLst>
          <pc:docMk/>
          <pc:sldMk cId="4095972679" sldId="656"/>
        </pc:sldMkLst>
      </pc:sldChg>
      <pc:sldChg chg="modNotesTx">
        <pc:chgData name="Nicole Wible" userId="a0e7e227-9248-44ec-a601-84519f6eb189" providerId="ADAL" clId="{8CA24F7A-C44F-4EFF-ABFC-8E370DB3E887}" dt="2022-07-21T01:52:50.780" v="16"/>
        <pc:sldMkLst>
          <pc:docMk/>
          <pc:sldMk cId="2398152931" sldId="667"/>
        </pc:sldMkLst>
      </pc:sldChg>
      <pc:sldChg chg="modNotesTx">
        <pc:chgData name="Nicole Wible" userId="a0e7e227-9248-44ec-a601-84519f6eb189" providerId="ADAL" clId="{8CA24F7A-C44F-4EFF-ABFC-8E370DB3E887}" dt="2022-07-21T04:44:32.493" v="2253" actId="6549"/>
        <pc:sldMkLst>
          <pc:docMk/>
          <pc:sldMk cId="1035777276" sldId="669"/>
        </pc:sldMkLst>
      </pc:sldChg>
      <pc:sldChg chg="modNotesTx">
        <pc:chgData name="Nicole Wible" userId="a0e7e227-9248-44ec-a601-84519f6eb189" providerId="ADAL" clId="{8CA24F7A-C44F-4EFF-ABFC-8E370DB3E887}" dt="2022-07-21T04:44:42.351" v="2273" actId="6549"/>
        <pc:sldMkLst>
          <pc:docMk/>
          <pc:sldMk cId="1512274399" sldId="671"/>
        </pc:sldMkLst>
      </pc:sldChg>
      <pc:sldChg chg="del modNotesTx">
        <pc:chgData name="Nicole Wible" userId="a0e7e227-9248-44ec-a601-84519f6eb189" providerId="ADAL" clId="{8CA24F7A-C44F-4EFF-ABFC-8E370DB3E887}" dt="2022-07-21T04:45:02.644" v="2278" actId="47"/>
        <pc:sldMkLst>
          <pc:docMk/>
          <pc:sldMk cId="2286582554" sldId="675"/>
        </pc:sldMkLst>
      </pc:sldChg>
      <pc:sldChg chg="modNotesTx">
        <pc:chgData name="Nicole Wible" userId="a0e7e227-9248-44ec-a601-84519f6eb189" providerId="ADAL" clId="{8CA24F7A-C44F-4EFF-ABFC-8E370DB3E887}" dt="2022-07-21T04:55:54.389" v="3227" actId="6549"/>
        <pc:sldMkLst>
          <pc:docMk/>
          <pc:sldMk cId="2733153225" sldId="682"/>
        </pc:sldMkLst>
      </pc:sldChg>
      <pc:sldChg chg="modNotesTx">
        <pc:chgData name="Nicole Wible" userId="a0e7e227-9248-44ec-a601-84519f6eb189" providerId="ADAL" clId="{8CA24F7A-C44F-4EFF-ABFC-8E370DB3E887}" dt="2022-07-21T04:56:33.327" v="3285" actId="6549"/>
        <pc:sldMkLst>
          <pc:docMk/>
          <pc:sldMk cId="2876518561" sldId="686"/>
        </pc:sldMkLst>
      </pc:sldChg>
      <pc:sldChg chg="modNotesTx">
        <pc:chgData name="Nicole Wible" userId="a0e7e227-9248-44ec-a601-84519f6eb189" providerId="ADAL" clId="{8CA24F7A-C44F-4EFF-ABFC-8E370DB3E887}" dt="2022-07-21T01:50:20.163" v="3"/>
        <pc:sldMkLst>
          <pc:docMk/>
          <pc:sldMk cId="1035347017" sldId="687"/>
        </pc:sldMkLst>
      </pc:sldChg>
      <pc:sldChg chg="modNotesTx">
        <pc:chgData name="Nicole Wible" userId="a0e7e227-9248-44ec-a601-84519f6eb189" providerId="ADAL" clId="{8CA24F7A-C44F-4EFF-ABFC-8E370DB3E887}" dt="2022-07-21T04:26:26.156" v="81" actId="6549"/>
        <pc:sldMkLst>
          <pc:docMk/>
          <pc:sldMk cId="2147954767" sldId="688"/>
        </pc:sldMkLst>
      </pc:sldChg>
      <pc:sldChg chg="modNotesTx">
        <pc:chgData name="Nicole Wible" userId="a0e7e227-9248-44ec-a601-84519f6eb189" providerId="ADAL" clId="{8CA24F7A-C44F-4EFF-ABFC-8E370DB3E887}" dt="2022-07-21T01:51:12.415" v="10"/>
        <pc:sldMkLst>
          <pc:docMk/>
          <pc:sldMk cId="912810683" sldId="689"/>
        </pc:sldMkLst>
      </pc:sldChg>
      <pc:sldChg chg="modNotesTx">
        <pc:chgData name="Nicole Wible" userId="a0e7e227-9248-44ec-a601-84519f6eb189" providerId="ADAL" clId="{8CA24F7A-C44F-4EFF-ABFC-8E370DB3E887}" dt="2022-07-21T01:52:25.221" v="15"/>
        <pc:sldMkLst>
          <pc:docMk/>
          <pc:sldMk cId="3890156556" sldId="690"/>
        </pc:sldMkLst>
      </pc:sldChg>
      <pc:sldChg chg="modNotesTx">
        <pc:chgData name="Nicole Wible" userId="a0e7e227-9248-44ec-a601-84519f6eb189" providerId="ADAL" clId="{8CA24F7A-C44F-4EFF-ABFC-8E370DB3E887}" dt="2022-07-21T01:50:08.511" v="0"/>
        <pc:sldMkLst>
          <pc:docMk/>
          <pc:sldMk cId="1264151510" sldId="3835"/>
        </pc:sldMkLst>
      </pc:sldChg>
      <pc:sldChg chg="modNotesTx">
        <pc:chgData name="Nicole Wible" userId="a0e7e227-9248-44ec-a601-84519f6eb189" providerId="ADAL" clId="{8CA24F7A-C44F-4EFF-ABFC-8E370DB3E887}" dt="2022-07-21T01:54:19.351" v="24"/>
        <pc:sldMkLst>
          <pc:docMk/>
          <pc:sldMk cId="358866125" sldId="3846"/>
        </pc:sldMkLst>
      </pc:sldChg>
      <pc:sldChg chg="modNotesTx">
        <pc:chgData name="Nicole Wible" userId="a0e7e227-9248-44ec-a601-84519f6eb189" providerId="ADAL" clId="{8CA24F7A-C44F-4EFF-ABFC-8E370DB3E887}" dt="2022-07-21T01:54:35.746" v="26"/>
        <pc:sldMkLst>
          <pc:docMk/>
          <pc:sldMk cId="3538588619" sldId="3847"/>
        </pc:sldMkLst>
      </pc:sldChg>
      <pc:sldChg chg="modNotesTx">
        <pc:chgData name="Nicole Wible" userId="a0e7e227-9248-44ec-a601-84519f6eb189" providerId="ADAL" clId="{8CA24F7A-C44F-4EFF-ABFC-8E370DB3E887}" dt="2022-07-21T02:40:56.475" v="28"/>
        <pc:sldMkLst>
          <pc:docMk/>
          <pc:sldMk cId="2333027710" sldId="3848"/>
        </pc:sldMkLst>
      </pc:sldChg>
      <pc:sldChg chg="modNotesTx">
        <pc:chgData name="Nicole Wible" userId="a0e7e227-9248-44ec-a601-84519f6eb189" providerId="ADAL" clId="{8CA24F7A-C44F-4EFF-ABFC-8E370DB3E887}" dt="2022-07-21T02:41:11.484" v="30"/>
        <pc:sldMkLst>
          <pc:docMk/>
          <pc:sldMk cId="3791847167" sldId="3849"/>
        </pc:sldMkLst>
      </pc:sldChg>
      <pc:sldChg chg="modNotesTx">
        <pc:chgData name="Nicole Wible" userId="a0e7e227-9248-44ec-a601-84519f6eb189" providerId="ADAL" clId="{8CA24F7A-C44F-4EFF-ABFC-8E370DB3E887}" dt="2022-07-21T01:53:47.779" v="22"/>
        <pc:sldMkLst>
          <pc:docMk/>
          <pc:sldMk cId="843467711" sldId="3852"/>
        </pc:sldMkLst>
      </pc:sldChg>
      <pc:sldChg chg="modNotesTx">
        <pc:chgData name="Nicole Wible" userId="a0e7e227-9248-44ec-a601-84519f6eb189" providerId="ADAL" clId="{8CA24F7A-C44F-4EFF-ABFC-8E370DB3E887}" dt="2022-07-21T01:53:38.140" v="21"/>
        <pc:sldMkLst>
          <pc:docMk/>
          <pc:sldMk cId="2571854833" sldId="3854"/>
        </pc:sldMkLst>
      </pc:sldChg>
      <pc:sldChg chg="modNotesTx">
        <pc:chgData name="Nicole Wible" userId="a0e7e227-9248-44ec-a601-84519f6eb189" providerId="ADAL" clId="{8CA24F7A-C44F-4EFF-ABFC-8E370DB3E887}" dt="2022-07-21T01:53:25.636" v="20"/>
        <pc:sldMkLst>
          <pc:docMk/>
          <pc:sldMk cId="1020401955" sldId="3855"/>
        </pc:sldMkLst>
      </pc:sldChg>
      <pc:sldChg chg="modNotesTx">
        <pc:chgData name="Nicole Wible" userId="a0e7e227-9248-44ec-a601-84519f6eb189" providerId="ADAL" clId="{8CA24F7A-C44F-4EFF-ABFC-8E370DB3E887}" dt="2022-07-21T01:54:26.287" v="25"/>
        <pc:sldMkLst>
          <pc:docMk/>
          <pc:sldMk cId="783069359" sldId="3856"/>
        </pc:sldMkLst>
      </pc:sldChg>
      <pc:sldChg chg="modNotesTx">
        <pc:chgData name="Nicole Wible" userId="a0e7e227-9248-44ec-a601-84519f6eb189" providerId="ADAL" clId="{8CA24F7A-C44F-4EFF-ABFC-8E370DB3E887}" dt="2022-07-21T04:27:16.445" v="89" actId="20577"/>
        <pc:sldMkLst>
          <pc:docMk/>
          <pc:sldMk cId="1130039744" sldId="3857"/>
        </pc:sldMkLst>
      </pc:sldChg>
      <pc:sldChg chg="modNotesTx">
        <pc:chgData name="Nicole Wible" userId="a0e7e227-9248-44ec-a601-84519f6eb189" providerId="ADAL" clId="{8CA24F7A-C44F-4EFF-ABFC-8E370DB3E887}" dt="2022-07-21T02:41:04.196" v="29"/>
        <pc:sldMkLst>
          <pc:docMk/>
          <pc:sldMk cId="3254196620" sldId="3858"/>
        </pc:sldMkLst>
      </pc:sldChg>
      <pc:sldChg chg="modNotesTx">
        <pc:chgData name="Nicole Wible" userId="a0e7e227-9248-44ec-a601-84519f6eb189" providerId="ADAL" clId="{8CA24F7A-C44F-4EFF-ABFC-8E370DB3E887}" dt="2022-07-21T02:41:20.415" v="31"/>
        <pc:sldMkLst>
          <pc:docMk/>
          <pc:sldMk cId="2819895064" sldId="3859"/>
        </pc:sldMkLst>
      </pc:sldChg>
      <pc:sldChg chg="modNotesTx">
        <pc:chgData name="Nicole Wible" userId="a0e7e227-9248-44ec-a601-84519f6eb189" providerId="ADAL" clId="{8CA24F7A-C44F-4EFF-ABFC-8E370DB3E887}" dt="2022-07-21T01:53:01.856" v="17"/>
        <pc:sldMkLst>
          <pc:docMk/>
          <pc:sldMk cId="80361021" sldId="3860"/>
        </pc:sldMkLst>
      </pc:sldChg>
      <pc:sldChg chg="modNotesTx">
        <pc:chgData name="Nicole Wible" userId="a0e7e227-9248-44ec-a601-84519f6eb189" providerId="ADAL" clId="{8CA24F7A-C44F-4EFF-ABFC-8E370DB3E887}" dt="2022-07-21T01:53:09.948" v="18"/>
        <pc:sldMkLst>
          <pc:docMk/>
          <pc:sldMk cId="2939387534" sldId="3861"/>
        </pc:sldMkLst>
      </pc:sldChg>
      <pc:sldChg chg="modNotesTx">
        <pc:chgData name="Nicole Wible" userId="a0e7e227-9248-44ec-a601-84519f6eb189" providerId="ADAL" clId="{8CA24F7A-C44F-4EFF-ABFC-8E370DB3E887}" dt="2022-07-21T02:42:34.873" v="35"/>
        <pc:sldMkLst>
          <pc:docMk/>
          <pc:sldMk cId="3841226176" sldId="3862"/>
        </pc:sldMkLst>
      </pc:sldChg>
      <pc:sldChg chg="modNotesTx">
        <pc:chgData name="Nicole Wible" userId="a0e7e227-9248-44ec-a601-84519f6eb189" providerId="ADAL" clId="{8CA24F7A-C44F-4EFF-ABFC-8E370DB3E887}" dt="2022-07-21T04:27:49.174" v="111" actId="20577"/>
        <pc:sldMkLst>
          <pc:docMk/>
          <pc:sldMk cId="2646382648" sldId="3863"/>
        </pc:sldMkLst>
      </pc:sldChg>
      <pc:sldChg chg="modNotesTx">
        <pc:chgData name="Nicole Wible" userId="a0e7e227-9248-44ec-a601-84519f6eb189" providerId="ADAL" clId="{8CA24F7A-C44F-4EFF-ABFC-8E370DB3E887}" dt="2022-07-21T02:42:50.306" v="37"/>
        <pc:sldMkLst>
          <pc:docMk/>
          <pc:sldMk cId="2306795926" sldId="3864"/>
        </pc:sldMkLst>
      </pc:sldChg>
      <pc:sldChg chg="modNotesTx">
        <pc:chgData name="Nicole Wible" userId="a0e7e227-9248-44ec-a601-84519f6eb189" providerId="ADAL" clId="{8CA24F7A-C44F-4EFF-ABFC-8E370DB3E887}" dt="2022-07-21T02:42:57.374" v="38"/>
        <pc:sldMkLst>
          <pc:docMk/>
          <pc:sldMk cId="2772474050" sldId="3865"/>
        </pc:sldMkLst>
      </pc:sldChg>
      <pc:sldChg chg="modSp mod delCm modNotesTx">
        <pc:chgData name="Nicole Wible" userId="a0e7e227-9248-44ec-a601-84519f6eb189" providerId="ADAL" clId="{8CA24F7A-C44F-4EFF-ABFC-8E370DB3E887}" dt="2022-07-21T04:57:10.264" v="3288" actId="207"/>
        <pc:sldMkLst>
          <pc:docMk/>
          <pc:sldMk cId="748342075" sldId="3890"/>
        </pc:sldMkLst>
        <pc:spChg chg="mod">
          <ac:chgData name="Nicole Wible" userId="a0e7e227-9248-44ec-a601-84519f6eb189" providerId="ADAL" clId="{8CA24F7A-C44F-4EFF-ABFC-8E370DB3E887}" dt="2022-07-21T04:57:05.384" v="3287" actId="207"/>
          <ac:spMkLst>
            <pc:docMk/>
            <pc:sldMk cId="748342075" sldId="3890"/>
            <ac:spMk id="15" creationId="{354A4F47-4509-4581-B899-F61ADC9E3308}"/>
          </ac:spMkLst>
        </pc:spChg>
        <pc:spChg chg="mod">
          <ac:chgData name="Nicole Wible" userId="a0e7e227-9248-44ec-a601-84519f6eb189" providerId="ADAL" clId="{8CA24F7A-C44F-4EFF-ABFC-8E370DB3E887}" dt="2022-07-21T04:57:10.264" v="3288" actId="207"/>
          <ac:spMkLst>
            <pc:docMk/>
            <pc:sldMk cId="748342075" sldId="3890"/>
            <ac:spMk id="16" creationId="{A174BBEE-3315-4D90-931D-2961B0D3A4BE}"/>
          </ac:spMkLst>
        </pc:spChg>
      </pc:sldChg>
      <pc:sldChg chg="modNotesTx">
        <pc:chgData name="Nicole Wible" userId="a0e7e227-9248-44ec-a601-84519f6eb189" providerId="ADAL" clId="{8CA24F7A-C44F-4EFF-ABFC-8E370DB3E887}" dt="2022-07-21T01:53:18.069" v="19"/>
        <pc:sldMkLst>
          <pc:docMk/>
          <pc:sldMk cId="142764695" sldId="3910"/>
        </pc:sldMkLst>
      </pc:sldChg>
      <pc:sldChg chg="modNotesTx">
        <pc:chgData name="Nicole Wible" userId="a0e7e227-9248-44ec-a601-84519f6eb189" providerId="ADAL" clId="{8CA24F7A-C44F-4EFF-ABFC-8E370DB3E887}" dt="2022-07-21T02:41:35.253" v="33"/>
        <pc:sldMkLst>
          <pc:docMk/>
          <pc:sldMk cId="3763714828" sldId="3911"/>
        </pc:sldMkLst>
      </pc:sldChg>
      <pc:sldChg chg="modNotesTx">
        <pc:chgData name="Nicole Wible" userId="a0e7e227-9248-44ec-a601-84519f6eb189" providerId="ADAL" clId="{8CA24F7A-C44F-4EFF-ABFC-8E370DB3E887}" dt="2022-07-21T01:54:05.385" v="23"/>
        <pc:sldMkLst>
          <pc:docMk/>
          <pc:sldMk cId="2076566228" sldId="3912"/>
        </pc:sldMkLst>
      </pc:sldChg>
      <pc:sldChg chg="modNotesTx">
        <pc:chgData name="Nicole Wible" userId="a0e7e227-9248-44ec-a601-84519f6eb189" providerId="ADAL" clId="{8CA24F7A-C44F-4EFF-ABFC-8E370DB3E887}" dt="2022-07-21T02:41:44.330" v="34"/>
        <pc:sldMkLst>
          <pc:docMk/>
          <pc:sldMk cId="2537619455" sldId="3913"/>
        </pc:sldMkLst>
      </pc:sldChg>
      <pc:sldChg chg="modAnim modNotesTx">
        <pc:chgData name="Nicole Wible" userId="a0e7e227-9248-44ec-a601-84519f6eb189" providerId="ADAL" clId="{8CA24F7A-C44F-4EFF-ABFC-8E370DB3E887}" dt="2022-07-21T04:29:37.537" v="233"/>
        <pc:sldMkLst>
          <pc:docMk/>
          <pc:sldMk cId="3009351078" sldId="3914"/>
        </pc:sldMkLst>
      </pc:sldChg>
      <pc:sldChg chg="modSp mod modAnim modNotesTx">
        <pc:chgData name="Nicole Wible" userId="a0e7e227-9248-44ec-a601-84519f6eb189" providerId="ADAL" clId="{8CA24F7A-C44F-4EFF-ABFC-8E370DB3E887}" dt="2022-07-21T04:35:15.595" v="778"/>
        <pc:sldMkLst>
          <pc:docMk/>
          <pc:sldMk cId="3566780763" sldId="3915"/>
        </pc:sldMkLst>
        <pc:spChg chg="mod">
          <ac:chgData name="Nicole Wible" userId="a0e7e227-9248-44ec-a601-84519f6eb189" providerId="ADAL" clId="{8CA24F7A-C44F-4EFF-ABFC-8E370DB3E887}" dt="2022-07-21T04:35:04.195" v="773" actId="14100"/>
          <ac:spMkLst>
            <pc:docMk/>
            <pc:sldMk cId="3566780763" sldId="3915"/>
            <ac:spMk id="14" creationId="{97A81C38-6112-4C2A-B8BF-04F7129E3403}"/>
          </ac:spMkLst>
        </pc:spChg>
      </pc:sldChg>
      <pc:sldChg chg="modNotesTx">
        <pc:chgData name="Nicole Wible" userId="a0e7e227-9248-44ec-a601-84519f6eb189" providerId="ADAL" clId="{8CA24F7A-C44F-4EFF-ABFC-8E370DB3E887}" dt="2022-07-21T04:38:09.991" v="1150" actId="20577"/>
        <pc:sldMkLst>
          <pc:docMk/>
          <pc:sldMk cId="2987275184" sldId="3916"/>
        </pc:sldMkLst>
      </pc:sldChg>
      <pc:sldChg chg="modNotesTx">
        <pc:chgData name="Nicole Wible" userId="a0e7e227-9248-44ec-a601-84519f6eb189" providerId="ADAL" clId="{8CA24F7A-C44F-4EFF-ABFC-8E370DB3E887}" dt="2022-07-21T04:40:16.927" v="1651" actId="20577"/>
        <pc:sldMkLst>
          <pc:docMk/>
          <pc:sldMk cId="2439716847" sldId="3917"/>
        </pc:sldMkLst>
      </pc:sldChg>
      <pc:sldChg chg="modNotesTx">
        <pc:chgData name="Nicole Wible" userId="a0e7e227-9248-44ec-a601-84519f6eb189" providerId="ADAL" clId="{8CA24F7A-C44F-4EFF-ABFC-8E370DB3E887}" dt="2022-07-21T04:41:04.892" v="1840" actId="20577"/>
        <pc:sldMkLst>
          <pc:docMk/>
          <pc:sldMk cId="2432993742" sldId="3918"/>
        </pc:sldMkLst>
      </pc:sldChg>
      <pc:sldChg chg="del modNotesTx">
        <pc:chgData name="Nicole Wible" userId="a0e7e227-9248-44ec-a601-84519f6eb189" providerId="ADAL" clId="{8CA24F7A-C44F-4EFF-ABFC-8E370DB3E887}" dt="2022-07-21T04:41:27.327" v="1849" actId="47"/>
        <pc:sldMkLst>
          <pc:docMk/>
          <pc:sldMk cId="1316994968" sldId="3919"/>
        </pc:sldMkLst>
      </pc:sldChg>
      <pc:sldChg chg="modSp mod modNotesTx">
        <pc:chgData name="Nicole Wible" userId="a0e7e227-9248-44ec-a601-84519f6eb189" providerId="ADAL" clId="{8CA24F7A-C44F-4EFF-ABFC-8E370DB3E887}" dt="2022-07-21T04:53:23.817" v="2824" actId="313"/>
        <pc:sldMkLst>
          <pc:docMk/>
          <pc:sldMk cId="114781372" sldId="3920"/>
        </pc:sldMkLst>
        <pc:spChg chg="mod">
          <ac:chgData name="Nicole Wible" userId="a0e7e227-9248-44ec-a601-84519f6eb189" providerId="ADAL" clId="{8CA24F7A-C44F-4EFF-ABFC-8E370DB3E887}" dt="2022-07-21T04:48:43.684" v="2356" actId="403"/>
          <ac:spMkLst>
            <pc:docMk/>
            <pc:sldMk cId="114781372" sldId="3920"/>
            <ac:spMk id="2" creationId="{73376524-BC68-4F2A-833B-C2ACE77A794F}"/>
          </ac:spMkLst>
        </pc:spChg>
      </pc:sldChg>
      <pc:sldChg chg="modNotesTx">
        <pc:chgData name="Nicole Wible" userId="a0e7e227-9248-44ec-a601-84519f6eb189" providerId="ADAL" clId="{8CA24F7A-C44F-4EFF-ABFC-8E370DB3E887}" dt="2022-07-21T04:53:40.035" v="2846" actId="20577"/>
        <pc:sldMkLst>
          <pc:docMk/>
          <pc:sldMk cId="1277087668" sldId="3921"/>
        </pc:sldMkLst>
      </pc:sldChg>
      <pc:sldChg chg="modNotesTx">
        <pc:chgData name="Nicole Wible" userId="a0e7e227-9248-44ec-a601-84519f6eb189" providerId="ADAL" clId="{8CA24F7A-C44F-4EFF-ABFC-8E370DB3E887}" dt="2022-07-21T04:55:34.465" v="3207" actId="6549"/>
        <pc:sldMkLst>
          <pc:docMk/>
          <pc:sldMk cId="2937681635" sldId="3922"/>
        </pc:sldMkLst>
      </pc:sldChg>
      <pc:sldChg chg="modNotesTx">
        <pc:chgData name="Nicole Wible" userId="a0e7e227-9248-44ec-a601-84519f6eb189" providerId="ADAL" clId="{8CA24F7A-C44F-4EFF-ABFC-8E370DB3E887}" dt="2022-07-21T02:47:06.938" v="50"/>
        <pc:sldMkLst>
          <pc:docMk/>
          <pc:sldMk cId="2704834" sldId="3926"/>
        </pc:sldMkLst>
      </pc:sldChg>
      <pc:sldChg chg="modAnim modNotesTx">
        <pc:chgData name="Nicole Wible" userId="a0e7e227-9248-44ec-a601-84519f6eb189" providerId="ADAL" clId="{8CA24F7A-C44F-4EFF-ABFC-8E370DB3E887}" dt="2022-07-21T04:43:46.096" v="2225" actId="20577"/>
        <pc:sldMkLst>
          <pc:docMk/>
          <pc:sldMk cId="928992604" sldId="3929"/>
        </pc:sldMkLst>
      </pc:sldChg>
      <pc:sldChg chg="modNotesTx">
        <pc:chgData name="Nicole Wible" userId="a0e7e227-9248-44ec-a601-84519f6eb189" providerId="ADAL" clId="{8CA24F7A-C44F-4EFF-ABFC-8E370DB3E887}" dt="2022-07-21T02:47:25.932" v="52"/>
        <pc:sldMkLst>
          <pc:docMk/>
          <pc:sldMk cId="2194029931" sldId="3930"/>
        </pc:sldMkLst>
      </pc:sldChg>
      <pc:sldChg chg="modNotesTx">
        <pc:chgData name="Nicole Wible" userId="a0e7e227-9248-44ec-a601-84519f6eb189" providerId="ADAL" clId="{8CA24F7A-C44F-4EFF-ABFC-8E370DB3E887}" dt="2022-07-21T02:41:28.531" v="32"/>
        <pc:sldMkLst>
          <pc:docMk/>
          <pc:sldMk cId="2293051784" sldId="3931"/>
        </pc:sldMkLst>
      </pc:sldChg>
      <pc:sldChg chg="modNotesTx">
        <pc:chgData name="Nicole Wible" userId="a0e7e227-9248-44ec-a601-84519f6eb189" providerId="ADAL" clId="{8CA24F7A-C44F-4EFF-ABFC-8E370DB3E887}" dt="2022-07-21T02:46:32.591" v="47"/>
        <pc:sldMkLst>
          <pc:docMk/>
          <pc:sldMk cId="862426593" sldId="3934"/>
        </pc:sldMkLst>
      </pc:sldChg>
      <pc:sldChg chg="modNotesTx">
        <pc:chgData name="Nicole Wible" userId="a0e7e227-9248-44ec-a601-84519f6eb189" providerId="ADAL" clId="{8CA24F7A-C44F-4EFF-ABFC-8E370DB3E887}" dt="2022-07-21T04:54:47.306" v="3048" actId="20577"/>
        <pc:sldMkLst>
          <pc:docMk/>
          <pc:sldMk cId="1472863603" sldId="3935"/>
        </pc:sldMkLst>
      </pc:sldChg>
      <pc:sldChg chg="modNotesTx">
        <pc:chgData name="Nicole Wible" userId="a0e7e227-9248-44ec-a601-84519f6eb189" providerId="ADAL" clId="{8CA24F7A-C44F-4EFF-ABFC-8E370DB3E887}" dt="2022-07-21T04:54:27.725" v="2989" actId="20577"/>
        <pc:sldMkLst>
          <pc:docMk/>
          <pc:sldMk cId="3366628280" sldId="3936"/>
        </pc:sldMkLst>
      </pc:sldChg>
      <pc:sldChg chg="modNotesTx">
        <pc:chgData name="Nicole Wible" userId="a0e7e227-9248-44ec-a601-84519f6eb189" providerId="ADAL" clId="{8CA24F7A-C44F-4EFF-ABFC-8E370DB3E887}" dt="2022-07-21T04:55:17.783" v="3187" actId="5793"/>
        <pc:sldMkLst>
          <pc:docMk/>
          <pc:sldMk cId="4283910217" sldId="3937"/>
        </pc:sldMkLst>
      </pc:sldChg>
      <pc:sldChg chg="modNotesTx">
        <pc:chgData name="Nicole Wible" userId="a0e7e227-9248-44ec-a601-84519f6eb189" providerId="ADAL" clId="{8CA24F7A-C44F-4EFF-ABFC-8E370DB3E887}" dt="2022-07-21T04:56:07.561" v="3247" actId="6549"/>
        <pc:sldMkLst>
          <pc:docMk/>
          <pc:sldMk cId="2698319395" sldId="3938"/>
        </pc:sldMkLst>
      </pc:sldChg>
      <pc:sldChg chg="modNotesTx">
        <pc:chgData name="Nicole Wible" userId="a0e7e227-9248-44ec-a601-84519f6eb189" providerId="ADAL" clId="{8CA24F7A-C44F-4EFF-ABFC-8E370DB3E887}" dt="2022-07-21T02:48:09.534" v="57"/>
        <pc:sldMkLst>
          <pc:docMk/>
          <pc:sldMk cId="163295149" sldId="3939"/>
        </pc:sldMkLst>
      </pc:sldChg>
      <pc:sldChg chg="modNotesTx">
        <pc:chgData name="Nicole Wible" userId="a0e7e227-9248-44ec-a601-84519f6eb189" providerId="ADAL" clId="{8CA24F7A-C44F-4EFF-ABFC-8E370DB3E887}" dt="2022-07-21T02:48:15.739" v="58"/>
        <pc:sldMkLst>
          <pc:docMk/>
          <pc:sldMk cId="236242588" sldId="3940"/>
        </pc:sldMkLst>
      </pc:sldChg>
      <pc:sldChg chg="modNotesTx">
        <pc:chgData name="Nicole Wible" userId="a0e7e227-9248-44ec-a601-84519f6eb189" providerId="ADAL" clId="{8CA24F7A-C44F-4EFF-ABFC-8E370DB3E887}" dt="2022-07-21T04:57:44.362" v="3337" actId="20577"/>
        <pc:sldMkLst>
          <pc:docMk/>
          <pc:sldMk cId="1145283355" sldId="3941"/>
        </pc:sldMkLst>
      </pc:sldChg>
      <pc:sldChg chg="modNotesTx">
        <pc:chgData name="Nicole Wible" userId="a0e7e227-9248-44ec-a601-84519f6eb189" providerId="ADAL" clId="{8CA24F7A-C44F-4EFF-ABFC-8E370DB3E887}" dt="2022-07-21T02:48:43.193" v="61"/>
        <pc:sldMkLst>
          <pc:docMk/>
          <pc:sldMk cId="2127304835" sldId="3942"/>
        </pc:sldMkLst>
      </pc:sldChg>
      <pc:sldChg chg="modNotesTx">
        <pc:chgData name="Nicole Wible" userId="a0e7e227-9248-44ec-a601-84519f6eb189" providerId="ADAL" clId="{8CA24F7A-C44F-4EFF-ABFC-8E370DB3E887}" dt="2022-07-21T01:50:59.662" v="9"/>
        <pc:sldMkLst>
          <pc:docMk/>
          <pc:sldMk cId="438346997" sldId="3943"/>
        </pc:sldMkLst>
      </pc:sldChg>
      <pc:sldChg chg="modNotesTx">
        <pc:chgData name="Nicole Wible" userId="a0e7e227-9248-44ec-a601-84519f6eb189" providerId="ADAL" clId="{8CA24F7A-C44F-4EFF-ABFC-8E370DB3E887}" dt="2022-07-21T04:56:18.161" v="3267" actId="6549"/>
        <pc:sldMkLst>
          <pc:docMk/>
          <pc:sldMk cId="533400699" sldId="3944"/>
        </pc:sldMkLst>
      </pc:sldChg>
    </pc:docChg>
  </pc:docChgLst>
  <pc:docChgLst>
    <pc:chgData name="Nicole Wible" userId="a0e7e227-9248-44ec-a601-84519f6eb189" providerId="ADAL" clId="{E46D125D-6C1A-43F5-BF0E-2C35182B5CA6}"/>
    <pc:docChg chg="undo custSel mod delSld modSld delMainMaster modMainMaster">
      <pc:chgData name="Nicole Wible" userId="a0e7e227-9248-44ec-a601-84519f6eb189" providerId="ADAL" clId="{E46D125D-6C1A-43F5-BF0E-2C35182B5CA6}" dt="2024-09-13T22:17:57.265" v="125"/>
      <pc:docMkLst>
        <pc:docMk/>
      </pc:docMkLst>
      <pc:sldChg chg="del">
        <pc:chgData name="Nicole Wible" userId="a0e7e227-9248-44ec-a601-84519f6eb189" providerId="ADAL" clId="{E46D125D-6C1A-43F5-BF0E-2C35182B5CA6}" dt="2024-09-13T21:06:10.977" v="114" actId="2696"/>
        <pc:sldMkLst>
          <pc:docMk/>
          <pc:sldMk cId="1649437260" sldId="269"/>
        </pc:sldMkLst>
      </pc:sldChg>
      <pc:sldChg chg="addSp delSp modSp mod">
        <pc:chgData name="Nicole Wible" userId="a0e7e227-9248-44ec-a601-84519f6eb189" providerId="ADAL" clId="{E46D125D-6C1A-43F5-BF0E-2C35182B5CA6}" dt="2024-09-13T21:14:59.330" v="124"/>
        <pc:sldMkLst>
          <pc:docMk/>
          <pc:sldMk cId="1231957743" sldId="576"/>
        </pc:sldMkLst>
        <pc:spChg chg="add del mod">
          <ac:chgData name="Nicole Wible" userId="a0e7e227-9248-44ec-a601-84519f6eb189" providerId="ADAL" clId="{E46D125D-6C1A-43F5-BF0E-2C35182B5CA6}" dt="2024-09-13T21:14:58.495" v="123" actId="478"/>
          <ac:spMkLst>
            <pc:docMk/>
            <pc:sldMk cId="1231957743" sldId="576"/>
            <ac:spMk id="3" creationId="{030D67DC-8180-35F8-658D-3E4F8AE95DDE}"/>
          </ac:spMkLst>
        </pc:spChg>
        <pc:spChg chg="add del mod">
          <ac:chgData name="Nicole Wible" userId="a0e7e227-9248-44ec-a601-84519f6eb189" providerId="ADAL" clId="{E46D125D-6C1A-43F5-BF0E-2C35182B5CA6}" dt="2024-09-13T21:14:58.495" v="123" actId="478"/>
          <ac:spMkLst>
            <pc:docMk/>
            <pc:sldMk cId="1231957743" sldId="576"/>
            <ac:spMk id="5" creationId="{2FD0E8C1-2D04-33F2-392A-F33296C3F325}"/>
          </ac:spMkLst>
        </pc:spChg>
        <pc:spChg chg="add del mod">
          <ac:chgData name="Nicole Wible" userId="a0e7e227-9248-44ec-a601-84519f6eb189" providerId="ADAL" clId="{E46D125D-6C1A-43F5-BF0E-2C35182B5CA6}" dt="2024-09-13T21:14:58.495" v="123" actId="478"/>
          <ac:spMkLst>
            <pc:docMk/>
            <pc:sldMk cId="1231957743" sldId="576"/>
            <ac:spMk id="6" creationId="{4CE88F56-439C-A702-80A3-5069654726C7}"/>
          </ac:spMkLst>
        </pc:spChg>
        <pc:spChg chg="add del mod">
          <ac:chgData name="Nicole Wible" userId="a0e7e227-9248-44ec-a601-84519f6eb189" providerId="ADAL" clId="{E46D125D-6C1A-43F5-BF0E-2C35182B5CA6}" dt="2024-09-13T21:14:58.495" v="123" actId="478"/>
          <ac:spMkLst>
            <pc:docMk/>
            <pc:sldMk cId="1231957743" sldId="576"/>
            <ac:spMk id="8" creationId="{18F38931-1555-7308-F9E6-1F2025651F9E}"/>
          </ac:spMkLst>
        </pc:spChg>
        <pc:spChg chg="add mod">
          <ac:chgData name="Nicole Wible" userId="a0e7e227-9248-44ec-a601-84519f6eb189" providerId="ADAL" clId="{E46D125D-6C1A-43F5-BF0E-2C35182B5CA6}" dt="2024-09-13T21:14:59.330" v="124"/>
          <ac:spMkLst>
            <pc:docMk/>
            <pc:sldMk cId="1231957743" sldId="576"/>
            <ac:spMk id="9" creationId="{B6FFF857-C2E7-CE35-B198-A7F4C9817CE4}"/>
          </ac:spMkLst>
        </pc:spChg>
        <pc:spChg chg="add mod">
          <ac:chgData name="Nicole Wible" userId="a0e7e227-9248-44ec-a601-84519f6eb189" providerId="ADAL" clId="{E46D125D-6C1A-43F5-BF0E-2C35182B5CA6}" dt="2024-09-13T21:14:59.330" v="124"/>
          <ac:spMkLst>
            <pc:docMk/>
            <pc:sldMk cId="1231957743" sldId="576"/>
            <ac:spMk id="11" creationId="{BA26EC20-292B-63F4-611E-DDEB102853F6}"/>
          </ac:spMkLst>
        </pc:spChg>
        <pc:spChg chg="del">
          <ac:chgData name="Nicole Wible" userId="a0e7e227-9248-44ec-a601-84519f6eb189" providerId="ADAL" clId="{E46D125D-6C1A-43F5-BF0E-2C35182B5CA6}" dt="2024-09-13T21:14:55.987" v="120" actId="478"/>
          <ac:spMkLst>
            <pc:docMk/>
            <pc:sldMk cId="1231957743" sldId="576"/>
            <ac:spMk id="17" creationId="{606B0B0D-9062-4AF0-8AE7-85EC0951329A}"/>
          </ac:spMkLst>
        </pc:spChg>
        <pc:spChg chg="del">
          <ac:chgData name="Nicole Wible" userId="a0e7e227-9248-44ec-a601-84519f6eb189" providerId="ADAL" clId="{E46D125D-6C1A-43F5-BF0E-2C35182B5CA6}" dt="2024-09-13T21:14:55.987" v="120" actId="478"/>
          <ac:spMkLst>
            <pc:docMk/>
            <pc:sldMk cId="1231957743" sldId="576"/>
            <ac:spMk id="19" creationId="{73571C21-724A-4445-AD93-9591FD3A199E}"/>
          </ac:spMkLst>
        </pc:spChg>
        <pc:picChg chg="add del mod">
          <ac:chgData name="Nicole Wible" userId="a0e7e227-9248-44ec-a601-84519f6eb189" providerId="ADAL" clId="{E46D125D-6C1A-43F5-BF0E-2C35182B5CA6}" dt="2024-09-13T21:14:58.495" v="123" actId="478"/>
          <ac:picMkLst>
            <pc:docMk/>
            <pc:sldMk cId="1231957743" sldId="576"/>
            <ac:picMk id="7" creationId="{4B07D734-3761-5945-A7C1-5D11F1C79C2E}"/>
          </ac:picMkLst>
        </pc:picChg>
        <pc:picChg chg="add mod">
          <ac:chgData name="Nicole Wible" userId="a0e7e227-9248-44ec-a601-84519f6eb189" providerId="ADAL" clId="{E46D125D-6C1A-43F5-BF0E-2C35182B5CA6}" dt="2024-09-13T21:14:59.330" v="124"/>
          <ac:picMkLst>
            <pc:docMk/>
            <pc:sldMk cId="1231957743" sldId="576"/>
            <ac:picMk id="10" creationId="{6D8A680B-8AE6-C623-173F-65BBBE4FF7E7}"/>
          </ac:picMkLst>
        </pc:picChg>
        <pc:picChg chg="del">
          <ac:chgData name="Nicole Wible" userId="a0e7e227-9248-44ec-a601-84519f6eb189" providerId="ADAL" clId="{E46D125D-6C1A-43F5-BF0E-2C35182B5CA6}" dt="2024-09-13T21:14:55.987" v="120" actId="478"/>
          <ac:picMkLst>
            <pc:docMk/>
            <pc:sldMk cId="1231957743" sldId="576"/>
            <ac:picMk id="14" creationId="{99CF191A-25E0-45BF-A514-B9981521C30A}"/>
          </ac:picMkLst>
        </pc:picChg>
      </pc:sldChg>
      <pc:sldChg chg="modSp mod">
        <pc:chgData name="Nicole Wible" userId="a0e7e227-9248-44ec-a601-84519f6eb189" providerId="ADAL" clId="{E46D125D-6C1A-43F5-BF0E-2C35182B5CA6}" dt="2024-09-13T20:55:16.808" v="12" actId="1037"/>
        <pc:sldMkLst>
          <pc:docMk/>
          <pc:sldMk cId="907629252" sldId="649"/>
        </pc:sldMkLst>
        <pc:spChg chg="mod">
          <ac:chgData name="Nicole Wible" userId="a0e7e227-9248-44ec-a601-84519f6eb189" providerId="ADAL" clId="{E46D125D-6C1A-43F5-BF0E-2C35182B5CA6}" dt="2024-09-13T20:55:16.808" v="12" actId="1037"/>
          <ac:spMkLst>
            <pc:docMk/>
            <pc:sldMk cId="907629252" sldId="649"/>
            <ac:spMk id="9" creationId="{B08EB736-D2B6-4C90-997C-46135F0C5A16}"/>
          </ac:spMkLst>
        </pc:spChg>
        <pc:picChg chg="mod">
          <ac:chgData name="Nicole Wible" userId="a0e7e227-9248-44ec-a601-84519f6eb189" providerId="ADAL" clId="{E46D125D-6C1A-43F5-BF0E-2C35182B5CA6}" dt="2024-09-13T20:55:11.445" v="1" actId="14826"/>
          <ac:picMkLst>
            <pc:docMk/>
            <pc:sldMk cId="907629252" sldId="649"/>
            <ac:picMk id="3" creationId="{8D063916-135C-4D7B-B8ED-4F9FD49402C2}"/>
          </ac:picMkLst>
        </pc:picChg>
      </pc:sldChg>
      <pc:sldChg chg="modSp mod">
        <pc:chgData name="Nicole Wible" userId="a0e7e227-9248-44ec-a601-84519f6eb189" providerId="ADAL" clId="{E46D125D-6C1A-43F5-BF0E-2C35182B5CA6}" dt="2024-09-13T20:55:00.099" v="0" actId="14826"/>
        <pc:sldMkLst>
          <pc:docMk/>
          <pc:sldMk cId="4095972679" sldId="656"/>
        </pc:sldMkLst>
        <pc:picChg chg="mod">
          <ac:chgData name="Nicole Wible" userId="a0e7e227-9248-44ec-a601-84519f6eb189" providerId="ADAL" clId="{E46D125D-6C1A-43F5-BF0E-2C35182B5CA6}" dt="2024-09-13T20:55:00.099" v="0" actId="14826"/>
          <ac:picMkLst>
            <pc:docMk/>
            <pc:sldMk cId="4095972679" sldId="656"/>
            <ac:picMk id="5" creationId="{F59F8A8F-E85E-4025-A7BB-8D8C324A640F}"/>
          </ac:picMkLst>
        </pc:picChg>
      </pc:sldChg>
      <pc:sldChg chg="addSp delSp modSp mod delAnim modAnim">
        <pc:chgData name="Nicole Wible" userId="a0e7e227-9248-44ec-a601-84519f6eb189" providerId="ADAL" clId="{E46D125D-6C1A-43F5-BF0E-2C35182B5CA6}" dt="2024-09-13T20:55:35.257" v="14"/>
        <pc:sldMkLst>
          <pc:docMk/>
          <pc:sldMk cId="3890156556" sldId="690"/>
        </pc:sldMkLst>
        <pc:spChg chg="del">
          <ac:chgData name="Nicole Wible" userId="a0e7e227-9248-44ec-a601-84519f6eb189" providerId="ADAL" clId="{E46D125D-6C1A-43F5-BF0E-2C35182B5CA6}" dt="2024-09-13T20:55:35.026" v="13" actId="478"/>
          <ac:spMkLst>
            <pc:docMk/>
            <pc:sldMk cId="3890156556" sldId="690"/>
            <ac:spMk id="3" creationId="{A4B3FDEE-0287-470A-80B4-0AF900D68EE3}"/>
          </ac:spMkLst>
        </pc:spChg>
        <pc:spChg chg="del">
          <ac:chgData name="Nicole Wible" userId="a0e7e227-9248-44ec-a601-84519f6eb189" providerId="ADAL" clId="{E46D125D-6C1A-43F5-BF0E-2C35182B5CA6}" dt="2024-09-13T20:55:35.026" v="13" actId="478"/>
          <ac:spMkLst>
            <pc:docMk/>
            <pc:sldMk cId="3890156556" sldId="690"/>
            <ac:spMk id="4" creationId="{E0240A56-CA97-4B3F-AB49-2F9FABFCD307}"/>
          </ac:spMkLst>
        </pc:spChg>
        <pc:spChg chg="del">
          <ac:chgData name="Nicole Wible" userId="a0e7e227-9248-44ec-a601-84519f6eb189" providerId="ADAL" clId="{E46D125D-6C1A-43F5-BF0E-2C35182B5CA6}" dt="2024-09-13T20:55:35.026" v="13" actId="478"/>
          <ac:spMkLst>
            <pc:docMk/>
            <pc:sldMk cId="3890156556" sldId="690"/>
            <ac:spMk id="5" creationId="{F7955189-5745-477C-A171-696FA4F37F6C}"/>
          </ac:spMkLst>
        </pc:spChg>
        <pc:spChg chg="del">
          <ac:chgData name="Nicole Wible" userId="a0e7e227-9248-44ec-a601-84519f6eb189" providerId="ADAL" clId="{E46D125D-6C1A-43F5-BF0E-2C35182B5CA6}" dt="2024-09-13T20:55:35.026" v="13" actId="478"/>
          <ac:spMkLst>
            <pc:docMk/>
            <pc:sldMk cId="3890156556" sldId="690"/>
            <ac:spMk id="6" creationId="{B41C2D70-A9CF-4D87-92FA-024C8CFD7569}"/>
          </ac:spMkLst>
        </pc:spChg>
        <pc:spChg chg="add mod">
          <ac:chgData name="Nicole Wible" userId="a0e7e227-9248-44ec-a601-84519f6eb189" providerId="ADAL" clId="{E46D125D-6C1A-43F5-BF0E-2C35182B5CA6}" dt="2024-09-13T20:55:35.257" v="14"/>
          <ac:spMkLst>
            <pc:docMk/>
            <pc:sldMk cId="3890156556" sldId="690"/>
            <ac:spMk id="8" creationId="{D3835961-F327-CB17-13B0-3F66CC8F32E1}"/>
          </ac:spMkLst>
        </pc:spChg>
        <pc:spChg chg="add mod">
          <ac:chgData name="Nicole Wible" userId="a0e7e227-9248-44ec-a601-84519f6eb189" providerId="ADAL" clId="{E46D125D-6C1A-43F5-BF0E-2C35182B5CA6}" dt="2024-09-13T20:55:35.257" v="14"/>
          <ac:spMkLst>
            <pc:docMk/>
            <pc:sldMk cId="3890156556" sldId="690"/>
            <ac:spMk id="9" creationId="{77E02606-919E-2C56-EFA2-9286A2EE78B1}"/>
          </ac:spMkLst>
        </pc:spChg>
        <pc:spChg chg="add mod">
          <ac:chgData name="Nicole Wible" userId="a0e7e227-9248-44ec-a601-84519f6eb189" providerId="ADAL" clId="{E46D125D-6C1A-43F5-BF0E-2C35182B5CA6}" dt="2024-09-13T20:55:35.257" v="14"/>
          <ac:spMkLst>
            <pc:docMk/>
            <pc:sldMk cId="3890156556" sldId="690"/>
            <ac:spMk id="10" creationId="{E5F5F772-9C38-FDE1-766D-49BFF50D4401}"/>
          </ac:spMkLst>
        </pc:spChg>
        <pc:spChg chg="add mod">
          <ac:chgData name="Nicole Wible" userId="a0e7e227-9248-44ec-a601-84519f6eb189" providerId="ADAL" clId="{E46D125D-6C1A-43F5-BF0E-2C35182B5CA6}" dt="2024-09-13T20:55:35.257" v="14"/>
          <ac:spMkLst>
            <pc:docMk/>
            <pc:sldMk cId="3890156556" sldId="690"/>
            <ac:spMk id="11" creationId="{0D50ED78-FBCD-60EF-D20E-2F919A717A69}"/>
          </ac:spMkLst>
        </pc:spChg>
        <pc:picChg chg="del">
          <ac:chgData name="Nicole Wible" userId="a0e7e227-9248-44ec-a601-84519f6eb189" providerId="ADAL" clId="{E46D125D-6C1A-43F5-BF0E-2C35182B5CA6}" dt="2024-09-13T20:55:35.026" v="13" actId="478"/>
          <ac:picMkLst>
            <pc:docMk/>
            <pc:sldMk cId="3890156556" sldId="690"/>
            <ac:picMk id="2" creationId="{C8016E95-8965-435E-BC06-067DF2A0C16C}"/>
          </ac:picMkLst>
        </pc:picChg>
        <pc:picChg chg="add mod">
          <ac:chgData name="Nicole Wible" userId="a0e7e227-9248-44ec-a601-84519f6eb189" providerId="ADAL" clId="{E46D125D-6C1A-43F5-BF0E-2C35182B5CA6}" dt="2024-09-13T20:55:35.257" v="14"/>
          <ac:picMkLst>
            <pc:docMk/>
            <pc:sldMk cId="3890156556" sldId="690"/>
            <ac:picMk id="7" creationId="{06ABA2F1-BBC8-739D-262D-4DD896A9A8F8}"/>
          </ac:picMkLst>
        </pc:picChg>
      </pc:sldChg>
      <pc:sldChg chg="addSp delSp modSp mod delAnim modAnim modNotesTx">
        <pc:chgData name="Nicole Wible" userId="a0e7e227-9248-44ec-a601-84519f6eb189" providerId="ADAL" clId="{E46D125D-6C1A-43F5-BF0E-2C35182B5CA6}" dt="2024-09-13T21:04:37.229" v="102"/>
        <pc:sldMkLst>
          <pc:docMk/>
          <pc:sldMk cId="358866125" sldId="3846"/>
        </pc:sldMkLst>
        <pc:spChg chg="del">
          <ac:chgData name="Nicole Wible" userId="a0e7e227-9248-44ec-a601-84519f6eb189" providerId="ADAL" clId="{E46D125D-6C1A-43F5-BF0E-2C35182B5CA6}" dt="2024-09-13T20:56:43.846" v="24" actId="478"/>
          <ac:spMkLst>
            <pc:docMk/>
            <pc:sldMk cId="358866125" sldId="3846"/>
            <ac:spMk id="2" creationId="{1C354BCC-C7F5-4A46-BFF0-532F0A998AD7}"/>
          </ac:spMkLst>
        </pc:spChg>
        <pc:spChg chg="del">
          <ac:chgData name="Nicole Wible" userId="a0e7e227-9248-44ec-a601-84519f6eb189" providerId="ADAL" clId="{E46D125D-6C1A-43F5-BF0E-2C35182B5CA6}" dt="2024-09-13T20:56:43.846" v="24" actId="478"/>
          <ac:spMkLst>
            <pc:docMk/>
            <pc:sldMk cId="358866125" sldId="3846"/>
            <ac:spMk id="3" creationId="{1DF39C40-6B0D-4A67-96F4-0415A28DBC37}"/>
          </ac:spMkLst>
        </pc:spChg>
        <pc:spChg chg="del">
          <ac:chgData name="Nicole Wible" userId="a0e7e227-9248-44ec-a601-84519f6eb189" providerId="ADAL" clId="{E46D125D-6C1A-43F5-BF0E-2C35182B5CA6}" dt="2024-09-13T20:56:43.846" v="24" actId="478"/>
          <ac:spMkLst>
            <pc:docMk/>
            <pc:sldMk cId="358866125" sldId="3846"/>
            <ac:spMk id="4" creationId="{F91A0734-7EE2-4A47-A28B-1D8E7750E653}"/>
          </ac:spMkLst>
        </pc:spChg>
        <pc:spChg chg="add mod">
          <ac:chgData name="Nicole Wible" userId="a0e7e227-9248-44ec-a601-84519f6eb189" providerId="ADAL" clId="{E46D125D-6C1A-43F5-BF0E-2C35182B5CA6}" dt="2024-09-13T20:56:44.085" v="25"/>
          <ac:spMkLst>
            <pc:docMk/>
            <pc:sldMk cId="358866125" sldId="3846"/>
            <ac:spMk id="7" creationId="{B2AF2C42-A16F-6452-9587-B1577EEBA2FB}"/>
          </ac:spMkLst>
        </pc:spChg>
        <pc:spChg chg="del">
          <ac:chgData name="Nicole Wible" userId="a0e7e227-9248-44ec-a601-84519f6eb189" providerId="ADAL" clId="{E46D125D-6C1A-43F5-BF0E-2C35182B5CA6}" dt="2024-09-13T20:56:43.846" v="24" actId="478"/>
          <ac:spMkLst>
            <pc:docMk/>
            <pc:sldMk cId="358866125" sldId="3846"/>
            <ac:spMk id="9" creationId="{4C811427-87D4-4527-9BCC-DDB4753B8EBC}"/>
          </ac:spMkLst>
        </pc:spChg>
        <pc:picChg chg="add mod">
          <ac:chgData name="Nicole Wible" userId="a0e7e227-9248-44ec-a601-84519f6eb189" providerId="ADAL" clId="{E46D125D-6C1A-43F5-BF0E-2C35182B5CA6}" dt="2024-09-13T20:56:44.085" v="25"/>
          <ac:picMkLst>
            <pc:docMk/>
            <pc:sldMk cId="358866125" sldId="3846"/>
            <ac:picMk id="5" creationId="{9AC9EEDC-259A-EAF6-2C05-9F29841CA2F5}"/>
          </ac:picMkLst>
        </pc:picChg>
        <pc:picChg chg="del">
          <ac:chgData name="Nicole Wible" userId="a0e7e227-9248-44ec-a601-84519f6eb189" providerId="ADAL" clId="{E46D125D-6C1A-43F5-BF0E-2C35182B5CA6}" dt="2024-09-13T20:56:43.846" v="24" actId="478"/>
          <ac:picMkLst>
            <pc:docMk/>
            <pc:sldMk cId="358866125" sldId="3846"/>
            <ac:picMk id="6" creationId="{01BE9897-A7C7-4A4C-95EE-DFFB22BDF5C5}"/>
          </ac:picMkLst>
        </pc:picChg>
      </pc:sldChg>
      <pc:sldChg chg="addSp delSp modSp mod delAnim modAnim">
        <pc:chgData name="Nicole Wible" userId="a0e7e227-9248-44ec-a601-84519f6eb189" providerId="ADAL" clId="{E46D125D-6C1A-43F5-BF0E-2C35182B5CA6}" dt="2024-09-13T20:57:04.410" v="31"/>
        <pc:sldMkLst>
          <pc:docMk/>
          <pc:sldMk cId="3538588619" sldId="3847"/>
        </pc:sldMkLst>
        <pc:spChg chg="del">
          <ac:chgData name="Nicole Wible" userId="a0e7e227-9248-44ec-a601-84519f6eb189" providerId="ADAL" clId="{E46D125D-6C1A-43F5-BF0E-2C35182B5CA6}" dt="2024-09-13T20:57:04.167" v="30" actId="478"/>
          <ac:spMkLst>
            <pc:docMk/>
            <pc:sldMk cId="3538588619" sldId="3847"/>
            <ac:spMk id="2" creationId="{1C354BCC-C7F5-4A46-BFF0-532F0A998AD7}"/>
          </ac:spMkLst>
        </pc:spChg>
        <pc:spChg chg="del">
          <ac:chgData name="Nicole Wible" userId="a0e7e227-9248-44ec-a601-84519f6eb189" providerId="ADAL" clId="{E46D125D-6C1A-43F5-BF0E-2C35182B5CA6}" dt="2024-09-13T20:57:04.167" v="30" actId="478"/>
          <ac:spMkLst>
            <pc:docMk/>
            <pc:sldMk cId="3538588619" sldId="3847"/>
            <ac:spMk id="3" creationId="{1DF39C40-6B0D-4A67-96F4-0415A28DBC37}"/>
          </ac:spMkLst>
        </pc:spChg>
        <pc:spChg chg="del">
          <ac:chgData name="Nicole Wible" userId="a0e7e227-9248-44ec-a601-84519f6eb189" providerId="ADAL" clId="{E46D125D-6C1A-43F5-BF0E-2C35182B5CA6}" dt="2024-09-13T20:57:04.167" v="30" actId="478"/>
          <ac:spMkLst>
            <pc:docMk/>
            <pc:sldMk cId="3538588619" sldId="3847"/>
            <ac:spMk id="4" creationId="{F91A0734-7EE2-4A47-A28B-1D8E7750E653}"/>
          </ac:spMkLst>
        </pc:spChg>
        <pc:spChg chg="add mod">
          <ac:chgData name="Nicole Wible" userId="a0e7e227-9248-44ec-a601-84519f6eb189" providerId="ADAL" clId="{E46D125D-6C1A-43F5-BF0E-2C35182B5CA6}" dt="2024-09-13T20:57:04.410" v="31"/>
          <ac:spMkLst>
            <pc:docMk/>
            <pc:sldMk cId="3538588619" sldId="3847"/>
            <ac:spMk id="7" creationId="{AEA3C631-B196-5EFF-23F0-AA47F24A7BD9}"/>
          </ac:spMkLst>
        </pc:spChg>
        <pc:spChg chg="del">
          <ac:chgData name="Nicole Wible" userId="a0e7e227-9248-44ec-a601-84519f6eb189" providerId="ADAL" clId="{E46D125D-6C1A-43F5-BF0E-2C35182B5CA6}" dt="2024-09-13T20:57:04.167" v="30" actId="478"/>
          <ac:spMkLst>
            <pc:docMk/>
            <pc:sldMk cId="3538588619" sldId="3847"/>
            <ac:spMk id="9" creationId="{6E9958F5-61B4-4943-83DE-E1A7E69CDFF3}"/>
          </ac:spMkLst>
        </pc:spChg>
        <pc:picChg chg="add mod">
          <ac:chgData name="Nicole Wible" userId="a0e7e227-9248-44ec-a601-84519f6eb189" providerId="ADAL" clId="{E46D125D-6C1A-43F5-BF0E-2C35182B5CA6}" dt="2024-09-13T20:57:04.410" v="31"/>
          <ac:picMkLst>
            <pc:docMk/>
            <pc:sldMk cId="3538588619" sldId="3847"/>
            <ac:picMk id="5" creationId="{1F286EA0-64D8-B40F-AA7A-C931EE2B677D}"/>
          </ac:picMkLst>
        </pc:picChg>
        <pc:picChg chg="del">
          <ac:chgData name="Nicole Wible" userId="a0e7e227-9248-44ec-a601-84519f6eb189" providerId="ADAL" clId="{E46D125D-6C1A-43F5-BF0E-2C35182B5CA6}" dt="2024-09-13T20:57:04.167" v="30" actId="478"/>
          <ac:picMkLst>
            <pc:docMk/>
            <pc:sldMk cId="3538588619" sldId="3847"/>
            <ac:picMk id="6" creationId="{01BE9897-A7C7-4A4C-95EE-DFFB22BDF5C5}"/>
          </ac:picMkLst>
        </pc:picChg>
      </pc:sldChg>
      <pc:sldChg chg="addSp delSp modSp mod delAnim modAnim">
        <pc:chgData name="Nicole Wible" userId="a0e7e227-9248-44ec-a601-84519f6eb189" providerId="ADAL" clId="{E46D125D-6C1A-43F5-BF0E-2C35182B5CA6}" dt="2024-09-13T20:57:22.286" v="34"/>
        <pc:sldMkLst>
          <pc:docMk/>
          <pc:sldMk cId="2333027710" sldId="3848"/>
        </pc:sldMkLst>
        <pc:spChg chg="del">
          <ac:chgData name="Nicole Wible" userId="a0e7e227-9248-44ec-a601-84519f6eb189" providerId="ADAL" clId="{E46D125D-6C1A-43F5-BF0E-2C35182B5CA6}" dt="2024-09-13T20:57:22.039" v="33" actId="478"/>
          <ac:spMkLst>
            <pc:docMk/>
            <pc:sldMk cId="2333027710" sldId="3848"/>
            <ac:spMk id="2" creationId="{1C354BCC-C7F5-4A46-BFF0-532F0A998AD7}"/>
          </ac:spMkLst>
        </pc:spChg>
        <pc:spChg chg="del">
          <ac:chgData name="Nicole Wible" userId="a0e7e227-9248-44ec-a601-84519f6eb189" providerId="ADAL" clId="{E46D125D-6C1A-43F5-BF0E-2C35182B5CA6}" dt="2024-09-13T20:57:22.039" v="33" actId="478"/>
          <ac:spMkLst>
            <pc:docMk/>
            <pc:sldMk cId="2333027710" sldId="3848"/>
            <ac:spMk id="3" creationId="{1DF39C40-6B0D-4A67-96F4-0415A28DBC37}"/>
          </ac:spMkLst>
        </pc:spChg>
        <pc:spChg chg="del">
          <ac:chgData name="Nicole Wible" userId="a0e7e227-9248-44ec-a601-84519f6eb189" providerId="ADAL" clId="{E46D125D-6C1A-43F5-BF0E-2C35182B5CA6}" dt="2024-09-13T20:57:22.039" v="33" actId="478"/>
          <ac:spMkLst>
            <pc:docMk/>
            <pc:sldMk cId="2333027710" sldId="3848"/>
            <ac:spMk id="4" creationId="{F91A0734-7EE2-4A47-A28B-1D8E7750E653}"/>
          </ac:spMkLst>
        </pc:spChg>
        <pc:spChg chg="add mod">
          <ac:chgData name="Nicole Wible" userId="a0e7e227-9248-44ec-a601-84519f6eb189" providerId="ADAL" clId="{E46D125D-6C1A-43F5-BF0E-2C35182B5CA6}" dt="2024-09-13T20:57:22.286" v="34"/>
          <ac:spMkLst>
            <pc:docMk/>
            <pc:sldMk cId="2333027710" sldId="3848"/>
            <ac:spMk id="7" creationId="{C1418D99-6D6C-8418-970D-B72F9E531DD1}"/>
          </ac:spMkLst>
        </pc:spChg>
        <pc:spChg chg="del">
          <ac:chgData name="Nicole Wible" userId="a0e7e227-9248-44ec-a601-84519f6eb189" providerId="ADAL" clId="{E46D125D-6C1A-43F5-BF0E-2C35182B5CA6}" dt="2024-09-13T20:57:22.039" v="33" actId="478"/>
          <ac:spMkLst>
            <pc:docMk/>
            <pc:sldMk cId="2333027710" sldId="3848"/>
            <ac:spMk id="9" creationId="{5AA6F3F7-AFEA-4E45-BD4F-C950783C0F7B}"/>
          </ac:spMkLst>
        </pc:spChg>
        <pc:picChg chg="add mod">
          <ac:chgData name="Nicole Wible" userId="a0e7e227-9248-44ec-a601-84519f6eb189" providerId="ADAL" clId="{E46D125D-6C1A-43F5-BF0E-2C35182B5CA6}" dt="2024-09-13T20:57:22.286" v="34"/>
          <ac:picMkLst>
            <pc:docMk/>
            <pc:sldMk cId="2333027710" sldId="3848"/>
            <ac:picMk id="5" creationId="{1EC3D971-FC7A-5618-BD3A-DE5661C91BE4}"/>
          </ac:picMkLst>
        </pc:picChg>
        <pc:picChg chg="del">
          <ac:chgData name="Nicole Wible" userId="a0e7e227-9248-44ec-a601-84519f6eb189" providerId="ADAL" clId="{E46D125D-6C1A-43F5-BF0E-2C35182B5CA6}" dt="2024-09-13T20:57:22.039" v="33" actId="478"/>
          <ac:picMkLst>
            <pc:docMk/>
            <pc:sldMk cId="2333027710" sldId="3848"/>
            <ac:picMk id="6" creationId="{01BE9897-A7C7-4A4C-95EE-DFFB22BDF5C5}"/>
          </ac:picMkLst>
        </pc:picChg>
      </pc:sldChg>
      <pc:sldChg chg="addSp delSp modSp mod delAnim modAnim">
        <pc:chgData name="Nicole Wible" userId="a0e7e227-9248-44ec-a601-84519f6eb189" providerId="ADAL" clId="{E46D125D-6C1A-43F5-BF0E-2C35182B5CA6}" dt="2024-09-13T20:57:42.157" v="36"/>
        <pc:sldMkLst>
          <pc:docMk/>
          <pc:sldMk cId="3791847167" sldId="3849"/>
        </pc:sldMkLst>
        <pc:spChg chg="del">
          <ac:chgData name="Nicole Wible" userId="a0e7e227-9248-44ec-a601-84519f6eb189" providerId="ADAL" clId="{E46D125D-6C1A-43F5-BF0E-2C35182B5CA6}" dt="2024-09-13T20:57:41.953" v="35" actId="478"/>
          <ac:spMkLst>
            <pc:docMk/>
            <pc:sldMk cId="3791847167" sldId="3849"/>
            <ac:spMk id="2" creationId="{1C354BCC-C7F5-4A46-BFF0-532F0A998AD7}"/>
          </ac:spMkLst>
        </pc:spChg>
        <pc:spChg chg="del">
          <ac:chgData name="Nicole Wible" userId="a0e7e227-9248-44ec-a601-84519f6eb189" providerId="ADAL" clId="{E46D125D-6C1A-43F5-BF0E-2C35182B5CA6}" dt="2024-09-13T20:57:41.953" v="35" actId="478"/>
          <ac:spMkLst>
            <pc:docMk/>
            <pc:sldMk cId="3791847167" sldId="3849"/>
            <ac:spMk id="3" creationId="{1DF39C40-6B0D-4A67-96F4-0415A28DBC37}"/>
          </ac:spMkLst>
        </pc:spChg>
        <pc:spChg chg="del">
          <ac:chgData name="Nicole Wible" userId="a0e7e227-9248-44ec-a601-84519f6eb189" providerId="ADAL" clId="{E46D125D-6C1A-43F5-BF0E-2C35182B5CA6}" dt="2024-09-13T20:57:41.953" v="35" actId="478"/>
          <ac:spMkLst>
            <pc:docMk/>
            <pc:sldMk cId="3791847167" sldId="3849"/>
            <ac:spMk id="4" creationId="{F91A0734-7EE2-4A47-A28B-1D8E7750E653}"/>
          </ac:spMkLst>
        </pc:spChg>
        <pc:spChg chg="add mod">
          <ac:chgData name="Nicole Wible" userId="a0e7e227-9248-44ec-a601-84519f6eb189" providerId="ADAL" clId="{E46D125D-6C1A-43F5-BF0E-2C35182B5CA6}" dt="2024-09-13T20:57:42.157" v="36"/>
          <ac:spMkLst>
            <pc:docMk/>
            <pc:sldMk cId="3791847167" sldId="3849"/>
            <ac:spMk id="7" creationId="{6F609A26-200B-6D9B-108B-94AFCDE2FB44}"/>
          </ac:spMkLst>
        </pc:spChg>
        <pc:spChg chg="del">
          <ac:chgData name="Nicole Wible" userId="a0e7e227-9248-44ec-a601-84519f6eb189" providerId="ADAL" clId="{E46D125D-6C1A-43F5-BF0E-2C35182B5CA6}" dt="2024-09-13T20:57:41.953" v="35" actId="478"/>
          <ac:spMkLst>
            <pc:docMk/>
            <pc:sldMk cId="3791847167" sldId="3849"/>
            <ac:spMk id="8" creationId="{DEF95F34-FACF-4B43-ADDA-4958DEDC7E19}"/>
          </ac:spMkLst>
        </pc:spChg>
        <pc:picChg chg="add mod">
          <ac:chgData name="Nicole Wible" userId="a0e7e227-9248-44ec-a601-84519f6eb189" providerId="ADAL" clId="{E46D125D-6C1A-43F5-BF0E-2C35182B5CA6}" dt="2024-09-13T20:57:42.157" v="36"/>
          <ac:picMkLst>
            <pc:docMk/>
            <pc:sldMk cId="3791847167" sldId="3849"/>
            <ac:picMk id="5" creationId="{2A865F52-345A-097D-E764-C9648D4EEB2A}"/>
          </ac:picMkLst>
        </pc:picChg>
        <pc:picChg chg="del">
          <ac:chgData name="Nicole Wible" userId="a0e7e227-9248-44ec-a601-84519f6eb189" providerId="ADAL" clId="{E46D125D-6C1A-43F5-BF0E-2C35182B5CA6}" dt="2024-09-13T20:57:41.953" v="35" actId="478"/>
          <ac:picMkLst>
            <pc:docMk/>
            <pc:sldMk cId="3791847167" sldId="3849"/>
            <ac:picMk id="6" creationId="{01BE9897-A7C7-4A4C-95EE-DFFB22BDF5C5}"/>
          </ac:picMkLst>
        </pc:picChg>
      </pc:sldChg>
      <pc:sldChg chg="modSp mod">
        <pc:chgData name="Nicole Wible" userId="a0e7e227-9248-44ec-a601-84519f6eb189" providerId="ADAL" clId="{E46D125D-6C1A-43F5-BF0E-2C35182B5CA6}" dt="2024-09-13T20:56:36.076" v="23" actId="14826"/>
        <pc:sldMkLst>
          <pc:docMk/>
          <pc:sldMk cId="843467711" sldId="3852"/>
        </pc:sldMkLst>
        <pc:picChg chg="mod">
          <ac:chgData name="Nicole Wible" userId="a0e7e227-9248-44ec-a601-84519f6eb189" providerId="ADAL" clId="{E46D125D-6C1A-43F5-BF0E-2C35182B5CA6}" dt="2024-09-13T20:56:36.076" v="23" actId="14826"/>
          <ac:picMkLst>
            <pc:docMk/>
            <pc:sldMk cId="843467711" sldId="3852"/>
            <ac:picMk id="3" creationId="{B900EE7F-1AA4-44BA-8796-5FA66808919E}"/>
          </ac:picMkLst>
        </pc:picChg>
      </pc:sldChg>
      <pc:sldChg chg="addSp delSp modSp mod delAnim modAnim">
        <pc:chgData name="Nicole Wible" userId="a0e7e227-9248-44ec-a601-84519f6eb189" providerId="ADAL" clId="{E46D125D-6C1A-43F5-BF0E-2C35182B5CA6}" dt="2024-09-13T20:56:23.444" v="22"/>
        <pc:sldMkLst>
          <pc:docMk/>
          <pc:sldMk cId="2571854833" sldId="3854"/>
        </pc:sldMkLst>
        <pc:spChg chg="del">
          <ac:chgData name="Nicole Wible" userId="a0e7e227-9248-44ec-a601-84519f6eb189" providerId="ADAL" clId="{E46D125D-6C1A-43F5-BF0E-2C35182B5CA6}" dt="2024-09-13T20:56:22.557" v="21" actId="478"/>
          <ac:spMkLst>
            <pc:docMk/>
            <pc:sldMk cId="2571854833" sldId="3854"/>
            <ac:spMk id="2" creationId="{03F4937C-F4FB-4050-A1BE-269280B88D3B}"/>
          </ac:spMkLst>
        </pc:spChg>
        <pc:spChg chg="del">
          <ac:chgData name="Nicole Wible" userId="a0e7e227-9248-44ec-a601-84519f6eb189" providerId="ADAL" clId="{E46D125D-6C1A-43F5-BF0E-2C35182B5CA6}" dt="2024-09-13T20:56:22.557" v="21" actId="478"/>
          <ac:spMkLst>
            <pc:docMk/>
            <pc:sldMk cId="2571854833" sldId="3854"/>
            <ac:spMk id="3" creationId="{BD11EF27-21C6-4199-A27A-59D932B7E8DA}"/>
          </ac:spMkLst>
        </pc:spChg>
        <pc:spChg chg="del">
          <ac:chgData name="Nicole Wible" userId="a0e7e227-9248-44ec-a601-84519f6eb189" providerId="ADAL" clId="{E46D125D-6C1A-43F5-BF0E-2C35182B5CA6}" dt="2024-09-13T20:56:22.557" v="21" actId="478"/>
          <ac:spMkLst>
            <pc:docMk/>
            <pc:sldMk cId="2571854833" sldId="3854"/>
            <ac:spMk id="4" creationId="{CF9FD03B-20DA-4FAA-8A01-5E720E20FC01}"/>
          </ac:spMkLst>
        </pc:spChg>
        <pc:spChg chg="add mod">
          <ac:chgData name="Nicole Wible" userId="a0e7e227-9248-44ec-a601-84519f6eb189" providerId="ADAL" clId="{E46D125D-6C1A-43F5-BF0E-2C35182B5CA6}" dt="2024-09-13T20:56:23.444" v="22"/>
          <ac:spMkLst>
            <pc:docMk/>
            <pc:sldMk cId="2571854833" sldId="3854"/>
            <ac:spMk id="7" creationId="{B818988B-4503-EF18-AE8F-957ED97DFF24}"/>
          </ac:spMkLst>
        </pc:spChg>
        <pc:spChg chg="del">
          <ac:chgData name="Nicole Wible" userId="a0e7e227-9248-44ec-a601-84519f6eb189" providerId="ADAL" clId="{E46D125D-6C1A-43F5-BF0E-2C35182B5CA6}" dt="2024-09-13T20:56:22.557" v="21" actId="478"/>
          <ac:spMkLst>
            <pc:docMk/>
            <pc:sldMk cId="2571854833" sldId="3854"/>
            <ac:spMk id="10" creationId="{52D70C10-CBB0-4668-B286-C2DC456044A1}"/>
          </ac:spMkLst>
        </pc:spChg>
        <pc:picChg chg="add mod">
          <ac:chgData name="Nicole Wible" userId="a0e7e227-9248-44ec-a601-84519f6eb189" providerId="ADAL" clId="{E46D125D-6C1A-43F5-BF0E-2C35182B5CA6}" dt="2024-09-13T20:56:23.444" v="22"/>
          <ac:picMkLst>
            <pc:docMk/>
            <pc:sldMk cId="2571854833" sldId="3854"/>
            <ac:picMk id="5" creationId="{04DCD729-2B88-4C66-6870-055518B39D50}"/>
          </ac:picMkLst>
        </pc:picChg>
        <pc:picChg chg="del">
          <ac:chgData name="Nicole Wible" userId="a0e7e227-9248-44ec-a601-84519f6eb189" providerId="ADAL" clId="{E46D125D-6C1A-43F5-BF0E-2C35182B5CA6}" dt="2024-09-13T20:56:22.557" v="21" actId="478"/>
          <ac:picMkLst>
            <pc:docMk/>
            <pc:sldMk cId="2571854833" sldId="3854"/>
            <ac:picMk id="6" creationId="{B7AEFBF3-5DDF-4AB0-AA4F-40236D12FE6E}"/>
          </ac:picMkLst>
        </pc:picChg>
      </pc:sldChg>
      <pc:sldChg chg="addSp delSp modSp mod modNotesTx">
        <pc:chgData name="Nicole Wible" userId="a0e7e227-9248-44ec-a601-84519f6eb189" providerId="ADAL" clId="{E46D125D-6C1A-43F5-BF0E-2C35182B5CA6}" dt="2024-09-13T21:04:43.381" v="103"/>
        <pc:sldMkLst>
          <pc:docMk/>
          <pc:sldMk cId="783069359" sldId="3856"/>
        </pc:sldMkLst>
        <pc:spChg chg="add del mod">
          <ac:chgData name="Nicole Wible" userId="a0e7e227-9248-44ec-a601-84519f6eb189" providerId="ADAL" clId="{E46D125D-6C1A-43F5-BF0E-2C35182B5CA6}" dt="2024-09-13T20:56:57.590" v="28" actId="478"/>
          <ac:spMkLst>
            <pc:docMk/>
            <pc:sldMk cId="783069359" sldId="3856"/>
            <ac:spMk id="3" creationId="{967056E4-0890-7922-BA2D-D65909B3B272}"/>
          </ac:spMkLst>
        </pc:spChg>
        <pc:spChg chg="add del mod">
          <ac:chgData name="Nicole Wible" userId="a0e7e227-9248-44ec-a601-84519f6eb189" providerId="ADAL" clId="{E46D125D-6C1A-43F5-BF0E-2C35182B5CA6}" dt="2024-09-13T20:56:57.590" v="28" actId="478"/>
          <ac:spMkLst>
            <pc:docMk/>
            <pc:sldMk cId="783069359" sldId="3856"/>
            <ac:spMk id="5" creationId="{73043969-5FE3-B1CE-D2FC-8324C77FBA28}"/>
          </ac:spMkLst>
        </pc:spChg>
        <pc:spChg chg="del">
          <ac:chgData name="Nicole Wible" userId="a0e7e227-9248-44ec-a601-84519f6eb189" providerId="ADAL" clId="{E46D125D-6C1A-43F5-BF0E-2C35182B5CA6}" dt="2024-09-13T20:56:55.194" v="26" actId="478"/>
          <ac:spMkLst>
            <pc:docMk/>
            <pc:sldMk cId="783069359" sldId="3856"/>
            <ac:spMk id="7" creationId="{7B8510A0-54A5-40A6-945C-CBCC7C375DB8}"/>
          </ac:spMkLst>
        </pc:spChg>
        <pc:spChg chg="add del mod">
          <ac:chgData name="Nicole Wible" userId="a0e7e227-9248-44ec-a601-84519f6eb189" providerId="ADAL" clId="{E46D125D-6C1A-43F5-BF0E-2C35182B5CA6}" dt="2024-09-13T20:56:57.590" v="28" actId="478"/>
          <ac:spMkLst>
            <pc:docMk/>
            <pc:sldMk cId="783069359" sldId="3856"/>
            <ac:spMk id="8" creationId="{06CF15E2-41EA-FCE1-C690-B9E561AF249D}"/>
          </ac:spMkLst>
        </pc:spChg>
        <pc:spChg chg="del">
          <ac:chgData name="Nicole Wible" userId="a0e7e227-9248-44ec-a601-84519f6eb189" providerId="ADAL" clId="{E46D125D-6C1A-43F5-BF0E-2C35182B5CA6}" dt="2024-09-13T20:56:55.194" v="26" actId="478"/>
          <ac:spMkLst>
            <pc:docMk/>
            <pc:sldMk cId="783069359" sldId="3856"/>
            <ac:spMk id="9" creationId="{D8A9466F-BE5A-49DD-9EB6-88A48396D717}"/>
          </ac:spMkLst>
        </pc:spChg>
        <pc:spChg chg="add del mod">
          <ac:chgData name="Nicole Wible" userId="a0e7e227-9248-44ec-a601-84519f6eb189" providerId="ADAL" clId="{E46D125D-6C1A-43F5-BF0E-2C35182B5CA6}" dt="2024-09-13T20:56:57.590" v="28" actId="478"/>
          <ac:spMkLst>
            <pc:docMk/>
            <pc:sldMk cId="783069359" sldId="3856"/>
            <ac:spMk id="10" creationId="{27AD3707-60D8-3F57-CD9D-C4200FA48A63}"/>
          </ac:spMkLst>
        </pc:spChg>
        <pc:spChg chg="add mod">
          <ac:chgData name="Nicole Wible" userId="a0e7e227-9248-44ec-a601-84519f6eb189" providerId="ADAL" clId="{E46D125D-6C1A-43F5-BF0E-2C35182B5CA6}" dt="2024-09-13T20:56:58.254" v="29"/>
          <ac:spMkLst>
            <pc:docMk/>
            <pc:sldMk cId="783069359" sldId="3856"/>
            <ac:spMk id="12" creationId="{B3A03EC8-FEB2-7E9C-7007-93EF815C45DF}"/>
          </ac:spMkLst>
        </pc:spChg>
        <pc:spChg chg="add mod">
          <ac:chgData name="Nicole Wible" userId="a0e7e227-9248-44ec-a601-84519f6eb189" providerId="ADAL" clId="{E46D125D-6C1A-43F5-BF0E-2C35182B5CA6}" dt="2024-09-13T20:56:58.254" v="29"/>
          <ac:spMkLst>
            <pc:docMk/>
            <pc:sldMk cId="783069359" sldId="3856"/>
            <ac:spMk id="13" creationId="{FA30A6F4-E1F4-1259-45A6-8C829997B51B}"/>
          </ac:spMkLst>
        </pc:spChg>
        <pc:picChg chg="del">
          <ac:chgData name="Nicole Wible" userId="a0e7e227-9248-44ec-a601-84519f6eb189" providerId="ADAL" clId="{E46D125D-6C1A-43F5-BF0E-2C35182B5CA6}" dt="2024-09-13T20:56:55.194" v="26" actId="478"/>
          <ac:picMkLst>
            <pc:docMk/>
            <pc:sldMk cId="783069359" sldId="3856"/>
            <ac:picMk id="6" creationId="{559FCD47-81D5-429E-ABD5-92C81E863E66}"/>
          </ac:picMkLst>
        </pc:picChg>
        <pc:picChg chg="add del mod">
          <ac:chgData name="Nicole Wible" userId="a0e7e227-9248-44ec-a601-84519f6eb189" providerId="ADAL" clId="{E46D125D-6C1A-43F5-BF0E-2C35182B5CA6}" dt="2024-09-13T20:56:57.590" v="28" actId="478"/>
          <ac:picMkLst>
            <pc:docMk/>
            <pc:sldMk cId="783069359" sldId="3856"/>
            <ac:picMk id="11" creationId="{E6E7A412-CDEE-4EF0-1FC9-844EF10DE64A}"/>
          </ac:picMkLst>
        </pc:picChg>
        <pc:picChg chg="add mod">
          <ac:chgData name="Nicole Wible" userId="a0e7e227-9248-44ec-a601-84519f6eb189" providerId="ADAL" clId="{E46D125D-6C1A-43F5-BF0E-2C35182B5CA6}" dt="2024-09-13T20:56:58.254" v="29"/>
          <ac:picMkLst>
            <pc:docMk/>
            <pc:sldMk cId="783069359" sldId="3856"/>
            <ac:picMk id="14" creationId="{E14C20F2-B94E-A538-8161-85399C640EC9}"/>
          </ac:picMkLst>
        </pc:picChg>
      </pc:sldChg>
      <pc:sldChg chg="modSp mod">
        <pc:chgData name="Nicole Wible" userId="a0e7e227-9248-44ec-a601-84519f6eb189" providerId="ADAL" clId="{E46D125D-6C1A-43F5-BF0E-2C35182B5CA6}" dt="2024-09-13T20:57:16.512" v="32" actId="14826"/>
        <pc:sldMkLst>
          <pc:docMk/>
          <pc:sldMk cId="1130039744" sldId="3857"/>
        </pc:sldMkLst>
        <pc:picChg chg="mod">
          <ac:chgData name="Nicole Wible" userId="a0e7e227-9248-44ec-a601-84519f6eb189" providerId="ADAL" clId="{E46D125D-6C1A-43F5-BF0E-2C35182B5CA6}" dt="2024-09-13T20:57:16.512" v="32" actId="14826"/>
          <ac:picMkLst>
            <pc:docMk/>
            <pc:sldMk cId="1130039744" sldId="3857"/>
            <ac:picMk id="6" creationId="{559FCD47-81D5-429E-ABD5-92C81E863E66}"/>
          </ac:picMkLst>
        </pc:picChg>
      </pc:sldChg>
      <pc:sldChg chg="addSp delSp modSp mod">
        <pc:chgData name="Nicole Wible" userId="a0e7e227-9248-44ec-a601-84519f6eb189" providerId="ADAL" clId="{E46D125D-6C1A-43F5-BF0E-2C35182B5CA6}" dt="2024-09-13T20:57:58.722" v="39"/>
        <pc:sldMkLst>
          <pc:docMk/>
          <pc:sldMk cId="2819895064" sldId="3859"/>
        </pc:sldMkLst>
        <pc:picChg chg="add mod">
          <ac:chgData name="Nicole Wible" userId="a0e7e227-9248-44ec-a601-84519f6eb189" providerId="ADAL" clId="{E46D125D-6C1A-43F5-BF0E-2C35182B5CA6}" dt="2024-09-13T20:57:58.722" v="39"/>
          <ac:picMkLst>
            <pc:docMk/>
            <pc:sldMk cId="2819895064" sldId="3859"/>
            <ac:picMk id="2" creationId="{0D994808-A7AD-30FC-A59B-A3654EDFDC05}"/>
          </ac:picMkLst>
        </pc:picChg>
        <pc:picChg chg="del mod">
          <ac:chgData name="Nicole Wible" userId="a0e7e227-9248-44ec-a601-84519f6eb189" providerId="ADAL" clId="{E46D125D-6C1A-43F5-BF0E-2C35182B5CA6}" dt="2024-09-13T20:57:58.431" v="38" actId="478"/>
          <ac:picMkLst>
            <pc:docMk/>
            <pc:sldMk cId="2819895064" sldId="3859"/>
            <ac:picMk id="6" creationId="{559FCD47-81D5-429E-ABD5-92C81E863E66}"/>
          </ac:picMkLst>
        </pc:picChg>
      </pc:sldChg>
      <pc:sldChg chg="addSp delSp modSp mod">
        <pc:chgData name="Nicole Wible" userId="a0e7e227-9248-44ec-a601-84519f6eb189" providerId="ADAL" clId="{E46D125D-6C1A-43F5-BF0E-2C35182B5CA6}" dt="2024-09-13T20:58:58.603" v="53" actId="1076"/>
        <pc:sldMkLst>
          <pc:docMk/>
          <pc:sldMk cId="80361021" sldId="3860"/>
        </pc:sldMkLst>
        <pc:spChg chg="mod">
          <ac:chgData name="Nicole Wible" userId="a0e7e227-9248-44ec-a601-84519f6eb189" providerId="ADAL" clId="{E46D125D-6C1A-43F5-BF0E-2C35182B5CA6}" dt="2024-09-13T20:58:58.603" v="53" actId="1076"/>
          <ac:spMkLst>
            <pc:docMk/>
            <pc:sldMk cId="80361021" sldId="3860"/>
            <ac:spMk id="14" creationId="{C9EB4233-F6B2-4254-B2CE-4EBFC9ED9E04}"/>
          </ac:spMkLst>
        </pc:spChg>
        <pc:grpChg chg="add mod ord">
          <ac:chgData name="Nicole Wible" userId="a0e7e227-9248-44ec-a601-84519f6eb189" providerId="ADAL" clId="{E46D125D-6C1A-43F5-BF0E-2C35182B5CA6}" dt="2024-09-13T20:58:41.346" v="52" actId="171"/>
          <ac:grpSpMkLst>
            <pc:docMk/>
            <pc:sldMk cId="80361021" sldId="3860"/>
            <ac:grpSpMk id="3" creationId="{F006D5B7-A7E5-4A9A-A3D7-884397025520}"/>
          </ac:grpSpMkLst>
        </pc:grpChg>
        <pc:picChg chg="del">
          <ac:chgData name="Nicole Wible" userId="a0e7e227-9248-44ec-a601-84519f6eb189" providerId="ADAL" clId="{E46D125D-6C1A-43F5-BF0E-2C35182B5CA6}" dt="2024-09-13T20:58:36.430" v="40" actId="478"/>
          <ac:picMkLst>
            <pc:docMk/>
            <pc:sldMk cId="80361021" sldId="3860"/>
            <ac:picMk id="2" creationId="{285FE840-3073-47D6-A446-5F2B759B276B}"/>
          </ac:picMkLst>
        </pc:picChg>
        <pc:picChg chg="mod">
          <ac:chgData name="Nicole Wible" userId="a0e7e227-9248-44ec-a601-84519f6eb189" providerId="ADAL" clId="{E46D125D-6C1A-43F5-BF0E-2C35182B5CA6}" dt="2024-09-13T20:58:36.745" v="41"/>
          <ac:picMkLst>
            <pc:docMk/>
            <pc:sldMk cId="80361021" sldId="3860"/>
            <ac:picMk id="4" creationId="{DB1BA75F-8AFB-CDC7-F8FB-6F4BB83F376C}"/>
          </ac:picMkLst>
        </pc:picChg>
        <pc:picChg chg="mod">
          <ac:chgData name="Nicole Wible" userId="a0e7e227-9248-44ec-a601-84519f6eb189" providerId="ADAL" clId="{E46D125D-6C1A-43F5-BF0E-2C35182B5CA6}" dt="2024-09-13T20:58:36.745" v="41"/>
          <ac:picMkLst>
            <pc:docMk/>
            <pc:sldMk cId="80361021" sldId="3860"/>
            <ac:picMk id="5" creationId="{F84B9B8F-DD7A-0D91-2723-6C2B32B6B317}"/>
          </ac:picMkLst>
        </pc:picChg>
        <pc:picChg chg="mod">
          <ac:chgData name="Nicole Wible" userId="a0e7e227-9248-44ec-a601-84519f6eb189" providerId="ADAL" clId="{E46D125D-6C1A-43F5-BF0E-2C35182B5CA6}" dt="2024-09-13T20:58:36.745" v="41"/>
          <ac:picMkLst>
            <pc:docMk/>
            <pc:sldMk cId="80361021" sldId="3860"/>
            <ac:picMk id="6" creationId="{EC8C2B36-BF57-B964-97E5-5DF6A0CAF0D9}"/>
          </ac:picMkLst>
        </pc:picChg>
      </pc:sldChg>
      <pc:sldChg chg="addSp delSp modSp mod addAnim delAnim modAnim">
        <pc:chgData name="Nicole Wible" userId="a0e7e227-9248-44ec-a601-84519f6eb189" providerId="ADAL" clId="{E46D125D-6C1A-43F5-BF0E-2C35182B5CA6}" dt="2024-09-13T20:56:02.812" v="19"/>
        <pc:sldMkLst>
          <pc:docMk/>
          <pc:sldMk cId="2939387534" sldId="3861"/>
        </pc:sldMkLst>
        <pc:spChg chg="add del mod">
          <ac:chgData name="Nicole Wible" userId="a0e7e227-9248-44ec-a601-84519f6eb189" providerId="ADAL" clId="{E46D125D-6C1A-43F5-BF0E-2C35182B5CA6}" dt="2024-09-13T20:56:02.250" v="18" actId="478"/>
          <ac:spMkLst>
            <pc:docMk/>
            <pc:sldMk cId="2939387534" sldId="3861"/>
            <ac:spMk id="4" creationId="{3517233C-3F35-8C32-A4F8-6C0689DCFD86}"/>
          </ac:spMkLst>
        </pc:spChg>
        <pc:spChg chg="add mod">
          <ac:chgData name="Nicole Wible" userId="a0e7e227-9248-44ec-a601-84519f6eb189" providerId="ADAL" clId="{E46D125D-6C1A-43F5-BF0E-2C35182B5CA6}" dt="2024-09-13T20:56:02.812" v="19"/>
          <ac:spMkLst>
            <pc:docMk/>
            <pc:sldMk cId="2939387534" sldId="3861"/>
            <ac:spMk id="6" creationId="{990F9E7E-88D1-305E-EC6C-34000408747B}"/>
          </ac:spMkLst>
        </pc:spChg>
        <pc:spChg chg="add del">
          <ac:chgData name="Nicole Wible" userId="a0e7e227-9248-44ec-a601-84519f6eb189" providerId="ADAL" clId="{E46D125D-6C1A-43F5-BF0E-2C35182B5CA6}" dt="2024-09-13T20:56:02.250" v="18" actId="478"/>
          <ac:spMkLst>
            <pc:docMk/>
            <pc:sldMk cId="2939387534" sldId="3861"/>
            <ac:spMk id="9" creationId="{B08EB736-D2B6-4C90-997C-46135F0C5A16}"/>
          </ac:spMkLst>
        </pc:spChg>
        <pc:picChg chg="add del mod">
          <ac:chgData name="Nicole Wible" userId="a0e7e227-9248-44ec-a601-84519f6eb189" providerId="ADAL" clId="{E46D125D-6C1A-43F5-BF0E-2C35182B5CA6}" dt="2024-09-13T20:56:02.250" v="18" actId="478"/>
          <ac:picMkLst>
            <pc:docMk/>
            <pc:sldMk cId="2939387534" sldId="3861"/>
            <ac:picMk id="2" creationId="{014EF143-1324-8224-F259-EAC5298198B0}"/>
          </ac:picMkLst>
        </pc:picChg>
        <pc:picChg chg="add del">
          <ac:chgData name="Nicole Wible" userId="a0e7e227-9248-44ec-a601-84519f6eb189" providerId="ADAL" clId="{E46D125D-6C1A-43F5-BF0E-2C35182B5CA6}" dt="2024-09-13T20:56:02.250" v="18" actId="478"/>
          <ac:picMkLst>
            <pc:docMk/>
            <pc:sldMk cId="2939387534" sldId="3861"/>
            <ac:picMk id="3" creationId="{8D063916-135C-4D7B-B8ED-4F9FD49402C2}"/>
          </ac:picMkLst>
        </pc:picChg>
        <pc:picChg chg="add mod">
          <ac:chgData name="Nicole Wible" userId="a0e7e227-9248-44ec-a601-84519f6eb189" providerId="ADAL" clId="{E46D125D-6C1A-43F5-BF0E-2C35182B5CA6}" dt="2024-09-13T20:56:02.812" v="19"/>
          <ac:picMkLst>
            <pc:docMk/>
            <pc:sldMk cId="2939387534" sldId="3861"/>
            <ac:picMk id="5" creationId="{8CAE3B8B-8674-51F1-C241-7C883A0C0FA2}"/>
          </ac:picMkLst>
        </pc:picChg>
      </pc:sldChg>
      <pc:sldChg chg="addSp delSp modSp mod delAnim modAnim">
        <pc:chgData name="Nicole Wible" userId="a0e7e227-9248-44ec-a601-84519f6eb189" providerId="ADAL" clId="{E46D125D-6C1A-43F5-BF0E-2C35182B5CA6}" dt="2024-09-13T21:00:22.280" v="55"/>
        <pc:sldMkLst>
          <pc:docMk/>
          <pc:sldMk cId="3841226176" sldId="3862"/>
        </pc:sldMkLst>
        <pc:spChg chg="del">
          <ac:chgData name="Nicole Wible" userId="a0e7e227-9248-44ec-a601-84519f6eb189" providerId="ADAL" clId="{E46D125D-6C1A-43F5-BF0E-2C35182B5CA6}" dt="2024-09-13T21:00:21.466" v="54" actId="478"/>
          <ac:spMkLst>
            <pc:docMk/>
            <pc:sldMk cId="3841226176" sldId="3862"/>
            <ac:spMk id="3" creationId="{788C207D-426F-20AC-7C9A-7457497A0657}"/>
          </ac:spMkLst>
        </pc:spChg>
        <pc:spChg chg="del">
          <ac:chgData name="Nicole Wible" userId="a0e7e227-9248-44ec-a601-84519f6eb189" providerId="ADAL" clId="{E46D125D-6C1A-43F5-BF0E-2C35182B5CA6}" dt="2024-09-13T21:00:21.466" v="54" actId="478"/>
          <ac:spMkLst>
            <pc:docMk/>
            <pc:sldMk cId="3841226176" sldId="3862"/>
            <ac:spMk id="5" creationId="{E2CA0F29-BAE6-432F-9F97-6F11BDB9BE61}"/>
          </ac:spMkLst>
        </pc:spChg>
        <pc:spChg chg="add mod">
          <ac:chgData name="Nicole Wible" userId="a0e7e227-9248-44ec-a601-84519f6eb189" providerId="ADAL" clId="{E46D125D-6C1A-43F5-BF0E-2C35182B5CA6}" dt="2024-09-13T21:00:22.280" v="55"/>
          <ac:spMkLst>
            <pc:docMk/>
            <pc:sldMk cId="3841226176" sldId="3862"/>
            <ac:spMk id="6" creationId="{C8A63D00-DC7F-937D-3AED-3C4FF60CF084}"/>
          </ac:spMkLst>
        </pc:spChg>
        <pc:picChg chg="del">
          <ac:chgData name="Nicole Wible" userId="a0e7e227-9248-44ec-a601-84519f6eb189" providerId="ADAL" clId="{E46D125D-6C1A-43F5-BF0E-2C35182B5CA6}" dt="2024-09-13T21:00:21.466" v="54" actId="478"/>
          <ac:picMkLst>
            <pc:docMk/>
            <pc:sldMk cId="3841226176" sldId="3862"/>
            <ac:picMk id="2" creationId="{BE253014-2B22-494E-910C-4D935BF6A186}"/>
          </ac:picMkLst>
        </pc:picChg>
        <pc:picChg chg="add mod">
          <ac:chgData name="Nicole Wible" userId="a0e7e227-9248-44ec-a601-84519f6eb189" providerId="ADAL" clId="{E46D125D-6C1A-43F5-BF0E-2C35182B5CA6}" dt="2024-09-13T21:00:22.280" v="55"/>
          <ac:picMkLst>
            <pc:docMk/>
            <pc:sldMk cId="3841226176" sldId="3862"/>
            <ac:picMk id="4" creationId="{6D20BECA-DE5B-F76F-FB16-2D1EEFD523BD}"/>
          </ac:picMkLst>
        </pc:picChg>
      </pc:sldChg>
      <pc:sldChg chg="addSp delSp modSp mod">
        <pc:chgData name="Nicole Wible" userId="a0e7e227-9248-44ec-a601-84519f6eb189" providerId="ADAL" clId="{E46D125D-6C1A-43F5-BF0E-2C35182B5CA6}" dt="2024-09-13T21:00:30.278" v="57"/>
        <pc:sldMkLst>
          <pc:docMk/>
          <pc:sldMk cId="2646382648" sldId="3863"/>
        </pc:sldMkLst>
        <pc:picChg chg="add mod">
          <ac:chgData name="Nicole Wible" userId="a0e7e227-9248-44ec-a601-84519f6eb189" providerId="ADAL" clId="{E46D125D-6C1A-43F5-BF0E-2C35182B5CA6}" dt="2024-09-13T21:00:30.278" v="57"/>
          <ac:picMkLst>
            <pc:docMk/>
            <pc:sldMk cId="2646382648" sldId="3863"/>
            <ac:picMk id="3" creationId="{B32FB725-AB6F-C782-C126-2E45C1073EE0}"/>
          </ac:picMkLst>
        </pc:picChg>
        <pc:picChg chg="del">
          <ac:chgData name="Nicole Wible" userId="a0e7e227-9248-44ec-a601-84519f6eb189" providerId="ADAL" clId="{E46D125D-6C1A-43F5-BF0E-2C35182B5CA6}" dt="2024-09-13T21:00:30.066" v="56" actId="478"/>
          <ac:picMkLst>
            <pc:docMk/>
            <pc:sldMk cId="2646382648" sldId="3863"/>
            <ac:picMk id="5" creationId="{19BA3BCC-E369-4662-8D94-A54000FAEE84}"/>
          </ac:picMkLst>
        </pc:picChg>
      </pc:sldChg>
      <pc:sldChg chg="addSp delSp modSp mod modClrScheme delAnim modAnim chgLayout">
        <pc:chgData name="Nicole Wible" userId="a0e7e227-9248-44ec-a601-84519f6eb189" providerId="ADAL" clId="{E46D125D-6C1A-43F5-BF0E-2C35182B5CA6}" dt="2024-09-13T21:05:43.021" v="110" actId="700"/>
        <pc:sldMkLst>
          <pc:docMk/>
          <pc:sldMk cId="2306795926" sldId="3864"/>
        </pc:sldMkLst>
        <pc:spChg chg="del">
          <ac:chgData name="Nicole Wible" userId="a0e7e227-9248-44ec-a601-84519f6eb189" providerId="ADAL" clId="{E46D125D-6C1A-43F5-BF0E-2C35182B5CA6}" dt="2024-09-13T21:00:40.349" v="58" actId="478"/>
          <ac:spMkLst>
            <pc:docMk/>
            <pc:sldMk cId="2306795926" sldId="3864"/>
            <ac:spMk id="2" creationId="{1B25301A-0080-4A2E-BD67-485C08D6CCCA}"/>
          </ac:spMkLst>
        </pc:spChg>
        <pc:spChg chg="add del mod">
          <ac:chgData name="Nicole Wible" userId="a0e7e227-9248-44ec-a601-84519f6eb189" providerId="ADAL" clId="{E46D125D-6C1A-43F5-BF0E-2C35182B5CA6}" dt="2024-09-13T21:00:40.964" v="59" actId="478"/>
          <ac:spMkLst>
            <pc:docMk/>
            <pc:sldMk cId="2306795926" sldId="3864"/>
            <ac:spMk id="4" creationId="{F1C242BD-94B1-AF6B-875A-95EBE3B1731D}"/>
          </ac:spMkLst>
        </pc:spChg>
        <pc:spChg chg="del">
          <ac:chgData name="Nicole Wible" userId="a0e7e227-9248-44ec-a601-84519f6eb189" providerId="ADAL" clId="{E46D125D-6C1A-43F5-BF0E-2C35182B5CA6}" dt="2024-09-13T21:00:40.349" v="58" actId="478"/>
          <ac:spMkLst>
            <pc:docMk/>
            <pc:sldMk cId="2306795926" sldId="3864"/>
            <ac:spMk id="7" creationId="{620DCB3B-6553-4F32-A460-168FE4F732E3}"/>
          </ac:spMkLst>
        </pc:spChg>
        <pc:spChg chg="del">
          <ac:chgData name="Nicole Wible" userId="a0e7e227-9248-44ec-a601-84519f6eb189" providerId="ADAL" clId="{E46D125D-6C1A-43F5-BF0E-2C35182B5CA6}" dt="2024-09-13T21:00:40.349" v="58" actId="478"/>
          <ac:spMkLst>
            <pc:docMk/>
            <pc:sldMk cId="2306795926" sldId="3864"/>
            <ac:spMk id="8" creationId="{AD8A11F8-DC6E-40BF-8793-7C1494197ECA}"/>
          </ac:spMkLst>
        </pc:spChg>
        <pc:spChg chg="del">
          <ac:chgData name="Nicole Wible" userId="a0e7e227-9248-44ec-a601-84519f6eb189" providerId="ADAL" clId="{E46D125D-6C1A-43F5-BF0E-2C35182B5CA6}" dt="2024-09-13T21:00:40.349" v="58" actId="478"/>
          <ac:spMkLst>
            <pc:docMk/>
            <pc:sldMk cId="2306795926" sldId="3864"/>
            <ac:spMk id="9" creationId="{E555C050-0B4A-4145-9CD9-ED87A007B3DB}"/>
          </ac:spMkLst>
        </pc:spChg>
        <pc:spChg chg="add mod">
          <ac:chgData name="Nicole Wible" userId="a0e7e227-9248-44ec-a601-84519f6eb189" providerId="ADAL" clId="{E46D125D-6C1A-43F5-BF0E-2C35182B5CA6}" dt="2024-09-13T21:00:41.250" v="60"/>
          <ac:spMkLst>
            <pc:docMk/>
            <pc:sldMk cId="2306795926" sldId="3864"/>
            <ac:spMk id="10" creationId="{610E3F03-E217-ECA3-580A-619B94BFB84E}"/>
          </ac:spMkLst>
        </pc:spChg>
        <pc:spChg chg="add mod">
          <ac:chgData name="Nicole Wible" userId="a0e7e227-9248-44ec-a601-84519f6eb189" providerId="ADAL" clId="{E46D125D-6C1A-43F5-BF0E-2C35182B5CA6}" dt="2024-09-13T21:00:41.250" v="60"/>
          <ac:spMkLst>
            <pc:docMk/>
            <pc:sldMk cId="2306795926" sldId="3864"/>
            <ac:spMk id="11" creationId="{3A4D698F-288D-17F4-E4D9-E8234E7D7836}"/>
          </ac:spMkLst>
        </pc:spChg>
        <pc:spChg chg="add mod">
          <ac:chgData name="Nicole Wible" userId="a0e7e227-9248-44ec-a601-84519f6eb189" providerId="ADAL" clId="{E46D125D-6C1A-43F5-BF0E-2C35182B5CA6}" dt="2024-09-13T21:00:41.250" v="60"/>
          <ac:spMkLst>
            <pc:docMk/>
            <pc:sldMk cId="2306795926" sldId="3864"/>
            <ac:spMk id="12" creationId="{C0C4D74C-34D1-8005-1774-EED9BF66E17A}"/>
          </ac:spMkLst>
        </pc:spChg>
        <pc:spChg chg="add mod">
          <ac:chgData name="Nicole Wible" userId="a0e7e227-9248-44ec-a601-84519f6eb189" providerId="ADAL" clId="{E46D125D-6C1A-43F5-BF0E-2C35182B5CA6}" dt="2024-09-13T21:00:41.250" v="60"/>
          <ac:spMkLst>
            <pc:docMk/>
            <pc:sldMk cId="2306795926" sldId="3864"/>
            <ac:spMk id="13" creationId="{CC3D8D6E-D1C1-BFAC-F2B0-AE61ED2C12FE}"/>
          </ac:spMkLst>
        </pc:spChg>
        <pc:picChg chg="del">
          <ac:chgData name="Nicole Wible" userId="a0e7e227-9248-44ec-a601-84519f6eb189" providerId="ADAL" clId="{E46D125D-6C1A-43F5-BF0E-2C35182B5CA6}" dt="2024-09-13T21:00:40.349" v="58" actId="478"/>
          <ac:picMkLst>
            <pc:docMk/>
            <pc:sldMk cId="2306795926" sldId="3864"/>
            <ac:picMk id="5" creationId="{92939CBB-C135-4011-8751-95D67DB1C4E4}"/>
          </ac:picMkLst>
        </pc:picChg>
        <pc:picChg chg="add mod">
          <ac:chgData name="Nicole Wible" userId="a0e7e227-9248-44ec-a601-84519f6eb189" providerId="ADAL" clId="{E46D125D-6C1A-43F5-BF0E-2C35182B5CA6}" dt="2024-09-13T21:00:41.250" v="60"/>
          <ac:picMkLst>
            <pc:docMk/>
            <pc:sldMk cId="2306795926" sldId="3864"/>
            <ac:picMk id="6" creationId="{8C57EDBB-7CA9-BC1E-71BB-D069F771F0E9}"/>
          </ac:picMkLst>
        </pc:picChg>
      </pc:sldChg>
      <pc:sldChg chg="addSp delSp modSp mod modClrScheme delAnim modAnim chgLayout">
        <pc:chgData name="Nicole Wible" userId="a0e7e227-9248-44ec-a601-84519f6eb189" providerId="ADAL" clId="{E46D125D-6C1A-43F5-BF0E-2C35182B5CA6}" dt="2024-09-13T21:05:40.440" v="109" actId="700"/>
        <pc:sldMkLst>
          <pc:docMk/>
          <pc:sldMk cId="2772474050" sldId="3865"/>
        </pc:sldMkLst>
        <pc:spChg chg="del">
          <ac:chgData name="Nicole Wible" userId="a0e7e227-9248-44ec-a601-84519f6eb189" providerId="ADAL" clId="{E46D125D-6C1A-43F5-BF0E-2C35182B5CA6}" dt="2024-09-13T21:00:50.030" v="61" actId="478"/>
          <ac:spMkLst>
            <pc:docMk/>
            <pc:sldMk cId="2772474050" sldId="3865"/>
            <ac:spMk id="2" creationId="{1B25301A-0080-4A2E-BD67-485C08D6CCCA}"/>
          </ac:spMkLst>
        </pc:spChg>
        <pc:spChg chg="add del mod">
          <ac:chgData name="Nicole Wible" userId="a0e7e227-9248-44ec-a601-84519f6eb189" providerId="ADAL" clId="{E46D125D-6C1A-43F5-BF0E-2C35182B5CA6}" dt="2024-09-13T21:00:50.452" v="62" actId="478"/>
          <ac:spMkLst>
            <pc:docMk/>
            <pc:sldMk cId="2772474050" sldId="3865"/>
            <ac:spMk id="5" creationId="{109579B0-5CD2-5B1C-A07D-80A91F802DC1}"/>
          </ac:spMkLst>
        </pc:spChg>
        <pc:spChg chg="add mod">
          <ac:chgData name="Nicole Wible" userId="a0e7e227-9248-44ec-a601-84519f6eb189" providerId="ADAL" clId="{E46D125D-6C1A-43F5-BF0E-2C35182B5CA6}" dt="2024-09-13T21:00:50.725" v="63"/>
          <ac:spMkLst>
            <pc:docMk/>
            <pc:sldMk cId="2772474050" sldId="3865"/>
            <ac:spMk id="7" creationId="{1E134381-0FC0-C13B-BBC9-FD9BE0DFFAE3}"/>
          </ac:spMkLst>
        </pc:spChg>
        <pc:spChg chg="add mod">
          <ac:chgData name="Nicole Wible" userId="a0e7e227-9248-44ec-a601-84519f6eb189" providerId="ADAL" clId="{E46D125D-6C1A-43F5-BF0E-2C35182B5CA6}" dt="2024-09-13T21:00:50.725" v="63"/>
          <ac:spMkLst>
            <pc:docMk/>
            <pc:sldMk cId="2772474050" sldId="3865"/>
            <ac:spMk id="8" creationId="{D5C35A95-FC07-BF59-9EB5-F546C306EF87}"/>
          </ac:spMkLst>
        </pc:spChg>
        <pc:spChg chg="add mod">
          <ac:chgData name="Nicole Wible" userId="a0e7e227-9248-44ec-a601-84519f6eb189" providerId="ADAL" clId="{E46D125D-6C1A-43F5-BF0E-2C35182B5CA6}" dt="2024-09-13T21:00:50.725" v="63"/>
          <ac:spMkLst>
            <pc:docMk/>
            <pc:sldMk cId="2772474050" sldId="3865"/>
            <ac:spMk id="9" creationId="{ADD7E34F-87CA-839B-0AD5-B9B0C70D9AC1}"/>
          </ac:spMkLst>
        </pc:spChg>
        <pc:spChg chg="del">
          <ac:chgData name="Nicole Wible" userId="a0e7e227-9248-44ec-a601-84519f6eb189" providerId="ADAL" clId="{E46D125D-6C1A-43F5-BF0E-2C35182B5CA6}" dt="2024-09-13T21:00:50.030" v="61" actId="478"/>
          <ac:spMkLst>
            <pc:docMk/>
            <pc:sldMk cId="2772474050" sldId="3865"/>
            <ac:spMk id="14" creationId="{97A81C38-6112-4C2A-B8BF-04F7129E3403}"/>
          </ac:spMkLst>
        </pc:spChg>
        <pc:spChg chg="del">
          <ac:chgData name="Nicole Wible" userId="a0e7e227-9248-44ec-a601-84519f6eb189" providerId="ADAL" clId="{E46D125D-6C1A-43F5-BF0E-2C35182B5CA6}" dt="2024-09-13T21:00:50.030" v="61" actId="478"/>
          <ac:spMkLst>
            <pc:docMk/>
            <pc:sldMk cId="2772474050" sldId="3865"/>
            <ac:spMk id="15" creationId="{CB921752-276F-4221-9524-AD9EA2780F37}"/>
          </ac:spMkLst>
        </pc:spChg>
        <pc:picChg chg="del">
          <ac:chgData name="Nicole Wible" userId="a0e7e227-9248-44ec-a601-84519f6eb189" providerId="ADAL" clId="{E46D125D-6C1A-43F5-BF0E-2C35182B5CA6}" dt="2024-09-13T21:00:50.030" v="61" actId="478"/>
          <ac:picMkLst>
            <pc:docMk/>
            <pc:sldMk cId="2772474050" sldId="3865"/>
            <ac:picMk id="4" creationId="{6E0EBA34-0A5E-431A-A510-9DE406FC8729}"/>
          </ac:picMkLst>
        </pc:picChg>
        <pc:picChg chg="add mod">
          <ac:chgData name="Nicole Wible" userId="a0e7e227-9248-44ec-a601-84519f6eb189" providerId="ADAL" clId="{E46D125D-6C1A-43F5-BF0E-2C35182B5CA6}" dt="2024-09-13T21:00:50.725" v="63"/>
          <ac:picMkLst>
            <pc:docMk/>
            <pc:sldMk cId="2772474050" sldId="3865"/>
            <ac:picMk id="6" creationId="{F3DEB401-1DE8-E2DC-6818-D37E9F488A00}"/>
          </ac:picMkLst>
        </pc:picChg>
      </pc:sldChg>
      <pc:sldChg chg="modSp mod">
        <pc:chgData name="Nicole Wible" userId="a0e7e227-9248-44ec-a601-84519f6eb189" providerId="ADAL" clId="{E46D125D-6C1A-43F5-BF0E-2C35182B5CA6}" dt="2024-09-13T20:56:14.135" v="20" actId="14826"/>
        <pc:sldMkLst>
          <pc:docMk/>
          <pc:sldMk cId="142764695" sldId="3910"/>
        </pc:sldMkLst>
        <pc:picChg chg="mod">
          <ac:chgData name="Nicole Wible" userId="a0e7e227-9248-44ec-a601-84519f6eb189" providerId="ADAL" clId="{E46D125D-6C1A-43F5-BF0E-2C35182B5CA6}" dt="2024-09-13T20:56:14.135" v="20" actId="14826"/>
          <ac:picMkLst>
            <pc:docMk/>
            <pc:sldMk cId="142764695" sldId="3910"/>
            <ac:picMk id="6" creationId="{559FCD47-81D5-429E-ABD5-92C81E863E66}"/>
          </ac:picMkLst>
        </pc:picChg>
      </pc:sldChg>
      <pc:sldChg chg="addSp delSp modSp mod modClrScheme delAnim modAnim chgLayout">
        <pc:chgData name="Nicole Wible" userId="a0e7e227-9248-44ec-a601-84519f6eb189" providerId="ADAL" clId="{E46D125D-6C1A-43F5-BF0E-2C35182B5CA6}" dt="2024-09-13T21:05:37.875" v="108" actId="700"/>
        <pc:sldMkLst>
          <pc:docMk/>
          <pc:sldMk cId="3009351078" sldId="3914"/>
        </pc:sldMkLst>
        <pc:spChg chg="del">
          <ac:chgData name="Nicole Wible" userId="a0e7e227-9248-44ec-a601-84519f6eb189" providerId="ADAL" clId="{E46D125D-6C1A-43F5-BF0E-2C35182B5CA6}" dt="2024-09-13T21:00:56.144" v="64" actId="478"/>
          <ac:spMkLst>
            <pc:docMk/>
            <pc:sldMk cId="3009351078" sldId="3914"/>
            <ac:spMk id="2" creationId="{1B25301A-0080-4A2E-BD67-485C08D6CCCA}"/>
          </ac:spMkLst>
        </pc:spChg>
        <pc:spChg chg="add del mod">
          <ac:chgData name="Nicole Wible" userId="a0e7e227-9248-44ec-a601-84519f6eb189" providerId="ADAL" clId="{E46D125D-6C1A-43F5-BF0E-2C35182B5CA6}" dt="2024-09-13T21:00:56.588" v="65" actId="478"/>
          <ac:spMkLst>
            <pc:docMk/>
            <pc:sldMk cId="3009351078" sldId="3914"/>
            <ac:spMk id="4" creationId="{37984BAA-4D1D-6CC7-69C2-949013EFA623}"/>
          </ac:spMkLst>
        </pc:spChg>
        <pc:spChg chg="add mod">
          <ac:chgData name="Nicole Wible" userId="a0e7e227-9248-44ec-a601-84519f6eb189" providerId="ADAL" clId="{E46D125D-6C1A-43F5-BF0E-2C35182B5CA6}" dt="2024-09-13T21:00:56.838" v="66"/>
          <ac:spMkLst>
            <pc:docMk/>
            <pc:sldMk cId="3009351078" sldId="3914"/>
            <ac:spMk id="6" creationId="{915468D6-5634-820B-6091-F898A4AE84D2}"/>
          </ac:spMkLst>
        </pc:spChg>
        <pc:spChg chg="add mod">
          <ac:chgData name="Nicole Wible" userId="a0e7e227-9248-44ec-a601-84519f6eb189" providerId="ADAL" clId="{E46D125D-6C1A-43F5-BF0E-2C35182B5CA6}" dt="2024-09-13T21:00:56.838" v="66"/>
          <ac:spMkLst>
            <pc:docMk/>
            <pc:sldMk cId="3009351078" sldId="3914"/>
            <ac:spMk id="7" creationId="{C66A65E1-B204-A0C4-467F-B65B771C67AD}"/>
          </ac:spMkLst>
        </pc:spChg>
        <pc:spChg chg="add mod">
          <ac:chgData name="Nicole Wible" userId="a0e7e227-9248-44ec-a601-84519f6eb189" providerId="ADAL" clId="{E46D125D-6C1A-43F5-BF0E-2C35182B5CA6}" dt="2024-09-13T21:00:56.838" v="66"/>
          <ac:spMkLst>
            <pc:docMk/>
            <pc:sldMk cId="3009351078" sldId="3914"/>
            <ac:spMk id="8" creationId="{6B130CF0-1FDF-8059-3EF3-DA465B2B2CE0}"/>
          </ac:spMkLst>
        </pc:spChg>
        <pc:spChg chg="del">
          <ac:chgData name="Nicole Wible" userId="a0e7e227-9248-44ec-a601-84519f6eb189" providerId="ADAL" clId="{E46D125D-6C1A-43F5-BF0E-2C35182B5CA6}" dt="2024-09-13T21:00:56.144" v="64" actId="478"/>
          <ac:spMkLst>
            <pc:docMk/>
            <pc:sldMk cId="3009351078" sldId="3914"/>
            <ac:spMk id="9" creationId="{90E97C81-1B57-4461-B89A-1882F3A30B93}"/>
          </ac:spMkLst>
        </pc:spChg>
        <pc:spChg chg="del">
          <ac:chgData name="Nicole Wible" userId="a0e7e227-9248-44ec-a601-84519f6eb189" providerId="ADAL" clId="{E46D125D-6C1A-43F5-BF0E-2C35182B5CA6}" dt="2024-09-13T21:00:56.144" v="64" actId="478"/>
          <ac:spMkLst>
            <pc:docMk/>
            <pc:sldMk cId="3009351078" sldId="3914"/>
            <ac:spMk id="14" creationId="{97A81C38-6112-4C2A-B8BF-04F7129E3403}"/>
          </ac:spMkLst>
        </pc:spChg>
        <pc:picChg chg="add mod">
          <ac:chgData name="Nicole Wible" userId="a0e7e227-9248-44ec-a601-84519f6eb189" providerId="ADAL" clId="{E46D125D-6C1A-43F5-BF0E-2C35182B5CA6}" dt="2024-09-13T21:00:56.838" v="66"/>
          <ac:picMkLst>
            <pc:docMk/>
            <pc:sldMk cId="3009351078" sldId="3914"/>
            <ac:picMk id="5" creationId="{5809ACDD-0ED9-57EB-98CA-3762D2C5F0E6}"/>
          </ac:picMkLst>
        </pc:picChg>
        <pc:picChg chg="del">
          <ac:chgData name="Nicole Wible" userId="a0e7e227-9248-44ec-a601-84519f6eb189" providerId="ADAL" clId="{E46D125D-6C1A-43F5-BF0E-2C35182B5CA6}" dt="2024-09-13T21:00:56.144" v="64" actId="478"/>
          <ac:picMkLst>
            <pc:docMk/>
            <pc:sldMk cId="3009351078" sldId="3914"/>
            <ac:picMk id="10" creationId="{7479B5E2-E353-4FC5-AD1F-9E55CDC618E2}"/>
          </ac:picMkLst>
        </pc:picChg>
      </pc:sldChg>
      <pc:sldChg chg="addSp delSp modSp mod modClrScheme delAnim modAnim chgLayout">
        <pc:chgData name="Nicole Wible" userId="a0e7e227-9248-44ec-a601-84519f6eb189" providerId="ADAL" clId="{E46D125D-6C1A-43F5-BF0E-2C35182B5CA6}" dt="2024-09-13T21:05:34.098" v="107" actId="700"/>
        <pc:sldMkLst>
          <pc:docMk/>
          <pc:sldMk cId="3566780763" sldId="3915"/>
        </pc:sldMkLst>
        <pc:spChg chg="del">
          <ac:chgData name="Nicole Wible" userId="a0e7e227-9248-44ec-a601-84519f6eb189" providerId="ADAL" clId="{E46D125D-6C1A-43F5-BF0E-2C35182B5CA6}" dt="2024-09-13T21:01:02.471" v="67" actId="478"/>
          <ac:spMkLst>
            <pc:docMk/>
            <pc:sldMk cId="3566780763" sldId="3915"/>
            <ac:spMk id="2" creationId="{1B25301A-0080-4A2E-BD67-485C08D6CCCA}"/>
          </ac:spMkLst>
        </pc:spChg>
        <pc:spChg chg="del">
          <ac:chgData name="Nicole Wible" userId="a0e7e227-9248-44ec-a601-84519f6eb189" providerId="ADAL" clId="{E46D125D-6C1A-43F5-BF0E-2C35182B5CA6}" dt="2024-09-13T21:01:02.471" v="67" actId="478"/>
          <ac:spMkLst>
            <pc:docMk/>
            <pc:sldMk cId="3566780763" sldId="3915"/>
            <ac:spMk id="5" creationId="{661224A2-D676-4317-A385-56EBEDBC6FA2}"/>
          </ac:spMkLst>
        </pc:spChg>
        <pc:spChg chg="add del mod">
          <ac:chgData name="Nicole Wible" userId="a0e7e227-9248-44ec-a601-84519f6eb189" providerId="ADAL" clId="{E46D125D-6C1A-43F5-BF0E-2C35182B5CA6}" dt="2024-09-13T21:01:02.868" v="68" actId="478"/>
          <ac:spMkLst>
            <pc:docMk/>
            <pc:sldMk cId="3566780763" sldId="3915"/>
            <ac:spMk id="6" creationId="{0D700EE2-24E4-E036-68FB-DF751D78B6CF}"/>
          </ac:spMkLst>
        </pc:spChg>
        <pc:spChg chg="add mod">
          <ac:chgData name="Nicole Wible" userId="a0e7e227-9248-44ec-a601-84519f6eb189" providerId="ADAL" clId="{E46D125D-6C1A-43F5-BF0E-2C35182B5CA6}" dt="2024-09-13T21:01:03.134" v="69"/>
          <ac:spMkLst>
            <pc:docMk/>
            <pc:sldMk cId="3566780763" sldId="3915"/>
            <ac:spMk id="8" creationId="{43634186-1B34-7392-D190-50F5938057EE}"/>
          </ac:spMkLst>
        </pc:spChg>
        <pc:spChg chg="add mod">
          <ac:chgData name="Nicole Wible" userId="a0e7e227-9248-44ec-a601-84519f6eb189" providerId="ADAL" clId="{E46D125D-6C1A-43F5-BF0E-2C35182B5CA6}" dt="2024-09-13T21:01:03.134" v="69"/>
          <ac:spMkLst>
            <pc:docMk/>
            <pc:sldMk cId="3566780763" sldId="3915"/>
            <ac:spMk id="9" creationId="{0E4574D7-C24E-DC17-F7E1-E123F2CF2AEB}"/>
          </ac:spMkLst>
        </pc:spChg>
        <pc:spChg chg="add mod">
          <ac:chgData name="Nicole Wible" userId="a0e7e227-9248-44ec-a601-84519f6eb189" providerId="ADAL" clId="{E46D125D-6C1A-43F5-BF0E-2C35182B5CA6}" dt="2024-09-13T21:01:03.134" v="69"/>
          <ac:spMkLst>
            <pc:docMk/>
            <pc:sldMk cId="3566780763" sldId="3915"/>
            <ac:spMk id="10" creationId="{29082F48-FFFD-4C96-D41D-A12942B67E5A}"/>
          </ac:spMkLst>
        </pc:spChg>
        <pc:spChg chg="del">
          <ac:chgData name="Nicole Wible" userId="a0e7e227-9248-44ec-a601-84519f6eb189" providerId="ADAL" clId="{E46D125D-6C1A-43F5-BF0E-2C35182B5CA6}" dt="2024-09-13T21:01:02.471" v="67" actId="478"/>
          <ac:spMkLst>
            <pc:docMk/>
            <pc:sldMk cId="3566780763" sldId="3915"/>
            <ac:spMk id="14" creationId="{97A81C38-6112-4C2A-B8BF-04F7129E3403}"/>
          </ac:spMkLst>
        </pc:spChg>
        <pc:picChg chg="del">
          <ac:chgData name="Nicole Wible" userId="a0e7e227-9248-44ec-a601-84519f6eb189" providerId="ADAL" clId="{E46D125D-6C1A-43F5-BF0E-2C35182B5CA6}" dt="2024-09-13T21:01:02.471" v="67" actId="478"/>
          <ac:picMkLst>
            <pc:docMk/>
            <pc:sldMk cId="3566780763" sldId="3915"/>
            <ac:picMk id="4" creationId="{AD5B1164-4230-4135-892E-CCFA1523E79D}"/>
          </ac:picMkLst>
        </pc:picChg>
        <pc:picChg chg="add mod">
          <ac:chgData name="Nicole Wible" userId="a0e7e227-9248-44ec-a601-84519f6eb189" providerId="ADAL" clId="{E46D125D-6C1A-43F5-BF0E-2C35182B5CA6}" dt="2024-09-13T21:01:03.134" v="69"/>
          <ac:picMkLst>
            <pc:docMk/>
            <pc:sldMk cId="3566780763" sldId="3915"/>
            <ac:picMk id="7" creationId="{E18D37DB-ACBB-D8DA-3907-5F68E626BFC8}"/>
          </ac:picMkLst>
        </pc:picChg>
      </pc:sldChg>
      <pc:sldChg chg="addSp delSp modSp mod modClrScheme chgLayout">
        <pc:chgData name="Nicole Wible" userId="a0e7e227-9248-44ec-a601-84519f6eb189" providerId="ADAL" clId="{E46D125D-6C1A-43F5-BF0E-2C35182B5CA6}" dt="2024-09-13T21:05:49.213" v="111" actId="700"/>
        <pc:sldMkLst>
          <pc:docMk/>
          <pc:sldMk cId="2987275184" sldId="3916"/>
        </pc:sldMkLst>
        <pc:spChg chg="del">
          <ac:chgData name="Nicole Wible" userId="a0e7e227-9248-44ec-a601-84519f6eb189" providerId="ADAL" clId="{E46D125D-6C1A-43F5-BF0E-2C35182B5CA6}" dt="2024-09-13T21:01:08.891" v="70" actId="478"/>
          <ac:spMkLst>
            <pc:docMk/>
            <pc:sldMk cId="2987275184" sldId="3916"/>
            <ac:spMk id="2" creationId="{1B25301A-0080-4A2E-BD67-485C08D6CCCA}"/>
          </ac:spMkLst>
        </pc:spChg>
        <pc:spChg chg="add del mod">
          <ac:chgData name="Nicole Wible" userId="a0e7e227-9248-44ec-a601-84519f6eb189" providerId="ADAL" clId="{E46D125D-6C1A-43F5-BF0E-2C35182B5CA6}" dt="2024-09-13T21:01:09.679" v="71" actId="478"/>
          <ac:spMkLst>
            <pc:docMk/>
            <pc:sldMk cId="2987275184" sldId="3916"/>
            <ac:spMk id="5" creationId="{6ED5D5C2-A2D7-CBB2-F9DA-A64E584369AC}"/>
          </ac:spMkLst>
        </pc:spChg>
        <pc:spChg chg="add mod">
          <ac:chgData name="Nicole Wible" userId="a0e7e227-9248-44ec-a601-84519f6eb189" providerId="ADAL" clId="{E46D125D-6C1A-43F5-BF0E-2C35182B5CA6}" dt="2024-09-13T21:01:09.943" v="72"/>
          <ac:spMkLst>
            <pc:docMk/>
            <pc:sldMk cId="2987275184" sldId="3916"/>
            <ac:spMk id="6" creationId="{61A027A7-AFEE-FF4D-AA12-4E20E130EB82}"/>
          </ac:spMkLst>
        </pc:spChg>
        <pc:picChg chg="del">
          <ac:chgData name="Nicole Wible" userId="a0e7e227-9248-44ec-a601-84519f6eb189" providerId="ADAL" clId="{E46D125D-6C1A-43F5-BF0E-2C35182B5CA6}" dt="2024-09-13T21:01:08.891" v="70" actId="478"/>
          <ac:picMkLst>
            <pc:docMk/>
            <pc:sldMk cId="2987275184" sldId="3916"/>
            <ac:picMk id="4" creationId="{A29DA7F0-8958-49A9-906B-63891233F4BC}"/>
          </ac:picMkLst>
        </pc:picChg>
        <pc:picChg chg="add mod">
          <ac:chgData name="Nicole Wible" userId="a0e7e227-9248-44ec-a601-84519f6eb189" providerId="ADAL" clId="{E46D125D-6C1A-43F5-BF0E-2C35182B5CA6}" dt="2024-09-13T21:01:09.943" v="72"/>
          <ac:picMkLst>
            <pc:docMk/>
            <pc:sldMk cId="2987275184" sldId="3916"/>
            <ac:picMk id="7" creationId="{A9470EFD-5E0C-26E4-2BA5-40F7DDE597C5}"/>
          </ac:picMkLst>
        </pc:picChg>
      </pc:sldChg>
      <pc:sldChg chg="addSp delSp modSp mod modClrScheme chgLayout">
        <pc:chgData name="Nicole Wible" userId="a0e7e227-9248-44ec-a601-84519f6eb189" providerId="ADAL" clId="{E46D125D-6C1A-43F5-BF0E-2C35182B5CA6}" dt="2024-09-13T21:05:51.559" v="112" actId="700"/>
        <pc:sldMkLst>
          <pc:docMk/>
          <pc:sldMk cId="2439716847" sldId="3917"/>
        </pc:sldMkLst>
        <pc:spChg chg="del">
          <ac:chgData name="Nicole Wible" userId="a0e7e227-9248-44ec-a601-84519f6eb189" providerId="ADAL" clId="{E46D125D-6C1A-43F5-BF0E-2C35182B5CA6}" dt="2024-09-13T21:01:16.533" v="73" actId="478"/>
          <ac:spMkLst>
            <pc:docMk/>
            <pc:sldMk cId="2439716847" sldId="3917"/>
            <ac:spMk id="2" creationId="{1B25301A-0080-4A2E-BD67-485C08D6CCCA}"/>
          </ac:spMkLst>
        </pc:spChg>
        <pc:spChg chg="add del mod">
          <ac:chgData name="Nicole Wible" userId="a0e7e227-9248-44ec-a601-84519f6eb189" providerId="ADAL" clId="{E46D125D-6C1A-43F5-BF0E-2C35182B5CA6}" dt="2024-09-13T21:01:16.965" v="74" actId="478"/>
          <ac:spMkLst>
            <pc:docMk/>
            <pc:sldMk cId="2439716847" sldId="3917"/>
            <ac:spMk id="4" creationId="{B796AF58-C312-3914-B297-BE244C57EB0B}"/>
          </ac:spMkLst>
        </pc:spChg>
        <pc:spChg chg="add mod">
          <ac:chgData name="Nicole Wible" userId="a0e7e227-9248-44ec-a601-84519f6eb189" providerId="ADAL" clId="{E46D125D-6C1A-43F5-BF0E-2C35182B5CA6}" dt="2024-09-13T21:01:17.174" v="75"/>
          <ac:spMkLst>
            <pc:docMk/>
            <pc:sldMk cId="2439716847" sldId="3917"/>
            <ac:spMk id="6" creationId="{C65E7F37-D3CB-2341-C890-54CD7E9D3215}"/>
          </ac:spMkLst>
        </pc:spChg>
        <pc:picChg chg="add mod">
          <ac:chgData name="Nicole Wible" userId="a0e7e227-9248-44ec-a601-84519f6eb189" providerId="ADAL" clId="{E46D125D-6C1A-43F5-BF0E-2C35182B5CA6}" dt="2024-09-13T21:01:17.174" v="75"/>
          <ac:picMkLst>
            <pc:docMk/>
            <pc:sldMk cId="2439716847" sldId="3917"/>
            <ac:picMk id="5" creationId="{31B8944A-B827-D6F6-C713-F0729DA10DC2}"/>
          </ac:picMkLst>
        </pc:picChg>
        <pc:picChg chg="del">
          <ac:chgData name="Nicole Wible" userId="a0e7e227-9248-44ec-a601-84519f6eb189" providerId="ADAL" clId="{E46D125D-6C1A-43F5-BF0E-2C35182B5CA6}" dt="2024-09-13T21:01:16.533" v="73" actId="478"/>
          <ac:picMkLst>
            <pc:docMk/>
            <pc:sldMk cId="2439716847" sldId="3917"/>
            <ac:picMk id="7" creationId="{30453836-5F95-41A7-9780-31033B1AF050}"/>
          </ac:picMkLst>
        </pc:picChg>
      </pc:sldChg>
      <pc:sldChg chg="addSp delSp modSp mod">
        <pc:chgData name="Nicole Wible" userId="a0e7e227-9248-44ec-a601-84519f6eb189" providerId="ADAL" clId="{E46D125D-6C1A-43F5-BF0E-2C35182B5CA6}" dt="2024-09-13T21:01:24.503" v="78"/>
        <pc:sldMkLst>
          <pc:docMk/>
          <pc:sldMk cId="2432993742" sldId="3918"/>
        </pc:sldMkLst>
        <pc:spChg chg="del">
          <ac:chgData name="Nicole Wible" userId="a0e7e227-9248-44ec-a601-84519f6eb189" providerId="ADAL" clId="{E46D125D-6C1A-43F5-BF0E-2C35182B5CA6}" dt="2024-09-13T21:01:23.820" v="76" actId="478"/>
          <ac:spMkLst>
            <pc:docMk/>
            <pc:sldMk cId="2432993742" sldId="3918"/>
            <ac:spMk id="2" creationId="{1B25301A-0080-4A2E-BD67-485C08D6CCCA}"/>
          </ac:spMkLst>
        </pc:spChg>
        <pc:spChg chg="add del mod">
          <ac:chgData name="Nicole Wible" userId="a0e7e227-9248-44ec-a601-84519f6eb189" providerId="ADAL" clId="{E46D125D-6C1A-43F5-BF0E-2C35182B5CA6}" dt="2024-09-13T21:01:24.296" v="77" actId="478"/>
          <ac:spMkLst>
            <pc:docMk/>
            <pc:sldMk cId="2432993742" sldId="3918"/>
            <ac:spMk id="5" creationId="{B8417E80-46EF-DB2A-06FC-6A17D73BCE82}"/>
          </ac:spMkLst>
        </pc:spChg>
        <pc:spChg chg="add mod">
          <ac:chgData name="Nicole Wible" userId="a0e7e227-9248-44ec-a601-84519f6eb189" providerId="ADAL" clId="{E46D125D-6C1A-43F5-BF0E-2C35182B5CA6}" dt="2024-09-13T21:01:24.503" v="78"/>
          <ac:spMkLst>
            <pc:docMk/>
            <pc:sldMk cId="2432993742" sldId="3918"/>
            <ac:spMk id="7" creationId="{C3EA99E5-042E-093E-D971-88A33AB5C204}"/>
          </ac:spMkLst>
        </pc:spChg>
        <pc:picChg chg="del">
          <ac:chgData name="Nicole Wible" userId="a0e7e227-9248-44ec-a601-84519f6eb189" providerId="ADAL" clId="{E46D125D-6C1A-43F5-BF0E-2C35182B5CA6}" dt="2024-09-13T21:01:23.820" v="76" actId="478"/>
          <ac:picMkLst>
            <pc:docMk/>
            <pc:sldMk cId="2432993742" sldId="3918"/>
            <ac:picMk id="4" creationId="{FF059293-8011-4425-AD72-E42E23BEF5A4}"/>
          </ac:picMkLst>
        </pc:picChg>
        <pc:picChg chg="del">
          <ac:chgData name="Nicole Wible" userId="a0e7e227-9248-44ec-a601-84519f6eb189" providerId="ADAL" clId="{E46D125D-6C1A-43F5-BF0E-2C35182B5CA6}" dt="2024-09-13T21:01:23.820" v="76" actId="478"/>
          <ac:picMkLst>
            <pc:docMk/>
            <pc:sldMk cId="2432993742" sldId="3918"/>
            <ac:picMk id="6" creationId="{D7002D54-304E-479D-A362-8177F6854151}"/>
          </ac:picMkLst>
        </pc:picChg>
        <pc:picChg chg="add mod">
          <ac:chgData name="Nicole Wible" userId="a0e7e227-9248-44ec-a601-84519f6eb189" providerId="ADAL" clId="{E46D125D-6C1A-43F5-BF0E-2C35182B5CA6}" dt="2024-09-13T21:01:24.503" v="78"/>
          <ac:picMkLst>
            <pc:docMk/>
            <pc:sldMk cId="2432993742" sldId="3918"/>
            <ac:picMk id="8" creationId="{31E288B8-DF93-9FB2-1243-7EDC72A44E11}"/>
          </ac:picMkLst>
        </pc:picChg>
        <pc:picChg chg="del">
          <ac:chgData name="Nicole Wible" userId="a0e7e227-9248-44ec-a601-84519f6eb189" providerId="ADAL" clId="{E46D125D-6C1A-43F5-BF0E-2C35182B5CA6}" dt="2024-09-13T21:01:23.820" v="76" actId="478"/>
          <ac:picMkLst>
            <pc:docMk/>
            <pc:sldMk cId="2432993742" sldId="3918"/>
            <ac:picMk id="9" creationId="{6A00AD08-BE29-4F91-B626-E24E59F79BA8}"/>
          </ac:picMkLst>
        </pc:picChg>
        <pc:picChg chg="add mod">
          <ac:chgData name="Nicole Wible" userId="a0e7e227-9248-44ec-a601-84519f6eb189" providerId="ADAL" clId="{E46D125D-6C1A-43F5-BF0E-2C35182B5CA6}" dt="2024-09-13T21:01:24.503" v="78"/>
          <ac:picMkLst>
            <pc:docMk/>
            <pc:sldMk cId="2432993742" sldId="3918"/>
            <ac:picMk id="10" creationId="{09A1836E-77A8-F22D-40AF-7BA76E860E5C}"/>
          </ac:picMkLst>
        </pc:picChg>
        <pc:picChg chg="add mod">
          <ac:chgData name="Nicole Wible" userId="a0e7e227-9248-44ec-a601-84519f6eb189" providerId="ADAL" clId="{E46D125D-6C1A-43F5-BF0E-2C35182B5CA6}" dt="2024-09-13T21:01:24.503" v="78"/>
          <ac:picMkLst>
            <pc:docMk/>
            <pc:sldMk cId="2432993742" sldId="3918"/>
            <ac:picMk id="11" creationId="{BBF87860-36EF-00B2-23E2-8AB675FD2E7B}"/>
          </ac:picMkLst>
        </pc:picChg>
      </pc:sldChg>
      <pc:sldChg chg="addSp delSp modSp mod">
        <pc:chgData name="Nicole Wible" userId="a0e7e227-9248-44ec-a601-84519f6eb189" providerId="ADAL" clId="{E46D125D-6C1A-43F5-BF0E-2C35182B5CA6}" dt="2024-09-13T21:03:18.166" v="101" actId="171"/>
        <pc:sldMkLst>
          <pc:docMk/>
          <pc:sldMk cId="2704834" sldId="3926"/>
        </pc:sldMkLst>
        <pc:grpChg chg="add mod ord">
          <ac:chgData name="Nicole Wible" userId="a0e7e227-9248-44ec-a601-84519f6eb189" providerId="ADAL" clId="{E46D125D-6C1A-43F5-BF0E-2C35182B5CA6}" dt="2024-09-13T21:03:18.166" v="101" actId="171"/>
          <ac:grpSpMkLst>
            <pc:docMk/>
            <pc:sldMk cId="2704834" sldId="3926"/>
            <ac:grpSpMk id="3" creationId="{4F5EAFE6-6BEF-3081-BB25-4CB8C31585EB}"/>
          </ac:grpSpMkLst>
        </pc:grpChg>
        <pc:picChg chg="del">
          <ac:chgData name="Nicole Wible" userId="a0e7e227-9248-44ec-a601-84519f6eb189" providerId="ADAL" clId="{E46D125D-6C1A-43F5-BF0E-2C35182B5CA6}" dt="2024-09-13T21:03:14.807" v="92" actId="478"/>
          <ac:picMkLst>
            <pc:docMk/>
            <pc:sldMk cId="2704834" sldId="3926"/>
            <ac:picMk id="2" creationId="{285FE840-3073-47D6-A446-5F2B759B276B}"/>
          </ac:picMkLst>
        </pc:picChg>
        <pc:picChg chg="mod">
          <ac:chgData name="Nicole Wible" userId="a0e7e227-9248-44ec-a601-84519f6eb189" providerId="ADAL" clId="{E46D125D-6C1A-43F5-BF0E-2C35182B5CA6}" dt="2024-09-13T21:03:15.015" v="93"/>
          <ac:picMkLst>
            <pc:docMk/>
            <pc:sldMk cId="2704834" sldId="3926"/>
            <ac:picMk id="5" creationId="{CF336BB1-7235-D4DC-25E0-6E666DC362F0}"/>
          </ac:picMkLst>
        </pc:picChg>
        <pc:picChg chg="mod">
          <ac:chgData name="Nicole Wible" userId="a0e7e227-9248-44ec-a601-84519f6eb189" providerId="ADAL" clId="{E46D125D-6C1A-43F5-BF0E-2C35182B5CA6}" dt="2024-09-13T21:03:15.015" v="93"/>
          <ac:picMkLst>
            <pc:docMk/>
            <pc:sldMk cId="2704834" sldId="3926"/>
            <ac:picMk id="7" creationId="{CD356118-4784-BC02-2465-445F4E82384B}"/>
          </ac:picMkLst>
        </pc:picChg>
        <pc:picChg chg="mod">
          <ac:chgData name="Nicole Wible" userId="a0e7e227-9248-44ec-a601-84519f6eb189" providerId="ADAL" clId="{E46D125D-6C1A-43F5-BF0E-2C35182B5CA6}" dt="2024-09-13T21:03:15.015" v="93"/>
          <ac:picMkLst>
            <pc:docMk/>
            <pc:sldMk cId="2704834" sldId="3926"/>
            <ac:picMk id="8" creationId="{AFC2B3A0-D509-9D1F-F28D-EF000563AACB}"/>
          </ac:picMkLst>
        </pc:picChg>
      </pc:sldChg>
      <pc:sldChg chg="addSp delSp modSp mod modClrScheme chgLayout">
        <pc:chgData name="Nicole Wible" userId="a0e7e227-9248-44ec-a601-84519f6eb189" providerId="ADAL" clId="{E46D125D-6C1A-43F5-BF0E-2C35182B5CA6}" dt="2024-09-13T21:05:55.832" v="113" actId="700"/>
        <pc:sldMkLst>
          <pc:docMk/>
          <pc:sldMk cId="928992604" sldId="3929"/>
        </pc:sldMkLst>
        <pc:spChg chg="del">
          <ac:chgData name="Nicole Wible" userId="a0e7e227-9248-44ec-a601-84519f6eb189" providerId="ADAL" clId="{E46D125D-6C1A-43F5-BF0E-2C35182B5CA6}" dt="2024-09-13T21:01:34.534" v="79" actId="478"/>
          <ac:spMkLst>
            <pc:docMk/>
            <pc:sldMk cId="928992604" sldId="3929"/>
            <ac:spMk id="2" creationId="{1B25301A-0080-4A2E-BD67-485C08D6CCCA}"/>
          </ac:spMkLst>
        </pc:spChg>
        <pc:spChg chg="del">
          <ac:chgData name="Nicole Wible" userId="a0e7e227-9248-44ec-a601-84519f6eb189" providerId="ADAL" clId="{E46D125D-6C1A-43F5-BF0E-2C35182B5CA6}" dt="2024-09-13T21:01:34.534" v="79" actId="478"/>
          <ac:spMkLst>
            <pc:docMk/>
            <pc:sldMk cId="928992604" sldId="3929"/>
            <ac:spMk id="3" creationId="{48A1AE99-ED0D-421A-B082-C135ABA89F62}"/>
          </ac:spMkLst>
        </pc:spChg>
        <pc:spChg chg="del">
          <ac:chgData name="Nicole Wible" userId="a0e7e227-9248-44ec-a601-84519f6eb189" providerId="ADAL" clId="{E46D125D-6C1A-43F5-BF0E-2C35182B5CA6}" dt="2024-09-13T21:01:34.534" v="79" actId="478"/>
          <ac:spMkLst>
            <pc:docMk/>
            <pc:sldMk cId="928992604" sldId="3929"/>
            <ac:spMk id="5" creationId="{0EE1D395-065D-4E01-9153-85782C5E9D60}"/>
          </ac:spMkLst>
        </pc:spChg>
        <pc:spChg chg="add del mod">
          <ac:chgData name="Nicole Wible" userId="a0e7e227-9248-44ec-a601-84519f6eb189" providerId="ADAL" clId="{E46D125D-6C1A-43F5-BF0E-2C35182B5CA6}" dt="2024-09-13T21:01:35.061" v="80" actId="478"/>
          <ac:spMkLst>
            <pc:docMk/>
            <pc:sldMk cId="928992604" sldId="3929"/>
            <ac:spMk id="6" creationId="{0ECA212C-AD93-A863-66E5-4A98F0239DC6}"/>
          </ac:spMkLst>
        </pc:spChg>
        <pc:spChg chg="add mod">
          <ac:chgData name="Nicole Wible" userId="a0e7e227-9248-44ec-a601-84519f6eb189" providerId="ADAL" clId="{E46D125D-6C1A-43F5-BF0E-2C35182B5CA6}" dt="2024-09-13T21:01:35.310" v="81"/>
          <ac:spMkLst>
            <pc:docMk/>
            <pc:sldMk cId="928992604" sldId="3929"/>
            <ac:spMk id="9" creationId="{87AAFA40-63A4-6AA3-A945-593420855742}"/>
          </ac:spMkLst>
        </pc:spChg>
        <pc:spChg chg="add mod">
          <ac:chgData name="Nicole Wible" userId="a0e7e227-9248-44ec-a601-84519f6eb189" providerId="ADAL" clId="{E46D125D-6C1A-43F5-BF0E-2C35182B5CA6}" dt="2024-09-13T21:01:35.310" v="81"/>
          <ac:spMkLst>
            <pc:docMk/>
            <pc:sldMk cId="928992604" sldId="3929"/>
            <ac:spMk id="10" creationId="{DDC70C2D-0196-AD07-3E88-CA456680821D}"/>
          </ac:spMkLst>
        </pc:spChg>
        <pc:spChg chg="add mod">
          <ac:chgData name="Nicole Wible" userId="a0e7e227-9248-44ec-a601-84519f6eb189" providerId="ADAL" clId="{E46D125D-6C1A-43F5-BF0E-2C35182B5CA6}" dt="2024-09-13T21:01:35.310" v="81"/>
          <ac:spMkLst>
            <pc:docMk/>
            <pc:sldMk cId="928992604" sldId="3929"/>
            <ac:spMk id="11" creationId="{CFB9F70C-1120-B579-0274-90E94A5353F6}"/>
          </ac:spMkLst>
        </pc:spChg>
        <pc:spChg chg="add mod">
          <ac:chgData name="Nicole Wible" userId="a0e7e227-9248-44ec-a601-84519f6eb189" providerId="ADAL" clId="{E46D125D-6C1A-43F5-BF0E-2C35182B5CA6}" dt="2024-09-13T21:01:35.310" v="81"/>
          <ac:spMkLst>
            <pc:docMk/>
            <pc:sldMk cId="928992604" sldId="3929"/>
            <ac:spMk id="12" creationId="{742464DE-C865-1D2A-12E9-250EA15D2B25}"/>
          </ac:spMkLst>
        </pc:spChg>
        <pc:spChg chg="del">
          <ac:chgData name="Nicole Wible" userId="a0e7e227-9248-44ec-a601-84519f6eb189" providerId="ADAL" clId="{E46D125D-6C1A-43F5-BF0E-2C35182B5CA6}" dt="2024-09-13T21:01:34.534" v="79" actId="478"/>
          <ac:spMkLst>
            <pc:docMk/>
            <pc:sldMk cId="928992604" sldId="3929"/>
            <ac:spMk id="14" creationId="{97A81C38-6112-4C2A-B8BF-04F7129E3403}"/>
          </ac:spMkLst>
        </pc:spChg>
        <pc:picChg chg="del">
          <ac:chgData name="Nicole Wible" userId="a0e7e227-9248-44ec-a601-84519f6eb189" providerId="ADAL" clId="{E46D125D-6C1A-43F5-BF0E-2C35182B5CA6}" dt="2024-09-13T21:01:34.534" v="79" actId="478"/>
          <ac:picMkLst>
            <pc:docMk/>
            <pc:sldMk cId="928992604" sldId="3929"/>
            <ac:picMk id="7" creationId="{30453836-5F95-41A7-9780-31033B1AF050}"/>
          </ac:picMkLst>
        </pc:picChg>
        <pc:picChg chg="add mod">
          <ac:chgData name="Nicole Wible" userId="a0e7e227-9248-44ec-a601-84519f6eb189" providerId="ADAL" clId="{E46D125D-6C1A-43F5-BF0E-2C35182B5CA6}" dt="2024-09-13T21:01:35.310" v="81"/>
          <ac:picMkLst>
            <pc:docMk/>
            <pc:sldMk cId="928992604" sldId="3929"/>
            <ac:picMk id="8" creationId="{9B69CA34-01BB-AEF4-2FAF-A154D5C77E38}"/>
          </ac:picMkLst>
        </pc:picChg>
      </pc:sldChg>
      <pc:sldChg chg="addSp delSp modSp mod delAnim modAnim modNotesTx">
        <pc:chgData name="Nicole Wible" userId="a0e7e227-9248-44ec-a601-84519f6eb189" providerId="ADAL" clId="{E46D125D-6C1A-43F5-BF0E-2C35182B5CA6}" dt="2024-09-13T21:14:17.775" v="119" actId="6549"/>
        <pc:sldMkLst>
          <pc:docMk/>
          <pc:sldMk cId="1472863603" sldId="3935"/>
        </pc:sldMkLst>
        <pc:spChg chg="del">
          <ac:chgData name="Nicole Wible" userId="a0e7e227-9248-44ec-a601-84519f6eb189" providerId="ADAL" clId="{E46D125D-6C1A-43F5-BF0E-2C35182B5CA6}" dt="2024-09-13T21:02:45.314" v="90" actId="478"/>
          <ac:spMkLst>
            <pc:docMk/>
            <pc:sldMk cId="1472863603" sldId="3935"/>
            <ac:spMk id="3" creationId="{0065A7DA-0694-4841-A510-789213D87801}"/>
          </ac:spMkLst>
        </pc:spChg>
        <pc:spChg chg="add mod">
          <ac:chgData name="Nicole Wible" userId="a0e7e227-9248-44ec-a601-84519f6eb189" providerId="ADAL" clId="{E46D125D-6C1A-43F5-BF0E-2C35182B5CA6}" dt="2024-09-13T21:02:45.552" v="91"/>
          <ac:spMkLst>
            <pc:docMk/>
            <pc:sldMk cId="1472863603" sldId="3935"/>
            <ac:spMk id="4" creationId="{8863002E-4FEA-981E-1925-4FEB6FD7726B}"/>
          </ac:spMkLst>
        </pc:spChg>
        <pc:spChg chg="add mod">
          <ac:chgData name="Nicole Wible" userId="a0e7e227-9248-44ec-a601-84519f6eb189" providerId="ADAL" clId="{E46D125D-6C1A-43F5-BF0E-2C35182B5CA6}" dt="2024-09-13T21:02:45.552" v="91"/>
          <ac:spMkLst>
            <pc:docMk/>
            <pc:sldMk cId="1472863603" sldId="3935"/>
            <ac:spMk id="6" creationId="{EEB1474D-4CAC-D7A8-5ACD-2A9CA715D6F0}"/>
          </ac:spMkLst>
        </pc:spChg>
        <pc:picChg chg="add mod">
          <ac:chgData name="Nicole Wible" userId="a0e7e227-9248-44ec-a601-84519f6eb189" providerId="ADAL" clId="{E46D125D-6C1A-43F5-BF0E-2C35182B5CA6}" dt="2024-09-13T21:02:45.552" v="91"/>
          <ac:picMkLst>
            <pc:docMk/>
            <pc:sldMk cId="1472863603" sldId="3935"/>
            <ac:picMk id="2" creationId="{25F73B3D-4B3B-1ABA-F274-FA14D07C0A56}"/>
          </ac:picMkLst>
        </pc:picChg>
        <pc:picChg chg="del">
          <ac:chgData name="Nicole Wible" userId="a0e7e227-9248-44ec-a601-84519f6eb189" providerId="ADAL" clId="{E46D125D-6C1A-43F5-BF0E-2C35182B5CA6}" dt="2024-09-13T21:02:45.314" v="90" actId="478"/>
          <ac:picMkLst>
            <pc:docMk/>
            <pc:sldMk cId="1472863603" sldId="3935"/>
            <ac:picMk id="5" creationId="{0887C426-B6D6-42EE-AD0A-B7C49AA85552}"/>
          </ac:picMkLst>
        </pc:picChg>
      </pc:sldChg>
      <pc:sldChg chg="addSp delSp modSp mod delAnim modAnim modNotesTx">
        <pc:chgData name="Nicole Wible" userId="a0e7e227-9248-44ec-a601-84519f6eb189" providerId="ADAL" clId="{E46D125D-6C1A-43F5-BF0E-2C35182B5CA6}" dt="2024-09-13T21:06:37.456" v="115"/>
        <pc:sldMkLst>
          <pc:docMk/>
          <pc:sldMk cId="3366628280" sldId="3936"/>
        </pc:sldMkLst>
        <pc:spChg chg="del">
          <ac:chgData name="Nicole Wible" userId="a0e7e227-9248-44ec-a601-84519f6eb189" providerId="ADAL" clId="{E46D125D-6C1A-43F5-BF0E-2C35182B5CA6}" dt="2024-09-13T21:01:52.142" v="82" actId="478"/>
          <ac:spMkLst>
            <pc:docMk/>
            <pc:sldMk cId="3366628280" sldId="3936"/>
            <ac:spMk id="2" creationId="{1C354BCC-C7F5-4A46-BFF0-532F0A998AD7}"/>
          </ac:spMkLst>
        </pc:spChg>
        <pc:spChg chg="del">
          <ac:chgData name="Nicole Wible" userId="a0e7e227-9248-44ec-a601-84519f6eb189" providerId="ADAL" clId="{E46D125D-6C1A-43F5-BF0E-2C35182B5CA6}" dt="2024-09-13T21:01:52.142" v="82" actId="478"/>
          <ac:spMkLst>
            <pc:docMk/>
            <pc:sldMk cId="3366628280" sldId="3936"/>
            <ac:spMk id="3" creationId="{1DF39C40-6B0D-4A67-96F4-0415A28DBC37}"/>
          </ac:spMkLst>
        </pc:spChg>
        <pc:spChg chg="del">
          <ac:chgData name="Nicole Wible" userId="a0e7e227-9248-44ec-a601-84519f6eb189" providerId="ADAL" clId="{E46D125D-6C1A-43F5-BF0E-2C35182B5CA6}" dt="2024-09-13T21:01:52.142" v="82" actId="478"/>
          <ac:spMkLst>
            <pc:docMk/>
            <pc:sldMk cId="3366628280" sldId="3936"/>
            <ac:spMk id="4" creationId="{F91A0734-7EE2-4A47-A28B-1D8E7750E653}"/>
          </ac:spMkLst>
        </pc:spChg>
        <pc:spChg chg="add del mod">
          <ac:chgData name="Nicole Wible" userId="a0e7e227-9248-44ec-a601-84519f6eb189" providerId="ADAL" clId="{E46D125D-6C1A-43F5-BF0E-2C35182B5CA6}" dt="2024-09-13T21:01:55.691" v="86" actId="478"/>
          <ac:spMkLst>
            <pc:docMk/>
            <pc:sldMk cId="3366628280" sldId="3936"/>
            <ac:spMk id="7" creationId="{24C6F970-5681-613D-8584-3C02026A3655}"/>
          </ac:spMkLst>
        </pc:spChg>
        <pc:spChg chg="del">
          <ac:chgData name="Nicole Wible" userId="a0e7e227-9248-44ec-a601-84519f6eb189" providerId="ADAL" clId="{E46D125D-6C1A-43F5-BF0E-2C35182B5CA6}" dt="2024-09-13T21:01:52.142" v="82" actId="478"/>
          <ac:spMkLst>
            <pc:docMk/>
            <pc:sldMk cId="3366628280" sldId="3936"/>
            <ac:spMk id="8" creationId="{F522EE2A-AE15-454E-9C6E-D34A025CB762}"/>
          </ac:spMkLst>
        </pc:spChg>
        <pc:spChg chg="del">
          <ac:chgData name="Nicole Wible" userId="a0e7e227-9248-44ec-a601-84519f6eb189" providerId="ADAL" clId="{E46D125D-6C1A-43F5-BF0E-2C35182B5CA6}" dt="2024-09-13T21:01:52.142" v="82" actId="478"/>
          <ac:spMkLst>
            <pc:docMk/>
            <pc:sldMk cId="3366628280" sldId="3936"/>
            <ac:spMk id="9" creationId="{4C811427-87D4-4527-9BCC-DDB4753B8EBC}"/>
          </ac:spMkLst>
        </pc:spChg>
        <pc:spChg chg="add del mod">
          <ac:chgData name="Nicole Wible" userId="a0e7e227-9248-44ec-a601-84519f6eb189" providerId="ADAL" clId="{E46D125D-6C1A-43F5-BF0E-2C35182B5CA6}" dt="2024-09-13T21:01:57.608" v="88" actId="478"/>
          <ac:spMkLst>
            <pc:docMk/>
            <pc:sldMk cId="3366628280" sldId="3936"/>
            <ac:spMk id="11" creationId="{022F6DD0-DBCC-C6B1-E4E2-2A5056E76B59}"/>
          </ac:spMkLst>
        </pc:spChg>
        <pc:spChg chg="add del mod">
          <ac:chgData name="Nicole Wible" userId="a0e7e227-9248-44ec-a601-84519f6eb189" providerId="ADAL" clId="{E46D125D-6C1A-43F5-BF0E-2C35182B5CA6}" dt="2024-09-13T21:01:57.608" v="88" actId="478"/>
          <ac:spMkLst>
            <pc:docMk/>
            <pc:sldMk cId="3366628280" sldId="3936"/>
            <ac:spMk id="12" creationId="{E58B37AB-FEA9-06CE-1DA1-2A7B3D3A2EC0}"/>
          </ac:spMkLst>
        </pc:spChg>
        <pc:spChg chg="add del mod">
          <ac:chgData name="Nicole Wible" userId="a0e7e227-9248-44ec-a601-84519f6eb189" providerId="ADAL" clId="{E46D125D-6C1A-43F5-BF0E-2C35182B5CA6}" dt="2024-09-13T21:01:57.608" v="88" actId="478"/>
          <ac:spMkLst>
            <pc:docMk/>
            <pc:sldMk cId="3366628280" sldId="3936"/>
            <ac:spMk id="14" creationId="{618B7B33-8EEB-6244-BEDA-06E72B2EAE0B}"/>
          </ac:spMkLst>
        </pc:spChg>
        <pc:spChg chg="add mod">
          <ac:chgData name="Nicole Wible" userId="a0e7e227-9248-44ec-a601-84519f6eb189" providerId="ADAL" clId="{E46D125D-6C1A-43F5-BF0E-2C35182B5CA6}" dt="2024-09-13T21:01:58.599" v="89"/>
          <ac:spMkLst>
            <pc:docMk/>
            <pc:sldMk cId="3366628280" sldId="3936"/>
            <ac:spMk id="15" creationId="{2A880AE7-A992-7AA5-5CA9-C22DA98E78D3}"/>
          </ac:spMkLst>
        </pc:spChg>
        <pc:spChg chg="add mod">
          <ac:chgData name="Nicole Wible" userId="a0e7e227-9248-44ec-a601-84519f6eb189" providerId="ADAL" clId="{E46D125D-6C1A-43F5-BF0E-2C35182B5CA6}" dt="2024-09-13T21:01:58.599" v="89"/>
          <ac:spMkLst>
            <pc:docMk/>
            <pc:sldMk cId="3366628280" sldId="3936"/>
            <ac:spMk id="17" creationId="{5043AE34-4007-3681-9C85-5AF710F85EEC}"/>
          </ac:spMkLst>
        </pc:spChg>
        <pc:picChg chg="del">
          <ac:chgData name="Nicole Wible" userId="a0e7e227-9248-44ec-a601-84519f6eb189" providerId="ADAL" clId="{E46D125D-6C1A-43F5-BF0E-2C35182B5CA6}" dt="2024-09-13T21:01:52.142" v="82" actId="478"/>
          <ac:picMkLst>
            <pc:docMk/>
            <pc:sldMk cId="3366628280" sldId="3936"/>
            <ac:picMk id="6" creationId="{01BE9897-A7C7-4A4C-95EE-DFFB22BDF5C5}"/>
          </ac:picMkLst>
        </pc:picChg>
        <pc:picChg chg="add del mod">
          <ac:chgData name="Nicole Wible" userId="a0e7e227-9248-44ec-a601-84519f6eb189" providerId="ADAL" clId="{E46D125D-6C1A-43F5-BF0E-2C35182B5CA6}" dt="2024-09-13T21:01:57.608" v="88" actId="478"/>
          <ac:picMkLst>
            <pc:docMk/>
            <pc:sldMk cId="3366628280" sldId="3936"/>
            <ac:picMk id="13" creationId="{B08640AF-27E8-553D-55E8-12D9F5B8AEEB}"/>
          </ac:picMkLst>
        </pc:picChg>
        <pc:picChg chg="add mod">
          <ac:chgData name="Nicole Wible" userId="a0e7e227-9248-44ec-a601-84519f6eb189" providerId="ADAL" clId="{E46D125D-6C1A-43F5-BF0E-2C35182B5CA6}" dt="2024-09-13T21:01:58.599" v="89"/>
          <ac:picMkLst>
            <pc:docMk/>
            <pc:sldMk cId="3366628280" sldId="3936"/>
            <ac:picMk id="16" creationId="{F5C97B4A-E2EE-E3D8-02F3-1E340D0C193D}"/>
          </ac:picMkLst>
        </pc:picChg>
      </pc:sldChg>
      <pc:sldMasterChg chg="addSldLayout modSldLayout">
        <pc:chgData name="Nicole Wible" userId="a0e7e227-9248-44ec-a601-84519f6eb189" providerId="ADAL" clId="{E46D125D-6C1A-43F5-BF0E-2C35182B5CA6}" dt="2024-09-13T21:05:28.954" v="106"/>
        <pc:sldMasterMkLst>
          <pc:docMk/>
          <pc:sldMasterMk cId="452625870" sldId="2147483663"/>
        </pc:sldMasterMkLst>
        <pc:sldLayoutChg chg="addSp delSp modSp add mod replId modTransition">
          <pc:chgData name="Nicole Wible" userId="a0e7e227-9248-44ec-a601-84519f6eb189" providerId="ADAL" clId="{E46D125D-6C1A-43F5-BF0E-2C35182B5CA6}" dt="2024-09-13T21:05:28.954" v="106"/>
          <pc:sldLayoutMkLst>
            <pc:docMk/>
            <pc:sldMasterMk cId="452625870" sldId="2147483663"/>
            <pc:sldLayoutMk cId="2526110545" sldId="2147483838"/>
          </pc:sldLayoutMkLst>
          <pc:spChg chg="add mod">
            <ac:chgData name="Nicole Wible" userId="a0e7e227-9248-44ec-a601-84519f6eb189" providerId="ADAL" clId="{E46D125D-6C1A-43F5-BF0E-2C35182B5CA6}" dt="2024-09-13T21:05:28.954" v="106"/>
            <ac:spMkLst>
              <pc:docMk/>
              <pc:sldMasterMk cId="452625870" sldId="2147483663"/>
              <pc:sldLayoutMk cId="2526110545" sldId="2147483838"/>
              <ac:spMk id="2" creationId="{7681DF12-68C3-8B26-0B8C-4B4E053D260B}"/>
            </ac:spMkLst>
          </pc:spChg>
          <pc:spChg chg="del">
            <ac:chgData name="Nicole Wible" userId="a0e7e227-9248-44ec-a601-84519f6eb189" providerId="ADAL" clId="{E46D125D-6C1A-43F5-BF0E-2C35182B5CA6}" dt="2024-09-13T21:05:20.886" v="105" actId="478"/>
            <ac:spMkLst>
              <pc:docMk/>
              <pc:sldMasterMk cId="452625870" sldId="2147483663"/>
              <pc:sldLayoutMk cId="2526110545" sldId="2147483838"/>
              <ac:spMk id="7" creationId="{C9A1C714-6A0E-456D-A2E2-6288C0EA077B}"/>
            </ac:spMkLst>
          </pc:spChg>
        </pc:sldLayoutChg>
      </pc:sldMasterChg>
      <pc:sldMasterChg chg="del delSldLayout">
        <pc:chgData name="Nicole Wible" userId="a0e7e227-9248-44ec-a601-84519f6eb189" providerId="ADAL" clId="{E46D125D-6C1A-43F5-BF0E-2C35182B5CA6}" dt="2024-09-13T21:06:10.977" v="114" actId="2696"/>
        <pc:sldMasterMkLst>
          <pc:docMk/>
          <pc:sldMasterMk cId="4214663312" sldId="2147483809"/>
        </pc:sldMasterMkLst>
        <pc:sldLayoutChg chg="del">
          <pc:chgData name="Nicole Wible" userId="a0e7e227-9248-44ec-a601-84519f6eb189" providerId="ADAL" clId="{E46D125D-6C1A-43F5-BF0E-2C35182B5CA6}" dt="2024-09-13T21:06:10.977" v="114" actId="2696"/>
          <pc:sldLayoutMkLst>
            <pc:docMk/>
            <pc:sldMasterMk cId="4214663312" sldId="2147483809"/>
            <pc:sldLayoutMk cId="1072595867" sldId="2147483810"/>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926291909" sldId="2147483811"/>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3832456998" sldId="2147483812"/>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3443222063" sldId="2147483813"/>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2081611346" sldId="2147483814"/>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4218276476" sldId="2147483815"/>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2138171140" sldId="2147483816"/>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4258692484" sldId="2147483817"/>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2146252215" sldId="2147483818"/>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2203868330" sldId="2147483819"/>
          </pc:sldLayoutMkLst>
        </pc:sldLayoutChg>
        <pc:sldLayoutChg chg="del">
          <pc:chgData name="Nicole Wible" userId="a0e7e227-9248-44ec-a601-84519f6eb189" providerId="ADAL" clId="{E46D125D-6C1A-43F5-BF0E-2C35182B5CA6}" dt="2024-09-13T21:06:10.977" v="114" actId="2696"/>
          <pc:sldLayoutMkLst>
            <pc:docMk/>
            <pc:sldMasterMk cId="4214663312" sldId="2147483809"/>
            <pc:sldLayoutMk cId="3285711217" sldId="2147483820"/>
          </pc:sldLayoutMkLst>
        </pc:sldLayoutChg>
      </pc:sldMasterChg>
    </pc:docChg>
  </pc:docChgLst>
  <pc:docChgLst>
    <pc:chgData name="Dolly Vang" userId="fc2a6251-df01-4c41-a5eb-bd2c3dc4e609" providerId="ADAL" clId="{2DFB9094-EAD2-4F15-A680-A7941B1E28B6}"/>
    <pc:docChg chg="undo custSel modSld">
      <pc:chgData name="Dolly Vang" userId="fc2a6251-df01-4c41-a5eb-bd2c3dc4e609" providerId="ADAL" clId="{2DFB9094-EAD2-4F15-A680-A7941B1E28B6}" dt="2024-09-19T15:37:02.387" v="284" actId="1038"/>
      <pc:docMkLst>
        <pc:docMk/>
      </pc:docMkLst>
      <pc:sldChg chg="addSp delSp modSp mod">
        <pc:chgData name="Dolly Vang" userId="fc2a6251-df01-4c41-a5eb-bd2c3dc4e609" providerId="ADAL" clId="{2DFB9094-EAD2-4F15-A680-A7941B1E28B6}" dt="2024-09-19T15:37:02.387" v="284" actId="1038"/>
        <pc:sldMkLst>
          <pc:docMk/>
          <pc:sldMk cId="184399020" sldId="540"/>
        </pc:sldMkLst>
        <pc:spChg chg="add del mod">
          <ac:chgData name="Dolly Vang" userId="fc2a6251-df01-4c41-a5eb-bd2c3dc4e609" providerId="ADAL" clId="{2DFB9094-EAD2-4F15-A680-A7941B1E28B6}" dt="2024-09-19T15:27:21.135" v="1" actId="478"/>
          <ac:spMkLst>
            <pc:docMk/>
            <pc:sldMk cId="184399020" sldId="540"/>
            <ac:spMk id="3" creationId="{7B882062-B59F-19E9-9885-E9E71B3DDE11}"/>
          </ac:spMkLst>
        </pc:spChg>
        <pc:spChg chg="del">
          <ac:chgData name="Dolly Vang" userId="fc2a6251-df01-4c41-a5eb-bd2c3dc4e609" providerId="ADAL" clId="{2DFB9094-EAD2-4F15-A680-A7941B1E28B6}" dt="2024-09-19T15:27:18.876" v="0" actId="478"/>
          <ac:spMkLst>
            <pc:docMk/>
            <pc:sldMk cId="184399020" sldId="540"/>
            <ac:spMk id="4" creationId="{01E4B0CB-227E-4C36-8E1A-7175B5F2A872}"/>
          </ac:spMkLst>
        </pc:spChg>
        <pc:spChg chg="add mod">
          <ac:chgData name="Dolly Vang" userId="fc2a6251-df01-4c41-a5eb-bd2c3dc4e609" providerId="ADAL" clId="{2DFB9094-EAD2-4F15-A680-A7941B1E28B6}" dt="2024-09-19T15:34:04.632" v="261" actId="1037"/>
          <ac:spMkLst>
            <pc:docMk/>
            <pc:sldMk cId="184399020" sldId="540"/>
            <ac:spMk id="5" creationId="{9DF89B74-C548-4AE3-1244-A716F217C125}"/>
          </ac:spMkLst>
        </pc:spChg>
        <pc:spChg chg="add mod">
          <ac:chgData name="Dolly Vang" userId="fc2a6251-df01-4c41-a5eb-bd2c3dc4e609" providerId="ADAL" clId="{2DFB9094-EAD2-4F15-A680-A7941B1E28B6}" dt="2024-09-19T15:37:02.387" v="284" actId="1038"/>
          <ac:spMkLst>
            <pc:docMk/>
            <pc:sldMk cId="184399020" sldId="540"/>
            <ac:spMk id="10" creationId="{5AAF8FB3-18BF-E6FE-BD0C-BB4FDCF3FC33}"/>
          </ac:spMkLst>
        </pc:spChg>
        <pc:spChg chg="add mod">
          <ac:chgData name="Dolly Vang" userId="fc2a6251-df01-4c41-a5eb-bd2c3dc4e609" providerId="ADAL" clId="{2DFB9094-EAD2-4F15-A680-A7941B1E28B6}" dt="2024-09-19T15:36:50.623" v="272" actId="1038"/>
          <ac:spMkLst>
            <pc:docMk/>
            <pc:sldMk cId="184399020" sldId="540"/>
            <ac:spMk id="14" creationId="{6F351D06-BC30-A51F-05CF-865A24521F4B}"/>
          </ac:spMkLst>
        </pc:spChg>
        <pc:spChg chg="add mod">
          <ac:chgData name="Dolly Vang" userId="fc2a6251-df01-4c41-a5eb-bd2c3dc4e609" providerId="ADAL" clId="{2DFB9094-EAD2-4F15-A680-A7941B1E28B6}" dt="2024-09-19T15:33:59.932" v="245" actId="1037"/>
          <ac:spMkLst>
            <pc:docMk/>
            <pc:sldMk cId="184399020" sldId="540"/>
            <ac:spMk id="16" creationId="{04E3C8CF-3772-3D52-5342-2DCAC8273525}"/>
          </ac:spMkLst>
        </pc:spChg>
        <pc:spChg chg="add mod">
          <ac:chgData name="Dolly Vang" userId="fc2a6251-df01-4c41-a5eb-bd2c3dc4e609" providerId="ADAL" clId="{2DFB9094-EAD2-4F15-A680-A7941B1E28B6}" dt="2024-09-19T15:36:50.623" v="272" actId="1038"/>
          <ac:spMkLst>
            <pc:docMk/>
            <pc:sldMk cId="184399020" sldId="540"/>
            <ac:spMk id="21" creationId="{FA0E47BD-E57B-EC40-E139-CFF26016FC70}"/>
          </ac:spMkLst>
        </pc:spChg>
        <pc:spChg chg="add mod">
          <ac:chgData name="Dolly Vang" userId="fc2a6251-df01-4c41-a5eb-bd2c3dc4e609" providerId="ADAL" clId="{2DFB9094-EAD2-4F15-A680-A7941B1E28B6}" dt="2024-09-19T15:36:50.623" v="272" actId="1038"/>
          <ac:spMkLst>
            <pc:docMk/>
            <pc:sldMk cId="184399020" sldId="540"/>
            <ac:spMk id="25" creationId="{1703F0CA-9345-C9DF-6E90-310798512A10}"/>
          </ac:spMkLst>
        </pc:spChg>
        <pc:spChg chg="add mod">
          <ac:chgData name="Dolly Vang" userId="fc2a6251-df01-4c41-a5eb-bd2c3dc4e609" providerId="ADAL" clId="{2DFB9094-EAD2-4F15-A680-A7941B1E28B6}" dt="2024-09-19T15:36:50.623" v="272" actId="1038"/>
          <ac:spMkLst>
            <pc:docMk/>
            <pc:sldMk cId="184399020" sldId="540"/>
            <ac:spMk id="27" creationId="{D8CE908E-A978-33CC-EF81-3F357A0436BA}"/>
          </ac:spMkLst>
        </pc:spChg>
        <pc:spChg chg="del">
          <ac:chgData name="Dolly Vang" userId="fc2a6251-df01-4c41-a5eb-bd2c3dc4e609" providerId="ADAL" clId="{2DFB9094-EAD2-4F15-A680-A7941B1E28B6}" dt="2024-09-19T15:27:18.876" v="0" actId="478"/>
          <ac:spMkLst>
            <pc:docMk/>
            <pc:sldMk cId="184399020" sldId="540"/>
            <ac:spMk id="40" creationId="{1D918A9F-5D25-6757-EFA8-6ED1CB5E9263}"/>
          </ac:spMkLst>
        </pc:spChg>
        <pc:spChg chg="del">
          <ac:chgData name="Dolly Vang" userId="fc2a6251-df01-4c41-a5eb-bd2c3dc4e609" providerId="ADAL" clId="{2DFB9094-EAD2-4F15-A680-A7941B1E28B6}" dt="2024-09-19T15:27:18.876" v="0" actId="478"/>
          <ac:spMkLst>
            <pc:docMk/>
            <pc:sldMk cId="184399020" sldId="540"/>
            <ac:spMk id="70" creationId="{D8373196-C05A-AEFC-805C-2F53B81862FB}"/>
          </ac:spMkLst>
        </pc:spChg>
        <pc:spChg chg="del">
          <ac:chgData name="Dolly Vang" userId="fc2a6251-df01-4c41-a5eb-bd2c3dc4e609" providerId="ADAL" clId="{2DFB9094-EAD2-4F15-A680-A7941B1E28B6}" dt="2024-09-19T15:27:18.876" v="0" actId="478"/>
          <ac:spMkLst>
            <pc:docMk/>
            <pc:sldMk cId="184399020" sldId="540"/>
            <ac:spMk id="75" creationId="{821B33E9-FCF6-BCC0-DE62-2519988B595A}"/>
          </ac:spMkLst>
        </pc:spChg>
        <pc:spChg chg="del">
          <ac:chgData name="Dolly Vang" userId="fc2a6251-df01-4c41-a5eb-bd2c3dc4e609" providerId="ADAL" clId="{2DFB9094-EAD2-4F15-A680-A7941B1E28B6}" dt="2024-09-19T15:27:18.876" v="0" actId="478"/>
          <ac:spMkLst>
            <pc:docMk/>
            <pc:sldMk cId="184399020" sldId="540"/>
            <ac:spMk id="79" creationId="{3A03265A-5DD1-697F-CB9A-D754B3C6797C}"/>
          </ac:spMkLst>
        </pc:spChg>
        <pc:spChg chg="del">
          <ac:chgData name="Dolly Vang" userId="fc2a6251-df01-4c41-a5eb-bd2c3dc4e609" providerId="ADAL" clId="{2DFB9094-EAD2-4F15-A680-A7941B1E28B6}" dt="2024-09-19T15:27:22.630" v="2" actId="478"/>
          <ac:spMkLst>
            <pc:docMk/>
            <pc:sldMk cId="184399020" sldId="540"/>
            <ac:spMk id="87" creationId="{BBC601A7-DB66-5CE6-BAEF-97C39D7DE7A3}"/>
          </ac:spMkLst>
        </pc:spChg>
        <pc:spChg chg="del">
          <ac:chgData name="Dolly Vang" userId="fc2a6251-df01-4c41-a5eb-bd2c3dc4e609" providerId="ADAL" clId="{2DFB9094-EAD2-4F15-A680-A7941B1E28B6}" dt="2024-09-19T15:27:18.876" v="0" actId="478"/>
          <ac:spMkLst>
            <pc:docMk/>
            <pc:sldMk cId="184399020" sldId="540"/>
            <ac:spMk id="91" creationId="{132F3641-A37B-4D78-F8E0-6663ED1FB275}"/>
          </ac:spMkLst>
        </pc:spChg>
        <pc:picChg chg="add mod">
          <ac:chgData name="Dolly Vang" userId="fc2a6251-df01-4c41-a5eb-bd2c3dc4e609" providerId="ADAL" clId="{2DFB9094-EAD2-4F15-A680-A7941B1E28B6}" dt="2024-09-19T15:37:02.387" v="284" actId="1038"/>
          <ac:picMkLst>
            <pc:docMk/>
            <pc:sldMk cId="184399020" sldId="540"/>
            <ac:picMk id="6" creationId="{2469F41F-1593-12D2-31CD-A172C0AC1B62}"/>
          </ac:picMkLst>
        </pc:picChg>
        <pc:picChg chg="add mod">
          <ac:chgData name="Dolly Vang" userId="fc2a6251-df01-4c41-a5eb-bd2c3dc4e609" providerId="ADAL" clId="{2DFB9094-EAD2-4F15-A680-A7941B1E28B6}" dt="2024-09-19T15:36:50.623" v="272" actId="1038"/>
          <ac:picMkLst>
            <pc:docMk/>
            <pc:sldMk cId="184399020" sldId="540"/>
            <ac:picMk id="7" creationId="{44A83A7A-A6E9-B7BE-F395-FB4F59A56CCB}"/>
          </ac:picMkLst>
        </pc:picChg>
        <pc:picChg chg="add mod">
          <ac:chgData name="Dolly Vang" userId="fc2a6251-df01-4c41-a5eb-bd2c3dc4e609" providerId="ADAL" clId="{2DFB9094-EAD2-4F15-A680-A7941B1E28B6}" dt="2024-09-19T15:33:59.932" v="245" actId="1037"/>
          <ac:picMkLst>
            <pc:docMk/>
            <pc:sldMk cId="184399020" sldId="540"/>
            <ac:picMk id="8" creationId="{7E20FD63-C2B1-1131-CB84-340E0BE4F5EB}"/>
          </ac:picMkLst>
        </pc:picChg>
        <pc:picChg chg="add mod">
          <ac:chgData name="Dolly Vang" userId="fc2a6251-df01-4c41-a5eb-bd2c3dc4e609" providerId="ADAL" clId="{2DFB9094-EAD2-4F15-A680-A7941B1E28B6}" dt="2024-09-19T15:36:50.623" v="272" actId="1038"/>
          <ac:picMkLst>
            <pc:docMk/>
            <pc:sldMk cId="184399020" sldId="540"/>
            <ac:picMk id="9" creationId="{179CA94D-3EE6-23AF-0A48-E73A4B82E7C1}"/>
          </ac:picMkLst>
        </pc:picChg>
        <pc:picChg chg="del">
          <ac:chgData name="Dolly Vang" userId="fc2a6251-df01-4c41-a5eb-bd2c3dc4e609" providerId="ADAL" clId="{2DFB9094-EAD2-4F15-A680-A7941B1E28B6}" dt="2024-09-19T15:27:18.876" v="0" actId="478"/>
          <ac:picMkLst>
            <pc:docMk/>
            <pc:sldMk cId="184399020" sldId="540"/>
            <ac:picMk id="11" creationId="{F7C87427-3B50-86FC-3A38-70DC6CAFDB52}"/>
          </ac:picMkLst>
        </pc:picChg>
        <pc:picChg chg="add mod">
          <ac:chgData name="Dolly Vang" userId="fc2a6251-df01-4c41-a5eb-bd2c3dc4e609" providerId="ADAL" clId="{2DFB9094-EAD2-4F15-A680-A7941B1E28B6}" dt="2024-09-19T15:37:02.387" v="284" actId="1038"/>
          <ac:picMkLst>
            <pc:docMk/>
            <pc:sldMk cId="184399020" sldId="540"/>
            <ac:picMk id="12" creationId="{70705C99-F5D5-EEDC-E867-2ABEC26CE882}"/>
          </ac:picMkLst>
        </pc:picChg>
        <pc:picChg chg="add mod">
          <ac:chgData name="Dolly Vang" userId="fc2a6251-df01-4c41-a5eb-bd2c3dc4e609" providerId="ADAL" clId="{2DFB9094-EAD2-4F15-A680-A7941B1E28B6}" dt="2024-09-19T15:37:02.387" v="284" actId="1038"/>
          <ac:picMkLst>
            <pc:docMk/>
            <pc:sldMk cId="184399020" sldId="540"/>
            <ac:picMk id="13" creationId="{E336BF8C-8CD6-6564-077E-A93351A7DE2A}"/>
          </ac:picMkLst>
        </pc:picChg>
        <pc:picChg chg="add mod">
          <ac:chgData name="Dolly Vang" userId="fc2a6251-df01-4c41-a5eb-bd2c3dc4e609" providerId="ADAL" clId="{2DFB9094-EAD2-4F15-A680-A7941B1E28B6}" dt="2024-09-19T15:36:50.623" v="272" actId="1038"/>
          <ac:picMkLst>
            <pc:docMk/>
            <pc:sldMk cId="184399020" sldId="540"/>
            <ac:picMk id="15" creationId="{349649E0-51B3-4CF7-E6C2-1DCF8D8CBBDA}"/>
          </ac:picMkLst>
        </pc:picChg>
        <pc:picChg chg="add mod">
          <ac:chgData name="Dolly Vang" userId="fc2a6251-df01-4c41-a5eb-bd2c3dc4e609" providerId="ADAL" clId="{2DFB9094-EAD2-4F15-A680-A7941B1E28B6}" dt="2024-09-19T15:33:59.932" v="245" actId="1037"/>
          <ac:picMkLst>
            <pc:docMk/>
            <pc:sldMk cId="184399020" sldId="540"/>
            <ac:picMk id="17" creationId="{37E057C6-7AC4-F2D2-E1E9-5E5F0F64B905}"/>
          </ac:picMkLst>
        </pc:picChg>
        <pc:picChg chg="del">
          <ac:chgData name="Dolly Vang" userId="fc2a6251-df01-4c41-a5eb-bd2c3dc4e609" providerId="ADAL" clId="{2DFB9094-EAD2-4F15-A680-A7941B1E28B6}" dt="2024-09-19T15:27:18.876" v="0" actId="478"/>
          <ac:picMkLst>
            <pc:docMk/>
            <pc:sldMk cId="184399020" sldId="540"/>
            <ac:picMk id="18" creationId="{AF039CAF-0485-8B25-09D9-E648838090AE}"/>
          </ac:picMkLst>
        </pc:picChg>
        <pc:picChg chg="add mod">
          <ac:chgData name="Dolly Vang" userId="fc2a6251-df01-4c41-a5eb-bd2c3dc4e609" providerId="ADAL" clId="{2DFB9094-EAD2-4F15-A680-A7941B1E28B6}" dt="2024-09-19T15:36:50.623" v="272" actId="1038"/>
          <ac:picMkLst>
            <pc:docMk/>
            <pc:sldMk cId="184399020" sldId="540"/>
            <ac:picMk id="19" creationId="{70D99ADF-83CF-50AC-B275-49A3906D9C8D}"/>
          </ac:picMkLst>
        </pc:picChg>
        <pc:picChg chg="add mod">
          <ac:chgData name="Dolly Vang" userId="fc2a6251-df01-4c41-a5eb-bd2c3dc4e609" providerId="ADAL" clId="{2DFB9094-EAD2-4F15-A680-A7941B1E28B6}" dt="2024-09-19T15:33:59.932" v="245" actId="1037"/>
          <ac:picMkLst>
            <pc:docMk/>
            <pc:sldMk cId="184399020" sldId="540"/>
            <ac:picMk id="20" creationId="{D1EA4C03-F996-CDC6-1C42-20916981F591}"/>
          </ac:picMkLst>
        </pc:picChg>
        <pc:picChg chg="del">
          <ac:chgData name="Dolly Vang" userId="fc2a6251-df01-4c41-a5eb-bd2c3dc4e609" providerId="ADAL" clId="{2DFB9094-EAD2-4F15-A680-A7941B1E28B6}" dt="2024-09-19T15:27:18.876" v="0" actId="478"/>
          <ac:picMkLst>
            <pc:docMk/>
            <pc:sldMk cId="184399020" sldId="540"/>
            <ac:picMk id="22" creationId="{55F5D69C-9EAB-F9C1-818D-235CF235DA74}"/>
          </ac:picMkLst>
        </pc:picChg>
        <pc:picChg chg="add mod">
          <ac:chgData name="Dolly Vang" userId="fc2a6251-df01-4c41-a5eb-bd2c3dc4e609" providerId="ADAL" clId="{2DFB9094-EAD2-4F15-A680-A7941B1E28B6}" dt="2024-09-19T15:36:50.623" v="272" actId="1038"/>
          <ac:picMkLst>
            <pc:docMk/>
            <pc:sldMk cId="184399020" sldId="540"/>
            <ac:picMk id="23" creationId="{9CF3923C-EB23-B4E1-1000-0FB292D0683A}"/>
          </ac:picMkLst>
        </pc:picChg>
        <pc:picChg chg="add mod">
          <ac:chgData name="Dolly Vang" userId="fc2a6251-df01-4c41-a5eb-bd2c3dc4e609" providerId="ADAL" clId="{2DFB9094-EAD2-4F15-A680-A7941B1E28B6}" dt="2024-09-19T15:36:50.623" v="272" actId="1038"/>
          <ac:picMkLst>
            <pc:docMk/>
            <pc:sldMk cId="184399020" sldId="540"/>
            <ac:picMk id="24" creationId="{54C23A6F-121B-EECE-DA58-F12639E2275E}"/>
          </ac:picMkLst>
        </pc:picChg>
        <pc:picChg chg="add mod">
          <ac:chgData name="Dolly Vang" userId="fc2a6251-df01-4c41-a5eb-bd2c3dc4e609" providerId="ADAL" clId="{2DFB9094-EAD2-4F15-A680-A7941B1E28B6}" dt="2024-09-19T15:36:50.623" v="272" actId="1038"/>
          <ac:picMkLst>
            <pc:docMk/>
            <pc:sldMk cId="184399020" sldId="540"/>
            <ac:picMk id="26" creationId="{89358176-AECE-508F-8608-E30851300BCC}"/>
          </ac:picMkLst>
        </pc:picChg>
        <pc:picChg chg="add mod">
          <ac:chgData name="Dolly Vang" userId="fc2a6251-df01-4c41-a5eb-bd2c3dc4e609" providerId="ADAL" clId="{2DFB9094-EAD2-4F15-A680-A7941B1E28B6}" dt="2024-09-19T15:36:50.623" v="272" actId="1038"/>
          <ac:picMkLst>
            <pc:docMk/>
            <pc:sldMk cId="184399020" sldId="540"/>
            <ac:picMk id="28" creationId="{608F8D77-4E51-D8F4-80CF-33AAD05A947A}"/>
          </ac:picMkLst>
        </pc:picChg>
        <pc:picChg chg="add mod">
          <ac:chgData name="Dolly Vang" userId="fc2a6251-df01-4c41-a5eb-bd2c3dc4e609" providerId="ADAL" clId="{2DFB9094-EAD2-4F15-A680-A7941B1E28B6}" dt="2024-09-19T15:36:50.623" v="272" actId="1038"/>
          <ac:picMkLst>
            <pc:docMk/>
            <pc:sldMk cId="184399020" sldId="540"/>
            <ac:picMk id="29" creationId="{FF130A0D-E859-0E2E-7C5E-D0110B92F6B9}"/>
          </ac:picMkLst>
        </pc:picChg>
        <pc:picChg chg="del">
          <ac:chgData name="Dolly Vang" userId="fc2a6251-df01-4c41-a5eb-bd2c3dc4e609" providerId="ADAL" clId="{2DFB9094-EAD2-4F15-A680-A7941B1E28B6}" dt="2024-09-19T15:27:18.876" v="0" actId="478"/>
          <ac:picMkLst>
            <pc:docMk/>
            <pc:sldMk cId="184399020" sldId="540"/>
            <ac:picMk id="30" creationId="{BCB1B6C2-D29D-1657-FBC5-1A4BF10A6F6D}"/>
          </ac:picMkLst>
        </pc:picChg>
        <pc:picChg chg="del">
          <ac:chgData name="Dolly Vang" userId="fc2a6251-df01-4c41-a5eb-bd2c3dc4e609" providerId="ADAL" clId="{2DFB9094-EAD2-4F15-A680-A7941B1E28B6}" dt="2024-09-19T15:27:18.876" v="0" actId="478"/>
          <ac:picMkLst>
            <pc:docMk/>
            <pc:sldMk cId="184399020" sldId="540"/>
            <ac:picMk id="36" creationId="{55E79C4A-4E76-1778-7041-F743C2C314AA}"/>
          </ac:picMkLst>
        </pc:picChg>
        <pc:picChg chg="del">
          <ac:chgData name="Dolly Vang" userId="fc2a6251-df01-4c41-a5eb-bd2c3dc4e609" providerId="ADAL" clId="{2DFB9094-EAD2-4F15-A680-A7941B1E28B6}" dt="2024-09-19T15:27:18.876" v="0" actId="478"/>
          <ac:picMkLst>
            <pc:docMk/>
            <pc:sldMk cId="184399020" sldId="540"/>
            <ac:picMk id="38" creationId="{DAECDB17-9A25-95EF-FA39-E238672D9962}"/>
          </ac:picMkLst>
        </pc:picChg>
        <pc:picChg chg="del">
          <ac:chgData name="Dolly Vang" userId="fc2a6251-df01-4c41-a5eb-bd2c3dc4e609" providerId="ADAL" clId="{2DFB9094-EAD2-4F15-A680-A7941B1E28B6}" dt="2024-09-19T15:27:18.876" v="0" actId="478"/>
          <ac:picMkLst>
            <pc:docMk/>
            <pc:sldMk cId="184399020" sldId="540"/>
            <ac:picMk id="44" creationId="{EBA70442-CC3A-7BFB-DD40-884B67D115D0}"/>
          </ac:picMkLst>
        </pc:picChg>
        <pc:picChg chg="del">
          <ac:chgData name="Dolly Vang" userId="fc2a6251-df01-4c41-a5eb-bd2c3dc4e609" providerId="ADAL" clId="{2DFB9094-EAD2-4F15-A680-A7941B1E28B6}" dt="2024-09-19T15:27:18.876" v="0" actId="478"/>
          <ac:picMkLst>
            <pc:docMk/>
            <pc:sldMk cId="184399020" sldId="540"/>
            <ac:picMk id="49" creationId="{1723717E-3664-DB47-7A85-F57111D6F4D0}"/>
          </ac:picMkLst>
        </pc:picChg>
        <pc:picChg chg="del">
          <ac:chgData name="Dolly Vang" userId="fc2a6251-df01-4c41-a5eb-bd2c3dc4e609" providerId="ADAL" clId="{2DFB9094-EAD2-4F15-A680-A7941B1E28B6}" dt="2024-09-19T15:27:18.876" v="0" actId="478"/>
          <ac:picMkLst>
            <pc:docMk/>
            <pc:sldMk cId="184399020" sldId="540"/>
            <ac:picMk id="66" creationId="{944714CF-7DC1-9D3C-BEBB-C825E187BCB4}"/>
          </ac:picMkLst>
        </pc:picChg>
        <pc:picChg chg="del mod">
          <ac:chgData name="Dolly Vang" userId="fc2a6251-df01-4c41-a5eb-bd2c3dc4e609" providerId="ADAL" clId="{2DFB9094-EAD2-4F15-A680-A7941B1E28B6}" dt="2024-09-19T15:30:04.692" v="56" actId="478"/>
          <ac:picMkLst>
            <pc:docMk/>
            <pc:sldMk cId="184399020" sldId="540"/>
            <ac:picMk id="68" creationId="{2930B47D-25AE-A041-B70D-2F565523477D}"/>
          </ac:picMkLst>
        </pc:picChg>
        <pc:picChg chg="del">
          <ac:chgData name="Dolly Vang" userId="fc2a6251-df01-4c41-a5eb-bd2c3dc4e609" providerId="ADAL" clId="{2DFB9094-EAD2-4F15-A680-A7941B1E28B6}" dt="2024-09-19T15:27:18.876" v="0" actId="478"/>
          <ac:picMkLst>
            <pc:docMk/>
            <pc:sldMk cId="184399020" sldId="540"/>
            <ac:picMk id="71" creationId="{E030E2D2-F7A8-193B-515D-766C33510174}"/>
          </ac:picMkLst>
        </pc:picChg>
        <pc:picChg chg="del">
          <ac:chgData name="Dolly Vang" userId="fc2a6251-df01-4c41-a5eb-bd2c3dc4e609" providerId="ADAL" clId="{2DFB9094-EAD2-4F15-A680-A7941B1E28B6}" dt="2024-09-19T15:27:18.876" v="0" actId="478"/>
          <ac:picMkLst>
            <pc:docMk/>
            <pc:sldMk cId="184399020" sldId="540"/>
            <ac:picMk id="72" creationId="{4C426F41-1E3F-59FE-B6B4-B4B104BD356A}"/>
          </ac:picMkLst>
        </pc:picChg>
        <pc:picChg chg="del">
          <ac:chgData name="Dolly Vang" userId="fc2a6251-df01-4c41-a5eb-bd2c3dc4e609" providerId="ADAL" clId="{2DFB9094-EAD2-4F15-A680-A7941B1E28B6}" dt="2024-09-19T15:27:18.876" v="0" actId="478"/>
          <ac:picMkLst>
            <pc:docMk/>
            <pc:sldMk cId="184399020" sldId="540"/>
            <ac:picMk id="76" creationId="{F2B80A95-A702-8BDA-A123-BDC342D1425B}"/>
          </ac:picMkLst>
        </pc:picChg>
        <pc:picChg chg="del">
          <ac:chgData name="Dolly Vang" userId="fc2a6251-df01-4c41-a5eb-bd2c3dc4e609" providerId="ADAL" clId="{2DFB9094-EAD2-4F15-A680-A7941B1E28B6}" dt="2024-09-19T15:27:18.876" v="0" actId="478"/>
          <ac:picMkLst>
            <pc:docMk/>
            <pc:sldMk cId="184399020" sldId="540"/>
            <ac:picMk id="77" creationId="{EA1C4DFD-ED70-0910-889A-A6E7EE04D959}"/>
          </ac:picMkLst>
        </pc:picChg>
        <pc:picChg chg="del">
          <ac:chgData name="Dolly Vang" userId="fc2a6251-df01-4c41-a5eb-bd2c3dc4e609" providerId="ADAL" clId="{2DFB9094-EAD2-4F15-A680-A7941B1E28B6}" dt="2024-09-19T15:27:18.876" v="0" actId="478"/>
          <ac:picMkLst>
            <pc:docMk/>
            <pc:sldMk cId="184399020" sldId="540"/>
            <ac:picMk id="80" creationId="{1C53F498-37BF-5702-09EF-197A5B1A1A33}"/>
          </ac:picMkLst>
        </pc:picChg>
        <pc:picChg chg="del">
          <ac:chgData name="Dolly Vang" userId="fc2a6251-df01-4c41-a5eb-bd2c3dc4e609" providerId="ADAL" clId="{2DFB9094-EAD2-4F15-A680-A7941B1E28B6}" dt="2024-09-19T15:27:18.876" v="0" actId="478"/>
          <ac:picMkLst>
            <pc:docMk/>
            <pc:sldMk cId="184399020" sldId="540"/>
            <ac:picMk id="81" creationId="{7846F48D-9CFC-E931-2D87-188480F31E25}"/>
          </ac:picMkLst>
        </pc:picChg>
        <pc:picChg chg="del mod">
          <ac:chgData name="Dolly Vang" userId="fc2a6251-df01-4c41-a5eb-bd2c3dc4e609" providerId="ADAL" clId="{2DFB9094-EAD2-4F15-A680-A7941B1E28B6}" dt="2024-09-19T15:30:04.692" v="56" actId="478"/>
          <ac:picMkLst>
            <pc:docMk/>
            <pc:sldMk cId="184399020" sldId="540"/>
            <ac:picMk id="83" creationId="{CB42BE0A-66C7-50BB-7BBA-2928E7E13968}"/>
          </ac:picMkLst>
        </pc:picChg>
        <pc:picChg chg="del">
          <ac:chgData name="Dolly Vang" userId="fc2a6251-df01-4c41-a5eb-bd2c3dc4e609" providerId="ADAL" clId="{2DFB9094-EAD2-4F15-A680-A7941B1E28B6}" dt="2024-09-19T15:27:18.876" v="0" actId="478"/>
          <ac:picMkLst>
            <pc:docMk/>
            <pc:sldMk cId="184399020" sldId="540"/>
            <ac:picMk id="84" creationId="{0B161052-E4DA-E59B-9292-689DB4D00643}"/>
          </ac:picMkLst>
        </pc:picChg>
        <pc:picChg chg="del">
          <ac:chgData name="Dolly Vang" userId="fc2a6251-df01-4c41-a5eb-bd2c3dc4e609" providerId="ADAL" clId="{2DFB9094-EAD2-4F15-A680-A7941B1E28B6}" dt="2024-09-19T15:27:18.876" v="0" actId="478"/>
          <ac:picMkLst>
            <pc:docMk/>
            <pc:sldMk cId="184399020" sldId="540"/>
            <ac:picMk id="85" creationId="{9BBEE681-B386-E7E5-3CA0-CFD586150DE5}"/>
          </ac:picMkLst>
        </pc:picChg>
        <pc:picChg chg="del">
          <ac:chgData name="Dolly Vang" userId="fc2a6251-df01-4c41-a5eb-bd2c3dc4e609" providerId="ADAL" clId="{2DFB9094-EAD2-4F15-A680-A7941B1E28B6}" dt="2024-09-19T15:27:18.876" v="0" actId="478"/>
          <ac:picMkLst>
            <pc:docMk/>
            <pc:sldMk cId="184399020" sldId="540"/>
            <ac:picMk id="86" creationId="{2206C01D-6C3F-A97A-F7BE-D500C85D7665}"/>
          </ac:picMkLst>
        </pc:picChg>
        <pc:picChg chg="del">
          <ac:chgData name="Dolly Vang" userId="fc2a6251-df01-4c41-a5eb-bd2c3dc4e609" providerId="ADAL" clId="{2DFB9094-EAD2-4F15-A680-A7941B1E28B6}" dt="2024-09-19T15:27:18.876" v="0" actId="478"/>
          <ac:picMkLst>
            <pc:docMk/>
            <pc:sldMk cId="184399020" sldId="540"/>
            <ac:picMk id="88" creationId="{6F370DD0-5E45-E8F5-7FF7-60102AF44656}"/>
          </ac:picMkLst>
        </pc:picChg>
        <pc:picChg chg="del">
          <ac:chgData name="Dolly Vang" userId="fc2a6251-df01-4c41-a5eb-bd2c3dc4e609" providerId="ADAL" clId="{2DFB9094-EAD2-4F15-A680-A7941B1E28B6}" dt="2024-09-19T15:27:18.876" v="0" actId="478"/>
          <ac:picMkLst>
            <pc:docMk/>
            <pc:sldMk cId="184399020" sldId="540"/>
            <ac:picMk id="89" creationId="{FD2842BC-8AA0-05F2-8B01-210B904EE7FE}"/>
          </ac:picMkLst>
        </pc:picChg>
        <pc:picChg chg="del">
          <ac:chgData name="Dolly Vang" userId="fc2a6251-df01-4c41-a5eb-bd2c3dc4e609" providerId="ADAL" clId="{2DFB9094-EAD2-4F15-A680-A7941B1E28B6}" dt="2024-09-19T15:27:18.876" v="0" actId="478"/>
          <ac:picMkLst>
            <pc:docMk/>
            <pc:sldMk cId="184399020" sldId="540"/>
            <ac:picMk id="90" creationId="{972988DF-793D-8B2E-7EA4-7B8F00A3E298}"/>
          </ac:picMkLst>
        </pc:picChg>
        <pc:picChg chg="del">
          <ac:chgData name="Dolly Vang" userId="fc2a6251-df01-4c41-a5eb-bd2c3dc4e609" providerId="ADAL" clId="{2DFB9094-EAD2-4F15-A680-A7941B1E28B6}" dt="2024-09-19T15:27:18.876" v="0" actId="478"/>
          <ac:picMkLst>
            <pc:docMk/>
            <pc:sldMk cId="184399020" sldId="540"/>
            <ac:picMk id="92" creationId="{2A7E77DC-BEA8-5226-CE68-311EA4C9AE1C}"/>
          </ac:picMkLst>
        </pc:picChg>
        <pc:picChg chg="del">
          <ac:chgData name="Dolly Vang" userId="fc2a6251-df01-4c41-a5eb-bd2c3dc4e609" providerId="ADAL" clId="{2DFB9094-EAD2-4F15-A680-A7941B1E28B6}" dt="2024-09-19T15:27:18.876" v="0" actId="478"/>
          <ac:picMkLst>
            <pc:docMk/>
            <pc:sldMk cId="184399020" sldId="540"/>
            <ac:picMk id="93" creationId="{D0876043-78B5-A38E-DC8B-424C2FA45A42}"/>
          </ac:picMkLst>
        </pc:picChg>
        <pc:picChg chg="del">
          <ac:chgData name="Dolly Vang" userId="fc2a6251-df01-4c41-a5eb-bd2c3dc4e609" providerId="ADAL" clId="{2DFB9094-EAD2-4F15-A680-A7941B1E28B6}" dt="2024-09-19T15:27:18.876" v="0" actId="478"/>
          <ac:picMkLst>
            <pc:docMk/>
            <pc:sldMk cId="184399020" sldId="540"/>
            <ac:picMk id="94" creationId="{CBC91957-4B04-1494-9DF7-FD1E0209E91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2AEEA4-A932-416C-A9BF-32E0680337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7873D4-F66A-451A-B80E-6FF8B49B86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C5A30B-06F0-42A0-9FF5-C10E70D6A8F9}" type="datetimeFigureOut">
              <a:rPr lang="en-US" smtClean="0"/>
              <a:t>9/19/2024</a:t>
            </a:fld>
            <a:endParaRPr lang="en-US"/>
          </a:p>
        </p:txBody>
      </p:sp>
      <p:sp>
        <p:nvSpPr>
          <p:cNvPr id="4" name="Footer Placeholder 3">
            <a:extLst>
              <a:ext uri="{FF2B5EF4-FFF2-40B4-BE49-F238E27FC236}">
                <a16:creationId xmlns:a16="http://schemas.microsoft.com/office/drawing/2014/main" id="{76E46A0A-F03A-43B3-AFCA-603F01507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21B5E6-DD36-4804-B90B-1B5448A1E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68692C-3A0D-4E55-9F21-5A4F57A202F8}" type="slidenum">
              <a:rPr lang="en-US" smtClean="0"/>
              <a:t>‹#›</a:t>
            </a:fld>
            <a:endParaRPr lang="en-US"/>
          </a:p>
        </p:txBody>
      </p:sp>
    </p:spTree>
    <p:extLst>
      <p:ext uri="{BB962C8B-B14F-4D97-AF65-F5344CB8AC3E}">
        <p14:creationId xmlns:p14="http://schemas.microsoft.com/office/powerpoint/2010/main" val="2724436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72EE3-F120-49FC-A10B-9B402402EBF3}"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F08F6-739C-4C21-B14E-CCC4D6A267E9}" type="slidenum">
              <a:rPr lang="en-US" smtClean="0"/>
              <a:t>‹#›</a:t>
            </a:fld>
            <a:endParaRPr lang="en-US"/>
          </a:p>
        </p:txBody>
      </p:sp>
    </p:spTree>
    <p:extLst>
      <p:ext uri="{BB962C8B-B14F-4D97-AF65-F5344CB8AC3E}">
        <p14:creationId xmlns:p14="http://schemas.microsoft.com/office/powerpoint/2010/main" val="195823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Welcome everyone, thank you for joining us. The time is</a:t>
            </a:r>
            <a:r>
              <a:rPr lang="en-US" dirty="0"/>
              <a:t> </a:t>
            </a:r>
            <a:r>
              <a:rPr lang="en-US" u="sng" dirty="0"/>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but we would like to wait a few more minutes to allow others to join we will be starting in just a few moments.</a:t>
            </a:r>
            <a:r>
              <a:rPr lang="en-US" dirty="0"/>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the CalSTRS Early Career Educator: Learn and Discover webinar. My name is</a:t>
            </a:r>
            <a:r>
              <a:rPr lang="en-US" dirty="0"/>
              <a:t> </a:t>
            </a:r>
            <a:r>
              <a:rPr lang="en-US" u="sng" dirty="0"/>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and I am a benefits specialist at the __________ Member Service Center/ office.</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**feel free to input a personalized introduction about yourself and your background**</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we start, I’d like to address a couple items.</a:t>
            </a:r>
            <a:endParaRPr lang="en-US" sz="1200" b="1" kern="1200" dirty="0">
              <a:solidFill>
                <a:schemeClr val="tx1"/>
              </a:solidFill>
              <a:effectLst/>
              <a:latin typeface="+mn-lt"/>
              <a:cs typeface="Calibri"/>
            </a:endParaRPr>
          </a:p>
          <a:p>
            <a:r>
              <a:rPr lang="en-US" sz="1200" kern="1200" dirty="0">
                <a:solidFill>
                  <a:schemeClr val="tx1"/>
                </a:solidFill>
                <a:effectLst/>
                <a:latin typeface="+mn-lt"/>
                <a:ea typeface="+mn-ea"/>
                <a:cs typeface="+mn-cs"/>
              </a:rPr>
              <a:t>Today's presentation is packed with a lot of information and demonstrations of our online resources. </a:t>
            </a:r>
            <a:r>
              <a:rPr lang="en-US" sz="1200" b="1" kern="1200" dirty="0">
                <a:solidFill>
                  <a:schemeClr val="tx1"/>
                </a:solidFill>
                <a:effectLst/>
                <a:latin typeface="+mn-lt"/>
                <a:ea typeface="+mn-ea"/>
                <a:cs typeface="+mn-cs"/>
              </a:rPr>
              <a:t>Please be sure you have pen and paper available to take notes, I can give you a couple of minutes if you need to grab them.</a:t>
            </a:r>
            <a:r>
              <a:rPr lang="en-US" sz="1200" kern="1200" dirty="0">
                <a:solidFill>
                  <a:schemeClr val="tx1"/>
                </a:solidFill>
                <a:effectLst/>
                <a:latin typeface="+mn-lt"/>
                <a:ea typeface="+mn-ea"/>
                <a:cs typeface="+mn-cs"/>
              </a:rPr>
              <a:t> As we move thorough the presentation, we encourage you to submit any questions you may have. On the right-hand side of your screen, you will see a Question Mark. Click on it to type in your question and then hit send.</a:t>
            </a:r>
            <a:r>
              <a:rPr lang="en-US" dirty="0"/>
              <a:t> </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on the right-hand side you will notice the document icon. If you select this icon, you can view and download any materials associated with this webinar. For today’s webinar </a:t>
            </a:r>
            <a:r>
              <a:rPr lang="en-US" dirty="0"/>
              <a:t>you can download the early career educator member kit. This member kit is a publication put together specifically for educators that are about midway into their career. It explains the CalSTRS benefits as well as topics such as social security and other policies that can affect your retirement. </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Please do not submit any personal information</a:t>
            </a:r>
            <a:r>
              <a:rPr lang="en-US" sz="1200" kern="1200" dirty="0">
                <a:solidFill>
                  <a:schemeClr val="tx1"/>
                </a:solidFill>
                <a:effectLst/>
                <a:latin typeface="+mn-lt"/>
                <a:ea typeface="+mn-ea"/>
                <a:cs typeface="+mn-cs"/>
              </a:rPr>
              <a:t> OR request from us any information that is specific to your account.</a:t>
            </a:r>
            <a:r>
              <a:rPr lang="en-US" dirty="0"/>
              <a:t> </a:t>
            </a:r>
            <a:r>
              <a:rPr lang="en-US" sz="1200" kern="1200" dirty="0">
                <a:solidFill>
                  <a:schemeClr val="tx1"/>
                </a:solidFill>
                <a:effectLst/>
                <a:latin typeface="+mn-lt"/>
                <a:ea typeface="+mn-ea"/>
                <a:cs typeface="+mn-cs"/>
              </a:rPr>
              <a:t> For your security we ask that if you do have any questions specific to your retirement account you email those through your secured myCalSTRS account or to call us at 1-800-228-5453 and speak with a CalSTRS representative.</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If you find that you have questions after the webinar is complete, I urge you to log into your myCalSTRS account and send a secure online message. You can log onto myCalSTRS anytime.</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a:t>
            </a:fld>
            <a:endParaRPr lang="en-US"/>
          </a:p>
        </p:txBody>
      </p:sp>
    </p:spTree>
    <p:extLst>
      <p:ext uri="{BB962C8B-B14F-4D97-AF65-F5344CB8AC3E}">
        <p14:creationId xmlns:p14="http://schemas.microsoft.com/office/powerpoint/2010/main" val="186744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we’ve scrolled down, now you can see there are 6 places to visit to learn more about your retirement.</a:t>
            </a:r>
          </a:p>
          <a:p>
            <a:endParaRPr lang="en-US" dirty="0"/>
          </a:p>
          <a:p>
            <a:r>
              <a:rPr lang="en-US" dirty="0"/>
              <a:t>The first on the list, and one of the most important to you, is myCalSTRS.</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10</a:t>
            </a:fld>
            <a:endParaRPr lang="en-US"/>
          </a:p>
        </p:txBody>
      </p:sp>
    </p:spTree>
    <p:extLst>
      <p:ext uri="{BB962C8B-B14F-4D97-AF65-F5344CB8AC3E}">
        <p14:creationId xmlns:p14="http://schemas.microsoft.com/office/powerpoint/2010/main" val="114747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is myCalSTRS? This is your account that gives you access to manage your personal information.</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To log in, you can click the link here in the text, or look for the big red button at the top right corner. Either way is fine and will take you to the same log in page.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Now, if you haven’t already done so, I encourage you to sign up to access your myCalSTRS account. You’ll just have to answer a few personal questions.</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Finally, if you are having any issues with myCalSTRS, there are some videos to help with some of our common problems. Or you can always contact our customer service number.</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11</a:t>
            </a:fld>
            <a:endParaRPr lang="en-US"/>
          </a:p>
        </p:txBody>
      </p:sp>
    </p:spTree>
    <p:extLst>
      <p:ext uri="{BB962C8B-B14F-4D97-AF65-F5344CB8AC3E}">
        <p14:creationId xmlns:p14="http://schemas.microsoft.com/office/powerpoint/2010/main" val="46975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log in page for myCalSTRS. </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Once logged in to your account, you will be able to view and update your account information. Using myCalSTRS you can ensure that we always have your up-to-date contact information.</a:t>
            </a: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You’ll be able to submit forms and send secure online messages.</a:t>
            </a: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And finally, access your Retirement Progress Report. This report comes out annually.</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43F08F6-739C-4C21-B14E-CCC4D6A267E9}" type="slidenum">
              <a:rPr lang="en-US" smtClean="0"/>
              <a:t>12</a:t>
            </a:fld>
            <a:endParaRPr lang="en-US"/>
          </a:p>
        </p:txBody>
      </p:sp>
    </p:spTree>
    <p:extLst>
      <p:ext uri="{BB962C8B-B14F-4D97-AF65-F5344CB8AC3E}">
        <p14:creationId xmlns:p14="http://schemas.microsoft.com/office/powerpoint/2010/main" val="505536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you have logged into to your personal myCalSTRS account you are going to see a landing page that looks like this.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icons may not be the same as mine. Be aware that each person’s landing page is customized based on their situation.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By using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View Your Messages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you can send and receive secure online messages with a CalSTRS representative. This is where you’ll want to ask those questions you have that are specific to your account. And those messages are saved, so you’ll be able to go back in later and review at any time.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Update Your Profile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allows you to update personal information. So if you move or change phone numbers, please make sure all the contact information we have for you is correct. This includes your email address, too!</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update your recipient information by selecting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Manage Your Beneficiary Selections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We recommend you review your beneficiary information at least once every 5 years.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where you’ll view your Retirement Progress Reports by selecting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View Your Retirement Progress Reports</a:t>
            </a:r>
            <a:r>
              <a:rPr lang="en-US" sz="1200" dirty="0">
                <a:effectLst/>
                <a:latin typeface="Calibri" panose="020F0502020204030204" pitchFamily="34" charset="0"/>
                <a:ea typeface="Calibri" panose="020F0502020204030204" pitchFamily="34" charset="0"/>
                <a:cs typeface="Times New Roman" panose="02020603050405020304" pitchFamily="18" charset="0"/>
              </a:rPr>
              <a:t> icon. A new report can be found every September while you are actively working.</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13</a:t>
            </a:fld>
            <a:endParaRPr lang="en-US" dirty="0"/>
          </a:p>
        </p:txBody>
      </p:sp>
    </p:spTree>
    <p:extLst>
      <p:ext uri="{BB962C8B-B14F-4D97-AF65-F5344CB8AC3E}">
        <p14:creationId xmlns:p14="http://schemas.microsoft.com/office/powerpoint/2010/main" val="161950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Next up is “Know your benefits”</a:t>
            </a:r>
          </a:p>
          <a:p>
            <a:r>
              <a:rPr lang="en-US" b="1" dirty="0"/>
              <a:t>Click.</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14</a:t>
            </a:fld>
            <a:endParaRPr lang="en-US"/>
          </a:p>
        </p:txBody>
      </p:sp>
    </p:spTree>
    <p:extLst>
      <p:ext uri="{BB962C8B-B14F-4D97-AF65-F5344CB8AC3E}">
        <p14:creationId xmlns:p14="http://schemas.microsoft.com/office/powerpoint/2010/main" val="427630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will bring you to a page where we’ve collected some of our resources that we feel are most applicable to you at this stage in your career.</a:t>
            </a:r>
          </a:p>
          <a:p>
            <a:endParaRPr lang="en-US" b="1" dirty="0"/>
          </a:p>
          <a:p>
            <a:r>
              <a:rPr lang="en-US" b="0" dirty="0"/>
              <a:t>If you want to read more about the program you’re in and what benefits are available to you, you’ll want to visit that first link “Understand your benefits”.</a:t>
            </a:r>
          </a:p>
          <a:p>
            <a:endParaRPr lang="en-US" b="1" dirty="0"/>
          </a:p>
          <a:p>
            <a:r>
              <a:rPr lang="en-US" b="0" dirty="0"/>
              <a:t>Our publications and videos are another great resource for you to gain more information. We’ve linked the publications and videos most commonly used by educators through the early stages of their career.</a:t>
            </a:r>
          </a:p>
          <a:p>
            <a:endParaRPr lang="en-US" b="1" dirty="0"/>
          </a:p>
          <a:p>
            <a:r>
              <a:rPr lang="en-US" b="0" dirty="0"/>
              <a:t>And the Frequently Asked Questions. When you click on that link, it’s actually broken down into topics. It might be wise to check these questions out, you may find answers to your questions without needing to contact us.</a:t>
            </a:r>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15</a:t>
            </a:fld>
            <a:endParaRPr lang="en-US" dirty="0"/>
          </a:p>
        </p:txBody>
      </p:sp>
    </p:spTree>
    <p:extLst>
      <p:ext uri="{BB962C8B-B14F-4D97-AF65-F5344CB8AC3E}">
        <p14:creationId xmlns:p14="http://schemas.microsoft.com/office/powerpoint/2010/main" val="2152905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want to expand a little bit on the “Understand your benefits” page that was linked on the previous slide we just saw.</a:t>
            </a:r>
          </a:p>
          <a:p>
            <a:endParaRPr lang="en-US" b="1" dirty="0"/>
          </a:p>
          <a:p>
            <a:r>
              <a:rPr lang="en-US" dirty="0"/>
              <a:t>This page will tell you more about the benefit structures and when you’ll be eligible to retire.</a:t>
            </a:r>
          </a:p>
          <a:p>
            <a:endParaRPr lang="en-US" dirty="0"/>
          </a:p>
          <a:p>
            <a:r>
              <a:rPr lang="en-US" dirty="0"/>
              <a:t>There is information about each part of the hybrid that CalSTRS administers. Defined Benefit, Defined Benefit Supplement, Cash Balance, and Pension2.</a:t>
            </a:r>
          </a:p>
          <a:p>
            <a:endParaRPr lang="en-US" dirty="0"/>
          </a:p>
          <a:p>
            <a:r>
              <a:rPr lang="en-US" dirty="0"/>
              <a:t>Finally, as you scroll to the bottom of the page, you’ll see a blue box that links to some useful information about your Social Security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16</a:t>
            </a:fld>
            <a:endParaRPr lang="en-US" dirty="0"/>
          </a:p>
        </p:txBody>
      </p:sp>
    </p:spTree>
    <p:extLst>
      <p:ext uri="{BB962C8B-B14F-4D97-AF65-F5344CB8AC3E}">
        <p14:creationId xmlns:p14="http://schemas.microsoft.com/office/powerpoint/2010/main" val="215610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Another important link on the “Know your early career benefits” page is here, “Your Smart Target Member Kit”</a:t>
            </a:r>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17</a:t>
            </a:fld>
            <a:endParaRPr lang="en-US" dirty="0"/>
          </a:p>
        </p:txBody>
      </p:sp>
    </p:spTree>
    <p:extLst>
      <p:ext uri="{BB962C8B-B14F-4D97-AF65-F5344CB8AC3E}">
        <p14:creationId xmlns:p14="http://schemas.microsoft.com/office/powerpoint/2010/main" val="121236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resource is PACKED with information for you. We’ve really put a little bit of everything here. </a:t>
            </a:r>
          </a:p>
          <a:p>
            <a:endParaRPr lang="en-US" dirty="0"/>
          </a:p>
          <a:p>
            <a:r>
              <a:rPr lang="en-US" dirty="0"/>
              <a:t>You’ll find a list of 10 things to do at this stage of your career.</a:t>
            </a:r>
          </a:p>
          <a:p>
            <a:endParaRPr lang="en-US" dirty="0"/>
          </a:p>
          <a:p>
            <a:r>
              <a:rPr lang="en-US" dirty="0"/>
              <a:t>Again, this is another place to read about your CalSTRS benefits.</a:t>
            </a:r>
          </a:p>
          <a:p>
            <a:endParaRPr lang="en-US" dirty="0"/>
          </a:p>
          <a:p>
            <a:r>
              <a:rPr lang="en-US" dirty="0"/>
              <a:t>Learn how to estimate your retirement benefit. And if it isn’t quite as high as you need, it also talks about ways to increase that retirement benefit.</a:t>
            </a:r>
          </a:p>
          <a:p>
            <a:endParaRPr lang="en-US" dirty="0"/>
          </a:p>
          <a:p>
            <a:r>
              <a:rPr lang="en-US" dirty="0"/>
              <a:t>Finally, it’ll get you started on picturing what retirement could look like for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18</a:t>
            </a:fld>
            <a:endParaRPr lang="en-US" dirty="0"/>
          </a:p>
        </p:txBody>
      </p:sp>
    </p:spTree>
    <p:extLst>
      <p:ext uri="{BB962C8B-B14F-4D97-AF65-F5344CB8AC3E}">
        <p14:creationId xmlns:p14="http://schemas.microsoft.com/office/powerpoint/2010/main" val="2584783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Back to the early career page. Next is “early career checklist”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19</a:t>
            </a:fld>
            <a:endParaRPr lang="en-US" dirty="0"/>
          </a:p>
        </p:txBody>
      </p:sp>
    </p:spTree>
    <p:extLst>
      <p:ext uri="{BB962C8B-B14F-4D97-AF65-F5344CB8AC3E}">
        <p14:creationId xmlns:p14="http://schemas.microsoft.com/office/powerpoint/2010/main" val="109347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we start,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E508-20C7-4284-BE82-2C7C05878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53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checklists can help you ensure you’re doing the right things during this stage of your career. Depending on how many years you’ve been teaching, there are different things you should focus on. </a:t>
            </a:r>
          </a:p>
          <a:p>
            <a:endParaRPr lang="en-US" dirty="0"/>
          </a:p>
          <a:p>
            <a:r>
              <a:rPr lang="en-US" dirty="0"/>
              <a:t>The most important things you should be doing are:</a:t>
            </a:r>
          </a:p>
          <a:p>
            <a:pPr marL="228600" indent="-228600">
              <a:buAutoNum type="arabicPeriod"/>
            </a:pPr>
            <a:r>
              <a:rPr lang="en-US" dirty="0"/>
              <a:t>Active your myCalSTRS account to view your account balances and service credit, update your contact information, or update your beneficiary.</a:t>
            </a:r>
          </a:p>
          <a:p>
            <a:pPr marL="228600" indent="-228600">
              <a:buAutoNum type="arabicPeriod"/>
            </a:pPr>
            <a:r>
              <a:rPr lang="en-US" dirty="0"/>
              <a:t>Designate a one-time death benefit recipient. CalSTRS pays out a one-time payment upon your death to a person or entity of your choosing.</a:t>
            </a:r>
          </a:p>
          <a:p>
            <a:pPr marL="228600" indent="-228600">
              <a:buAutoNum type="arabicPeriod"/>
            </a:pPr>
            <a:r>
              <a:rPr lang="en-US" dirty="0"/>
              <a:t>Start saving now! Your pension might not be enough to cover all your expenses in retirement. You’ll need an extra savings account to help you save and retire when you’re 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20</a:t>
            </a:fld>
            <a:endParaRPr lang="en-US" dirty="0"/>
          </a:p>
        </p:txBody>
      </p:sp>
    </p:spTree>
    <p:extLst>
      <p:ext uri="{BB962C8B-B14F-4D97-AF65-F5344CB8AC3E}">
        <p14:creationId xmlns:p14="http://schemas.microsoft.com/office/powerpoint/2010/main" val="9795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CalSTRS has a library of webinars to choose from. We’ve tried to make this process easier by picking the webinars that are mostly related to early career educators.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21</a:t>
            </a:fld>
            <a:endParaRPr lang="en-US" dirty="0"/>
          </a:p>
        </p:txBody>
      </p:sp>
    </p:spTree>
    <p:extLst>
      <p:ext uri="{BB962C8B-B14F-4D97-AF65-F5344CB8AC3E}">
        <p14:creationId xmlns:p14="http://schemas.microsoft.com/office/powerpoint/2010/main" val="2714803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listed 3 webinars. </a:t>
            </a:r>
            <a:r>
              <a:rPr lang="en-US" i="1" dirty="0"/>
              <a:t>**Feel free to give brief overview of each webinar**</a:t>
            </a:r>
          </a:p>
          <a:p>
            <a:endParaRPr lang="en-US" dirty="0"/>
          </a:p>
          <a:p>
            <a:r>
              <a:rPr lang="en-US" dirty="0"/>
              <a:t>Pension 2</a:t>
            </a:r>
          </a:p>
          <a:p>
            <a:endParaRPr lang="en-US" dirty="0"/>
          </a:p>
          <a:p>
            <a:r>
              <a:rPr lang="en-US" dirty="0"/>
              <a:t>My Retirement System</a:t>
            </a:r>
            <a:endParaRPr lang="en-US" b="0" dirty="0"/>
          </a:p>
          <a:p>
            <a:endParaRPr lang="en-US" b="0" dirty="0"/>
          </a:p>
          <a:p>
            <a:r>
              <a:rPr lang="en-US" b="0" dirty="0"/>
              <a:t>and Save for Your Future. Which is actually the first of a 3 part Financial Awareness series.</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22</a:t>
            </a:fld>
            <a:endParaRPr lang="en-US" dirty="0"/>
          </a:p>
        </p:txBody>
      </p:sp>
    </p:spTree>
    <p:extLst>
      <p:ext uri="{BB962C8B-B14F-4D97-AF65-F5344CB8AC3E}">
        <p14:creationId xmlns:p14="http://schemas.microsoft.com/office/powerpoint/2010/main" val="5667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learn how to save even more for retirement, you’ll definitely want to check out Pension2.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23</a:t>
            </a:fld>
            <a:endParaRPr lang="en-US" dirty="0"/>
          </a:p>
        </p:txBody>
      </p:sp>
    </p:spTree>
    <p:extLst>
      <p:ext uri="{BB962C8B-B14F-4D97-AF65-F5344CB8AC3E}">
        <p14:creationId xmlns:p14="http://schemas.microsoft.com/office/powerpoint/2010/main" val="211017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Pension2 is a voluntary supplemental savings plan offered to you by CalSTRS.</a:t>
            </a:r>
          </a:p>
          <a:p>
            <a:endParaRPr lang="en-US" dirty="0"/>
          </a:p>
          <a:p>
            <a:r>
              <a:rPr lang="en-US" dirty="0"/>
              <a:t>You can roll over money from other qualified plans to be able to manage your retirement savings in one place.</a:t>
            </a:r>
          </a:p>
          <a:p>
            <a:endParaRPr lang="en-US" dirty="0"/>
          </a:p>
          <a:p>
            <a:r>
              <a:rPr lang="en-US" dirty="0"/>
              <a:t>By joining Pension2, you might be able to save on fees.</a:t>
            </a:r>
          </a:p>
          <a:p>
            <a:endParaRPr lang="en-US" dirty="0"/>
          </a:p>
          <a:p>
            <a:r>
              <a:rPr lang="en-US" dirty="0"/>
              <a:t>If you want to compare fees, a good place to start is 403bcompare.com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24</a:t>
            </a:fld>
            <a:endParaRPr lang="en-US" dirty="0"/>
          </a:p>
        </p:txBody>
      </p:sp>
    </p:spTree>
    <p:extLst>
      <p:ext uri="{BB962C8B-B14F-4D97-AF65-F5344CB8AC3E}">
        <p14:creationId xmlns:p14="http://schemas.microsoft.com/office/powerpoint/2010/main" val="742990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Pension2 is the third part of the CalSTRS hybrid that is completely voluntary. It offers 403b, 457b, Roth 403b, and Roth 457b.</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25</a:t>
            </a:fld>
            <a:endParaRPr lang="en-US"/>
          </a:p>
        </p:txBody>
      </p:sp>
    </p:spTree>
    <p:extLst>
      <p:ext uri="{BB962C8B-B14F-4D97-AF65-F5344CB8AC3E}">
        <p14:creationId xmlns:p14="http://schemas.microsoft.com/office/powerpoint/2010/main" val="31530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already opened another supplemental savings account with another financial institution, you can look at rolling over that other supplemental savings plan account into Pension2 with a free statement comparison.</a:t>
            </a:r>
          </a:p>
          <a:p>
            <a:endParaRPr lang="en-US" dirty="0"/>
          </a:p>
          <a:p>
            <a:r>
              <a:rPr lang="en-US" dirty="0"/>
              <a:t>Call 888-394-2060 for a statement comparison.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26</a:t>
            </a:fld>
            <a:endParaRPr lang="en-US"/>
          </a:p>
        </p:txBody>
      </p:sp>
    </p:spTree>
    <p:extLst>
      <p:ext uri="{BB962C8B-B14F-4D97-AF65-F5344CB8AC3E}">
        <p14:creationId xmlns:p14="http://schemas.microsoft.com/office/powerpoint/2010/main" val="234764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 (______), thank you for joining us today. I’d like to give you the opportunity to introduce yourself and how you serve our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VOYA REP introduces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am very happy to be speaking with all of you today and having this opportunity to introduce not only myself, but also the team I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Provide overview of your background and how long you’ve been in the financial services industry.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Discuss why you starting working w/VOYA and have a passion for finance.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Provide a brief explanation of what you do for our members: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Statement comparison (what it is and why it’s a good idea to have one)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Rollover Assistance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Enrollment Contributions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Discuss One on One Meetings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Person, Phone, and Zoom</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Meeting before (territory driven  - meeting one on one at MSCs or via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(meeting w/all areas via zoom or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pandemic (possible mixture or return to 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sharing that with us and supporting members throughout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have a polling question near the end of this webinar for those who would like take part in Pension2 or request a statement comparison.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5DEB59-1EEE-D84D-9206-6973285D9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546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Estimate your retirement benefit.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28</a:t>
            </a:fld>
            <a:endParaRPr lang="en-US" dirty="0"/>
          </a:p>
        </p:txBody>
      </p:sp>
    </p:spTree>
    <p:extLst>
      <p:ext uri="{BB962C8B-B14F-4D97-AF65-F5344CB8AC3E}">
        <p14:creationId xmlns:p14="http://schemas.microsoft.com/office/powerpoint/2010/main" val="2060769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You’ll be able to generate your own retirement benefit estimate. So play around with the benefit effective dates to see what might work best for you.</a:t>
            </a:r>
          </a:p>
          <a:p>
            <a:endParaRPr lang="en-US" dirty="0"/>
          </a:p>
          <a:p>
            <a:r>
              <a:rPr lang="en-US" dirty="0"/>
              <a:t>If you have unused sick leave on the books, that will convert to extra service credit at retirement. This calculator has a place for you to add in what balances you have now or anticipate you’ll have at retirement.</a:t>
            </a:r>
          </a:p>
          <a:p>
            <a:endParaRPr lang="en-US" dirty="0"/>
          </a:p>
          <a:p>
            <a:r>
              <a:rPr lang="en-US" dirty="0"/>
              <a:t>Maybe there’s a raise in your future. You get to input whatever salary you want into this calculator, so you’ll be able to see how your benefit is impacted.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29</a:t>
            </a:fld>
            <a:endParaRPr lang="en-US" dirty="0"/>
          </a:p>
        </p:txBody>
      </p:sp>
    </p:spTree>
    <p:extLst>
      <p:ext uri="{BB962C8B-B14F-4D97-AF65-F5344CB8AC3E}">
        <p14:creationId xmlns:p14="http://schemas.microsoft.com/office/powerpoint/2010/main" val="234976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disseminate this information to any friends or colleagues who may need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6C94A-754E-4DD5-ADF4-99B0A0D9C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749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are done looking at those 6 resources on the early career page. Next, we will look at a sample Retirement Progress Report and how you can best utilize it when trying to determine how much you’ll be earning in retirement.</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30</a:t>
            </a:fld>
            <a:endParaRPr lang="en-US" dirty="0"/>
          </a:p>
        </p:txBody>
      </p:sp>
    </p:spTree>
    <p:extLst>
      <p:ext uri="{BB962C8B-B14F-4D97-AF65-F5344CB8AC3E}">
        <p14:creationId xmlns:p14="http://schemas.microsoft.com/office/powerpoint/2010/main" val="418760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show you again, once you’re logged on, you’ll want to click “View your retirement progress reports” from the landing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31</a:t>
            </a:fld>
            <a:endParaRPr lang="en-US" dirty="0"/>
          </a:p>
        </p:txBody>
      </p:sp>
    </p:spTree>
    <p:extLst>
      <p:ext uri="{BB962C8B-B14F-4D97-AF65-F5344CB8AC3E}">
        <p14:creationId xmlns:p14="http://schemas.microsoft.com/office/powerpoint/2010/main" val="178202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view any year as far back as 2002.</a:t>
            </a:r>
          </a:p>
          <a:p>
            <a:endParaRPr lang="en-US" dirty="0"/>
          </a:p>
          <a:p>
            <a:r>
              <a:rPr lang="en-US" dirty="0"/>
              <a:t>Today we will look at a sample report from 2021. The most recent. Your 2022 report won’t be out until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32</a:t>
            </a:fld>
            <a:endParaRPr lang="en-US" dirty="0"/>
          </a:p>
        </p:txBody>
      </p:sp>
    </p:spTree>
    <p:extLst>
      <p:ext uri="{BB962C8B-B14F-4D97-AF65-F5344CB8AC3E}">
        <p14:creationId xmlns:p14="http://schemas.microsoft.com/office/powerpoint/2010/main" val="2177916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Retirement Progress Report is an annual report that comes out every September and tracks your Retirement progress. It has the information as reported by your employer through June 30 of the previous school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Retirement Progress report has your most current Membership and benefit information.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Service credit totals and account balances as well as the reporting we have received from your employer.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you are still actively working it is very important that you check this report every year. If you notice any errors or discrepancies, we encourage you to talk with your employer right away so that the reporting can be corrected.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get into a sample Retirement Progress Report and I’ll show you in more detail.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33</a:t>
            </a:fld>
            <a:endParaRPr lang="en-US" dirty="0"/>
          </a:p>
        </p:txBody>
      </p:sp>
    </p:spTree>
    <p:extLst>
      <p:ext uri="{BB962C8B-B14F-4D97-AF65-F5344CB8AC3E}">
        <p14:creationId xmlns:p14="http://schemas.microsoft.com/office/powerpoint/2010/main" val="3033581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you can find your personal information at the top of page 1.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will see your CalSTRS client id. The CalSTRS client id is your CalSTRS specific identification number. When you submit any forms with CalSTRS you can use this number instead of your social security number for security purposes.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is your benefit structure. CalSTRS has 2 benefit structures 2%@60 and 2%@62. So check your progress report if you aren’t sure which you belong to.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this is the formula we use to calculate your retirement benefit. Your CalSTRS benefit is based on this formula and not the balance in your account. It reads: service credit x age factor x final compensation.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34</a:t>
            </a:fld>
            <a:endParaRPr lang="en-US" dirty="0"/>
          </a:p>
        </p:txBody>
      </p:sp>
    </p:spTree>
    <p:extLst>
      <p:ext uri="{BB962C8B-B14F-4D97-AF65-F5344CB8AC3E}">
        <p14:creationId xmlns:p14="http://schemas.microsoft.com/office/powerpoint/2010/main" val="270331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bottom of page 1, is where you’ll find your Service Credit balance. Remember that this is as of the end of previous school year.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want to verify that you are credited all the service credit that you earned. If you notice any discrepancy, please talk to your district to get it corrected. Then at the very bottom, you will see your account activity.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see the contributions you made during the last school year as well as your account balance. Keep in mind your benefit is not based on this balance but the formula we just discussed.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35</a:t>
            </a:fld>
            <a:endParaRPr lang="en-US" dirty="0"/>
          </a:p>
        </p:txBody>
      </p:sp>
    </p:spTree>
    <p:extLst>
      <p:ext uri="{BB962C8B-B14F-4D97-AF65-F5344CB8AC3E}">
        <p14:creationId xmlns:p14="http://schemas.microsoft.com/office/powerpoint/2010/main" val="3064427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On page 2 of your RPR you can learn if you are Coverage A or B. Most of you in here will be covered under Coverage B.</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 </a:t>
            </a:r>
          </a:p>
          <a:p>
            <a:endParaRPr lang="en-US" sz="1200" b="1" kern="1200" dirty="0">
              <a:solidFill>
                <a:schemeClr val="tx1"/>
              </a:solidFill>
              <a:effectLst/>
              <a:latin typeface="+mn-lt"/>
              <a:cs typeface="Calibri"/>
            </a:endParaRPr>
          </a:p>
          <a:p>
            <a:r>
              <a:rPr lang="en-US" sz="1200" b="0" kern="1200" dirty="0">
                <a:solidFill>
                  <a:schemeClr val="tx1"/>
                </a:solidFill>
                <a:effectLst/>
                <a:latin typeface="+mn-lt"/>
                <a:cs typeface="Calibri"/>
              </a:rPr>
              <a:t>If you’ve named your one-time death benefit recipient, you’ll find the name listed here. </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36</a:t>
            </a:fld>
            <a:endParaRPr lang="en-US" dirty="0"/>
          </a:p>
        </p:txBody>
      </p:sp>
    </p:spTree>
    <p:extLst>
      <p:ext uri="{BB962C8B-B14F-4D97-AF65-F5344CB8AC3E}">
        <p14:creationId xmlns:p14="http://schemas.microsoft.com/office/powerpoint/2010/main" val="3184084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This top portion shows your account activity. You’ll find interested credited and current year excess service and enhancements. If your account had any reporting updated, that activity will also show up here. You can see this member had some credit added from the previous school year, 2022/2023.</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a:p>
            <a:r>
              <a:rPr lang="en-US" sz="1200" b="0" kern="1200" dirty="0">
                <a:solidFill>
                  <a:schemeClr val="tx1"/>
                </a:solidFill>
                <a:effectLst/>
                <a:latin typeface="+mn-lt"/>
                <a:cs typeface="Calibri"/>
              </a:rPr>
              <a:t>This member did work extra assignments and therefore contributed to their DBS account.. And because DBS contributions are less than DB contributions, they will be receiving some money back.</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endParaRPr lang="en-US" sz="1200" b="0" kern="1200" dirty="0">
              <a:solidFill>
                <a:schemeClr val="tx1"/>
              </a:solidFill>
              <a:effectLst/>
              <a:latin typeface="+mn-lt"/>
              <a:cs typeface="Calibri"/>
            </a:endParaRPr>
          </a:p>
          <a:p>
            <a:endParaRPr lang="en-US" sz="1200" b="0"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37</a:t>
            </a:fld>
            <a:endParaRPr lang="en-US" dirty="0"/>
          </a:p>
        </p:txBody>
      </p:sp>
    </p:spTree>
    <p:extLst>
      <p:ext uri="{BB962C8B-B14F-4D97-AF65-F5344CB8AC3E}">
        <p14:creationId xmlns:p14="http://schemas.microsoft.com/office/powerpoint/2010/main" val="2564058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Page 3 of your Retirement Progress Report has a checklist for you. These are action items that are appropriate for those members in the earlier stages of their career. You being here today is already great news!!</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p:txBody>
      </p:sp>
      <p:sp>
        <p:nvSpPr>
          <p:cNvPr id="4" name="Slide Number Placeholder 3"/>
          <p:cNvSpPr>
            <a:spLocks noGrp="1"/>
          </p:cNvSpPr>
          <p:nvPr>
            <p:ph type="sldNum" sz="quarter" idx="5"/>
          </p:nvPr>
        </p:nvSpPr>
        <p:spPr/>
        <p:txBody>
          <a:bodyPr/>
          <a:lstStyle/>
          <a:p>
            <a:fld id="{D40C6A29-4676-420C-BBE3-ACC2B80F64D4}" type="slidenum">
              <a:rPr lang="en-US" smtClean="0"/>
              <a:t>38</a:t>
            </a:fld>
            <a:endParaRPr lang="en-US" dirty="0"/>
          </a:p>
        </p:txBody>
      </p:sp>
    </p:spTree>
    <p:extLst>
      <p:ext uri="{BB962C8B-B14F-4D97-AF65-F5344CB8AC3E}">
        <p14:creationId xmlns:p14="http://schemas.microsoft.com/office/powerpoint/2010/main" val="263422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The bottom of page 3 has some extra information about our Financial awareness online workshop series. These webinars go above and beyond your CalSTRS membership and will help you gain some financial literacy. Some new information that can help you now where you are in life.</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You’ll notice the green bar under Save for Your Future. If you haven’t checked out this webinar, I highly recommend it. </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p:txBody>
      </p:sp>
      <p:sp>
        <p:nvSpPr>
          <p:cNvPr id="4" name="Slide Number Placeholder 3"/>
          <p:cNvSpPr>
            <a:spLocks noGrp="1"/>
          </p:cNvSpPr>
          <p:nvPr>
            <p:ph type="sldNum" sz="quarter" idx="5"/>
          </p:nvPr>
        </p:nvSpPr>
        <p:spPr/>
        <p:txBody>
          <a:bodyPr/>
          <a:lstStyle/>
          <a:p>
            <a:fld id="{D40C6A29-4676-420C-BBE3-ACC2B80F64D4}" type="slidenum">
              <a:rPr lang="en-US" smtClean="0"/>
              <a:t>39</a:t>
            </a:fld>
            <a:endParaRPr lang="en-US" dirty="0"/>
          </a:p>
        </p:txBody>
      </p:sp>
    </p:spTree>
    <p:extLst>
      <p:ext uri="{BB962C8B-B14F-4D97-AF65-F5344CB8AC3E}">
        <p14:creationId xmlns:p14="http://schemas.microsoft.com/office/powerpoint/2010/main" val="11119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tools we are going to review today are available at your fingertips 24/7</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today’s webinar you will review the Early Career webpage and learn how to access your myCalSTRS account.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explore the disability and survivor benefits available to you as 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calstrs</a:t>
            </a:r>
            <a:r>
              <a:rPr lang="en-US" sz="1200" dirty="0">
                <a:effectLst/>
                <a:latin typeface="Calibri" panose="020F0502020204030204" pitchFamily="34" charset="0"/>
                <a:ea typeface="Calibri" panose="020F0502020204030204" pitchFamily="34" charset="0"/>
                <a:cs typeface="Times New Roman" panose="02020603050405020304" pitchFamily="18" charset="0"/>
              </a:rPr>
              <a:t> member</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also talk about purchasing service credit. The earlier in your career you purchase time, the cheaper it may be.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4</a:t>
            </a:fld>
            <a:endParaRPr lang="en-US"/>
          </a:p>
        </p:txBody>
      </p:sp>
    </p:spTree>
    <p:extLst>
      <p:ext uri="{BB962C8B-B14F-4D97-AF65-F5344CB8AC3E}">
        <p14:creationId xmlns:p14="http://schemas.microsoft.com/office/powerpoint/2010/main" val="1872802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Pages 4-6 has some really good information for you to learn more about CalSTRS and how you can create a secure future for yourself and your loved ones.</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p:txBody>
      </p:sp>
      <p:sp>
        <p:nvSpPr>
          <p:cNvPr id="4" name="Slide Number Placeholder 3"/>
          <p:cNvSpPr>
            <a:spLocks noGrp="1"/>
          </p:cNvSpPr>
          <p:nvPr>
            <p:ph type="sldNum" sz="quarter" idx="5"/>
          </p:nvPr>
        </p:nvSpPr>
        <p:spPr/>
        <p:txBody>
          <a:bodyPr/>
          <a:lstStyle/>
          <a:p>
            <a:fld id="{D40C6A29-4676-420C-BBE3-ACC2B80F64D4}" type="slidenum">
              <a:rPr lang="en-US" smtClean="0"/>
              <a:t>40</a:t>
            </a:fld>
            <a:endParaRPr lang="en-US" dirty="0"/>
          </a:p>
        </p:txBody>
      </p:sp>
    </p:spTree>
    <p:extLst>
      <p:ext uri="{BB962C8B-B14F-4D97-AF65-F5344CB8AC3E}">
        <p14:creationId xmlns:p14="http://schemas.microsoft.com/office/powerpoint/2010/main" val="2658011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go back to page 2 of the Retirement Progress Report. We looked at this previously to verify your one-time death benefit recipient.</a:t>
            </a:r>
          </a:p>
          <a:p>
            <a:endParaRPr lang="en-US" dirty="0"/>
          </a:p>
          <a:p>
            <a:r>
              <a:rPr lang="en-US" dirty="0"/>
              <a:t>We are looking at this page again to verify the type of coverage you have for disability and survivor benefits. Most, if not all of you, will be under Coverage B.</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42</a:t>
            </a:fld>
            <a:endParaRPr lang="en-US" dirty="0"/>
          </a:p>
        </p:txBody>
      </p:sp>
    </p:spTree>
    <p:extLst>
      <p:ext uri="{BB962C8B-B14F-4D97-AF65-F5344CB8AC3E}">
        <p14:creationId xmlns:p14="http://schemas.microsoft.com/office/powerpoint/2010/main" val="2760234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We saw in the RPR that long term disability benefits are available to those that qualify:</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This is automatically included with your membership. This is not a separate program to be enrolled in. If you become disabled and unable to work, please contact us and we will help you figure out if a disability retirement is right for you.</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Any disability benefit you qualify for will also include an extra 10 percent for any eligible dependent children (up to 4).</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There are age, service credit, and timeline requirements. Again, if you become disabled, contact us and we will go over all of these requirements with you.</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Reminder: CalSTRS does not offer any health benefit coverage. This will have to come from your employer or another 3</a:t>
            </a:r>
            <a:r>
              <a:rPr lang="en-US" sz="1200" b="0" kern="1200" baseline="30000" dirty="0">
                <a:solidFill>
                  <a:schemeClr val="tx1"/>
                </a:solidFill>
                <a:effectLst/>
                <a:latin typeface="+mn-lt"/>
                <a:cs typeface="Calibri"/>
              </a:rPr>
              <a:t>rd</a:t>
            </a:r>
            <a:r>
              <a:rPr lang="en-US" sz="1200" b="0" kern="1200" dirty="0">
                <a:solidFill>
                  <a:schemeClr val="tx1"/>
                </a:solidFill>
                <a:effectLst/>
                <a:latin typeface="+mn-lt"/>
                <a:cs typeface="Calibri"/>
              </a:rPr>
              <a:t> party provider.</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43</a:t>
            </a:fld>
            <a:endParaRPr lang="en-US"/>
          </a:p>
        </p:txBody>
      </p:sp>
    </p:spTree>
    <p:extLst>
      <p:ext uri="{BB962C8B-B14F-4D97-AF65-F5344CB8AC3E}">
        <p14:creationId xmlns:p14="http://schemas.microsoft.com/office/powerpoint/2010/main" val="1852155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Everything you need to know is contained in this guide</a:t>
            </a:r>
          </a:p>
          <a:p>
            <a:endParaRPr lang="en-US" b="1" dirty="0"/>
          </a:p>
          <a:p>
            <a:r>
              <a:rPr lang="en-US" b="0" dirty="0"/>
              <a:t>Everything you need to plan and research before making a decision to claim a disability benefit</a:t>
            </a:r>
          </a:p>
          <a:p>
            <a:endParaRPr lang="en-US" b="0" dirty="0"/>
          </a:p>
          <a:p>
            <a:r>
              <a:rPr lang="en-US" b="0" dirty="0"/>
              <a:t>Instructions to complete and submit your forms</a:t>
            </a:r>
          </a:p>
          <a:p>
            <a:endParaRPr lang="en-US" b="0" dirty="0"/>
          </a:p>
          <a:p>
            <a:r>
              <a:rPr lang="en-US" b="0" dirty="0"/>
              <a:t>Learn about CalSTRS’ role in the process</a:t>
            </a:r>
          </a:p>
          <a:p>
            <a:endParaRPr lang="en-US" b="0" dirty="0"/>
          </a:p>
          <a:p>
            <a:r>
              <a:rPr lang="en-US" b="1" dirty="0"/>
              <a:t>Click</a:t>
            </a:r>
            <a:r>
              <a:rPr lang="en-US" b="0" dirty="0"/>
              <a:t>.</a:t>
            </a:r>
          </a:p>
          <a:p>
            <a:endParaRPr lang="en-US" b="0" dirty="0"/>
          </a:p>
        </p:txBody>
      </p:sp>
      <p:sp>
        <p:nvSpPr>
          <p:cNvPr id="4" name="Slide Number Placeholder 3"/>
          <p:cNvSpPr>
            <a:spLocks noGrp="1"/>
          </p:cNvSpPr>
          <p:nvPr>
            <p:ph type="sldNum" sz="quarter" idx="5"/>
          </p:nvPr>
        </p:nvSpPr>
        <p:spPr/>
        <p:txBody>
          <a:bodyPr/>
          <a:lstStyle/>
          <a:p>
            <a:fld id="{A43F08F6-739C-4C21-B14E-CCC4D6A267E9}" type="slidenum">
              <a:rPr lang="en-US" smtClean="0"/>
              <a:t>44</a:t>
            </a:fld>
            <a:endParaRPr lang="en-US"/>
          </a:p>
        </p:txBody>
      </p:sp>
    </p:spTree>
    <p:extLst>
      <p:ext uri="{BB962C8B-B14F-4D97-AF65-F5344CB8AC3E}">
        <p14:creationId xmlns:p14="http://schemas.microsoft.com/office/powerpoint/2010/main" val="2032851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In addition to disability benefits, there are also survivor benefits included in your CalSTRS membership.</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There is a difference in benefits that is dependent upon your status at the time of death. Active, inactive, or retired….</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Depending on that difference, your beneficiaries may be eligible for several benefits.</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They could be eligible to receive a Defined Benefit Program account distribution.</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OR a distribution from your Defined Benefit Supplement account.</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And finally, that one-time death benefit you’ve heard me mention several times already today.</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46</a:t>
            </a:fld>
            <a:endParaRPr lang="en-US"/>
          </a:p>
        </p:txBody>
      </p:sp>
    </p:spTree>
    <p:extLst>
      <p:ext uri="{BB962C8B-B14F-4D97-AF65-F5344CB8AC3E}">
        <p14:creationId xmlns:p14="http://schemas.microsoft.com/office/powerpoint/2010/main" val="1793736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We’re only briefly touching on the details of survivor benefits. For more information, this publication will go into much greater detail.</a:t>
            </a:r>
          </a:p>
          <a:p>
            <a:endParaRPr lang="en-US" dirty="0"/>
          </a:p>
          <a:p>
            <a:r>
              <a:rPr lang="en-US" b="0" dirty="0"/>
              <a:t>You’ll find instructions to name a one-time death benefit recipient. We encourage you name a recipient if you haven’t done so already.</a:t>
            </a:r>
          </a:p>
          <a:p>
            <a:endParaRPr lang="en-US" b="0" dirty="0"/>
          </a:p>
          <a:p>
            <a:r>
              <a:rPr lang="en-US" b="0" dirty="0"/>
              <a:t>You can read about the options for your survivors if you were to die while still an active member. There are situations that your survivor can choose between receiving a monthly benefit or a lump sum.</a:t>
            </a:r>
          </a:p>
          <a:p>
            <a:endParaRPr lang="en-US" b="0" dirty="0"/>
          </a:p>
          <a:p>
            <a:r>
              <a:rPr lang="en-US" b="0" dirty="0"/>
              <a:t>There is also information about election an option beneficiary. The beneficiary you name here will receive a lifetime benefit after your passing in exchange you’ll receive a modified benefit in retirement.</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47</a:t>
            </a:fld>
            <a:endParaRPr lang="en-US"/>
          </a:p>
        </p:txBody>
      </p:sp>
    </p:spTree>
    <p:extLst>
      <p:ext uri="{BB962C8B-B14F-4D97-AF65-F5344CB8AC3E}">
        <p14:creationId xmlns:p14="http://schemas.microsoft.com/office/powerpoint/2010/main" val="1265447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To name a one-time death benefit recipient, you’ll go to Early Career Checklist on the early career webpage.</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D40C6A29-4676-420C-BBE3-ACC2B80F64D4}" type="slidenum">
              <a:rPr lang="en-US" smtClean="0"/>
              <a:t>48</a:t>
            </a:fld>
            <a:endParaRPr lang="en-US" dirty="0"/>
          </a:p>
        </p:txBody>
      </p:sp>
    </p:spTree>
    <p:extLst>
      <p:ext uri="{BB962C8B-B14F-4D97-AF65-F5344CB8AC3E}">
        <p14:creationId xmlns:p14="http://schemas.microsoft.com/office/powerpoint/2010/main" val="3946143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open the “One to five years of service credit” menu, you’ll see the first bullet is reminding you to designate a one-time death benefit using either myCalSTRS or completing the Recipient Designation Form. This is a good place to get a link directly to either method.</a:t>
            </a:r>
          </a:p>
          <a:p>
            <a:endParaRPr lang="en-US" b="0" dirty="0"/>
          </a:p>
          <a:p>
            <a:r>
              <a:rPr lang="en-US" b="0" dirty="0"/>
              <a:t>Or you can click that blue box on the right.</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49</a:t>
            </a:fld>
            <a:endParaRPr lang="en-US"/>
          </a:p>
        </p:txBody>
      </p:sp>
    </p:spTree>
    <p:extLst>
      <p:ext uri="{BB962C8B-B14F-4D97-AF65-F5344CB8AC3E}">
        <p14:creationId xmlns:p14="http://schemas.microsoft.com/office/powerpoint/2010/main" val="76214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contains all you’ll need to know to get that recipient on to your account.</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50</a:t>
            </a:fld>
            <a:endParaRPr lang="en-US"/>
          </a:p>
        </p:txBody>
      </p:sp>
    </p:spTree>
    <p:extLst>
      <p:ext uri="{BB962C8B-B14F-4D97-AF65-F5344CB8AC3E}">
        <p14:creationId xmlns:p14="http://schemas.microsoft.com/office/powerpoint/2010/main" val="2643729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don’t want to use the paper form, you can submit this form online in your myCalSTRS account.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51</a:t>
            </a:fld>
            <a:endParaRPr lang="en-US" dirty="0"/>
          </a:p>
        </p:txBody>
      </p:sp>
    </p:spTree>
    <p:extLst>
      <p:ext uri="{BB962C8B-B14F-4D97-AF65-F5344CB8AC3E}">
        <p14:creationId xmlns:p14="http://schemas.microsoft.com/office/powerpoint/2010/main" val="358761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cs typeface="Calibri"/>
              </a:rPr>
              <a:t>Intro to calstrs.com</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a:t>
            </a:fld>
            <a:endParaRPr lang="en-US"/>
          </a:p>
        </p:txBody>
      </p:sp>
    </p:spTree>
    <p:extLst>
      <p:ext uri="{BB962C8B-B14F-4D97-AF65-F5344CB8AC3E}">
        <p14:creationId xmlns:p14="http://schemas.microsoft.com/office/powerpoint/2010/main" val="1147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Designation a recipient can be done using this form or online in your myCalSTRS account.</a:t>
            </a:r>
          </a:p>
          <a:p>
            <a:endParaRPr lang="en-US" dirty="0"/>
          </a:p>
          <a:p>
            <a:r>
              <a:rPr lang="en-US" b="0" dirty="0"/>
              <a:t>A few tips: you are able to name one or more recipients. Also, we allow a primary and secondary recipient to be named.</a:t>
            </a:r>
          </a:p>
          <a:p>
            <a:endParaRPr lang="en-US" b="0" dirty="0"/>
          </a:p>
          <a:p>
            <a:r>
              <a:rPr lang="en-US" b="0" dirty="0"/>
              <a:t>This recipient can be a person, organization, trust, or estate.</a:t>
            </a:r>
          </a:p>
          <a:p>
            <a:endParaRPr lang="en-US" b="0" dirty="0"/>
          </a:p>
          <a:p>
            <a:r>
              <a:rPr lang="en-US" b="0" dirty="0"/>
              <a:t>Life happens, things change. So we recommend you update your designation at least every five years.</a:t>
            </a:r>
          </a:p>
          <a:p>
            <a:endParaRPr lang="en-US" b="0"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52</a:t>
            </a:fld>
            <a:endParaRPr lang="en-US"/>
          </a:p>
        </p:txBody>
      </p:sp>
    </p:spTree>
    <p:extLst>
      <p:ext uri="{BB962C8B-B14F-4D97-AF65-F5344CB8AC3E}">
        <p14:creationId xmlns:p14="http://schemas.microsoft.com/office/powerpoint/2010/main" val="889720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cs typeface="Calibri"/>
              </a:rPr>
              <a:t>We are talking about purchasing service credit now, in the early career webinar, because many educators have stated they wished they knew this information earlier in their career. </a:t>
            </a:r>
          </a:p>
          <a:p>
            <a:endParaRPr lang="en-US" sz="1200" b="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53</a:t>
            </a:fld>
            <a:endParaRPr lang="en-US"/>
          </a:p>
        </p:txBody>
      </p:sp>
    </p:spTree>
    <p:extLst>
      <p:ext uri="{BB962C8B-B14F-4D97-AF65-F5344CB8AC3E}">
        <p14:creationId xmlns:p14="http://schemas.microsoft.com/office/powerpoint/2010/main" val="2411734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This first bullet is the reason a lot of members wished they had knows about purchasing service credit earlier in their career. The earlier you purchase it, the less expensive it will be. Also, this must be paid off before you retire, so the earlier you can start the easier that is.</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When you purchase service credit, you are adding to your service credit total. This in turn will increase your retirement benefit when you retire.</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One way to purchase service credit is to redeposit the funds if you previously refunded your account.</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Another is to purchase permissive service credit. This could be time you worked before becoming a </a:t>
            </a:r>
            <a:r>
              <a:rPr lang="en-US" sz="1200" b="0" kern="1200" dirty="0" err="1">
                <a:solidFill>
                  <a:schemeClr val="tx1"/>
                </a:solidFill>
                <a:effectLst/>
                <a:latin typeface="+mn-lt"/>
                <a:cs typeface="Calibri"/>
              </a:rPr>
              <a:t>calstrs</a:t>
            </a:r>
            <a:r>
              <a:rPr lang="en-US" sz="1200" b="0" kern="1200" dirty="0">
                <a:solidFill>
                  <a:schemeClr val="tx1"/>
                </a:solidFill>
                <a:effectLst/>
                <a:latin typeface="+mn-lt"/>
                <a:cs typeface="Calibri"/>
              </a:rPr>
              <a:t> member. Or if you ever taught out of state or went out on unpaid leave, etc.</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54</a:t>
            </a:fld>
            <a:endParaRPr lang="en-US"/>
          </a:p>
        </p:txBody>
      </p:sp>
    </p:spTree>
    <p:extLst>
      <p:ext uri="{BB962C8B-B14F-4D97-AF65-F5344CB8AC3E}">
        <p14:creationId xmlns:p14="http://schemas.microsoft.com/office/powerpoint/2010/main" val="3939179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that piqued your interest, you’ll want to check out this factsheet. </a:t>
            </a:r>
          </a:p>
          <a:p>
            <a:endParaRPr lang="en-US" dirty="0"/>
          </a:p>
          <a:p>
            <a:r>
              <a:rPr lang="en-US" dirty="0"/>
              <a:t>It’ll have a list of common types of service credit to purchase. </a:t>
            </a:r>
          </a:p>
          <a:p>
            <a:endParaRPr lang="en-US" dirty="0"/>
          </a:p>
          <a:p>
            <a:r>
              <a:rPr lang="en-US" dirty="0"/>
              <a:t>You can learn how we calculate the cost to purchase that service credit. </a:t>
            </a:r>
          </a:p>
          <a:p>
            <a:endParaRPr lang="en-US" dirty="0"/>
          </a:p>
          <a:p>
            <a:r>
              <a:rPr lang="en-US" dirty="0"/>
              <a:t>You’ll also get more information about the impact this additional service credit will have on your retirement benefit.</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55</a:t>
            </a:fld>
            <a:endParaRPr lang="en-US"/>
          </a:p>
        </p:txBody>
      </p:sp>
    </p:spTree>
    <p:extLst>
      <p:ext uri="{BB962C8B-B14F-4D97-AF65-F5344CB8AC3E}">
        <p14:creationId xmlns:p14="http://schemas.microsoft.com/office/powerpoint/2010/main" val="1746721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Additional forms may be required, depending on the type of service. For example, if you’re looking to purchase service credit from the time you took on maternity leave, you’ll also have to submit the Verification of Employer-Approved Leaves form. Or if you taught out of state, an extra form is required to be completed by the state you taught in.</a:t>
            </a:r>
          </a:p>
          <a:p>
            <a:endParaRPr lang="en-US" dirty="0"/>
          </a:p>
          <a:p>
            <a:r>
              <a:rPr lang="en-US" dirty="0"/>
              <a:t>Your request will be verified. CalSTRS will send you a billing statement and you’ll have 35 days to accept the costs and make your first payment.</a:t>
            </a:r>
          </a:p>
          <a:p>
            <a:endParaRPr lang="en-US" dirty="0"/>
          </a:p>
          <a:p>
            <a:r>
              <a:rPr lang="en-US" dirty="0"/>
              <a:t>It’s important to remember that simply requesting the billing statement does not create an obligation for you to purchase any service credit. If the costs don’t work for you then you do not need to respond to the bill.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56</a:t>
            </a:fld>
            <a:endParaRPr lang="en-US"/>
          </a:p>
        </p:txBody>
      </p:sp>
    </p:spTree>
    <p:extLst>
      <p:ext uri="{BB962C8B-B14F-4D97-AF65-F5344CB8AC3E}">
        <p14:creationId xmlns:p14="http://schemas.microsoft.com/office/powerpoint/2010/main" val="194754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Our calculators are an excellent help when trying to decide if purchasing service is right for you. Those calculators can be found here.</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57</a:t>
            </a:fld>
            <a:endParaRPr lang="en-US"/>
          </a:p>
        </p:txBody>
      </p:sp>
    </p:spTree>
    <p:extLst>
      <p:ext uri="{BB962C8B-B14F-4D97-AF65-F5344CB8AC3E}">
        <p14:creationId xmlns:p14="http://schemas.microsoft.com/office/powerpoint/2010/main" val="1977624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There are a few calculators on this page.</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 first is the Redeposit Cost Calculator. You’d use this if you previously refunded your contributions and interest.</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endParaRPr lang="en-US" sz="1200" b="0" kern="1200" dirty="0">
              <a:solidFill>
                <a:schemeClr val="tx1"/>
              </a:solidFill>
              <a:effectLst/>
              <a:latin typeface="+mn-lt"/>
              <a:cs typeface="Calibri"/>
            </a:endParaRP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 finance calculator will help you calculate possible installment payments that will be made to purchase the service credit.</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endParaRPr lang="en-US" sz="1200" b="0" kern="1200" dirty="0">
              <a:solidFill>
                <a:schemeClr val="tx1"/>
              </a:solidFill>
              <a:effectLst/>
              <a:latin typeface="+mn-lt"/>
              <a:cs typeface="Calibri"/>
            </a:endParaRP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And finally, the Permissive Service calculator. This includes time such as nonmember, out-of-state, unpaid medical leave, etc.</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58</a:t>
            </a:fld>
            <a:endParaRPr lang="en-US"/>
          </a:p>
        </p:txBody>
      </p:sp>
    </p:spTree>
    <p:extLst>
      <p:ext uri="{BB962C8B-B14F-4D97-AF65-F5344CB8AC3E}">
        <p14:creationId xmlns:p14="http://schemas.microsoft.com/office/powerpoint/2010/main" val="903707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CalSTRS member regardless of what stage of your career you are in, it is very important to be your own advocate.</a:t>
            </a:r>
          </a:p>
          <a:p>
            <a:endParaRPr lang="en-US" dirty="0"/>
          </a:p>
          <a:p>
            <a:r>
              <a:rPr lang="en-US" dirty="0"/>
              <a:t>Make sure you create a myCalSTRS account.</a:t>
            </a:r>
          </a:p>
          <a:p>
            <a:endParaRPr lang="en-US" dirty="0"/>
          </a:p>
          <a:p>
            <a:r>
              <a:rPr lang="en-US" dirty="0"/>
              <a:t>Review you Retirement Progress Reports annually. </a:t>
            </a:r>
          </a:p>
          <a:p>
            <a:endParaRPr lang="en-US" dirty="0"/>
          </a:p>
          <a:p>
            <a:r>
              <a:rPr lang="en-US" dirty="0"/>
              <a:t>Research supplemental savings plans like Pension2</a:t>
            </a:r>
          </a:p>
          <a:p>
            <a:endParaRPr lang="en-US" dirty="0"/>
          </a:p>
          <a:p>
            <a:r>
              <a:rPr lang="en-US" dirty="0"/>
              <a:t>Lastly make sure your one-time death benefit information is correct.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59</a:t>
            </a:fld>
            <a:endParaRPr lang="en-US"/>
          </a:p>
        </p:txBody>
      </p:sp>
    </p:spTree>
    <p:extLst>
      <p:ext uri="{BB962C8B-B14F-4D97-AF65-F5344CB8AC3E}">
        <p14:creationId xmlns:p14="http://schemas.microsoft.com/office/powerpoint/2010/main" val="1608978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need more information, we have several online resources that I have mentioned today.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Those include myCalSTRS,  your Retirement Progress Report, and any educational videos on topics that you want to review.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schedule a group benefits planning session that we are currently doing over zoom.</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have additional webinars that you can attend. Some that you might find informative are My Retirement Benefits, My Retirement Decisions and any webinar that is a part of our 3–part financial awareness series that really focuses on financial literacy at different stages of your career.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60</a:t>
            </a:fld>
            <a:endParaRPr lang="en-US" dirty="0"/>
          </a:p>
        </p:txBody>
      </p:sp>
    </p:spTree>
    <p:extLst>
      <p:ext uri="{BB962C8B-B14F-4D97-AF65-F5344CB8AC3E}">
        <p14:creationId xmlns:p14="http://schemas.microsoft.com/office/powerpoint/2010/main" val="2560907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you’d like to set up more savings with us, CalSTRS has a great program called CalSTRS Pension2 that offers both Roth and regular 403(b)s as well as both Roth and regular 457(b)s.</a:t>
            </a:r>
          </a:p>
          <a:p>
            <a:endParaRPr lang="en-US" dirty="0"/>
          </a:p>
          <a:p>
            <a:r>
              <a:rPr lang="en-US" dirty="0"/>
              <a:t>For more information on the pension2 account you can reach out to them directly using the contact information on the screen.,</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61</a:t>
            </a:fld>
            <a:endParaRPr lang="en-US"/>
          </a:p>
        </p:txBody>
      </p:sp>
    </p:spTree>
    <p:extLst>
      <p:ext uri="{BB962C8B-B14F-4D97-AF65-F5344CB8AC3E}">
        <p14:creationId xmlns:p14="http://schemas.microsoft.com/office/powerpoint/2010/main" val="188426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notice throughout today’s presentation that we are going to refer to the early career webpage quite a bit:</a:t>
            </a:r>
          </a:p>
          <a:p>
            <a:endParaRPr lang="en-US" dirty="0"/>
          </a:p>
          <a:p>
            <a:r>
              <a:rPr lang="en-US" dirty="0"/>
              <a:t>The early career webpage acts as a “one stop shop” for retirement information. We’ve collected links to all the pages we felt would be relevant to an educator in the middle of their career.</a:t>
            </a:r>
          </a:p>
          <a:p>
            <a:endParaRPr lang="en-US" dirty="0"/>
          </a:p>
          <a:p>
            <a:r>
              <a:rPr lang="en-US" dirty="0"/>
              <a:t>This page houses links to forms and publications commonly used by early career educators.</a:t>
            </a:r>
          </a:p>
          <a:p>
            <a:endParaRPr lang="en-US" dirty="0"/>
          </a:p>
          <a:p>
            <a:r>
              <a:rPr lang="en-US" dirty="0"/>
              <a:t>This information is available to you 24 hours a day, 7 days a week, 365 days a year. Unless of course the site is down for maintenance. </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6</a:t>
            </a:fld>
            <a:endParaRPr lang="en-US"/>
          </a:p>
        </p:txBody>
      </p:sp>
    </p:spTree>
    <p:extLst>
      <p:ext uri="{BB962C8B-B14F-4D97-AF65-F5344CB8AC3E}">
        <p14:creationId xmlns:p14="http://schemas.microsoft.com/office/powerpoint/2010/main" val="1178170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Questions?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noticed that we have a brand new and refreshed website. CalSTRS had the goal of making this website easier to navigate for our members.</a:t>
            </a:r>
          </a:p>
          <a:p>
            <a:endParaRPr lang="en-US" dirty="0"/>
          </a:p>
          <a:p>
            <a:r>
              <a:rPr lang="en-US" dirty="0"/>
              <a:t>The first menu I want you to take a look at is “Members.” If you want to follow along, please note that you don’t have to click on this menu. Just hover your mouse over it and a menu will drop down.</a:t>
            </a:r>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7</a:t>
            </a:fld>
            <a:endParaRPr lang="en-US"/>
          </a:p>
        </p:txBody>
      </p:sp>
    </p:spTree>
    <p:extLst>
      <p:ext uri="{BB962C8B-B14F-4D97-AF65-F5344CB8AC3E}">
        <p14:creationId xmlns:p14="http://schemas.microsoft.com/office/powerpoint/2010/main" val="320404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on members, this is what that drop down menu looks like.</a:t>
            </a:r>
          </a:p>
          <a:p>
            <a:endParaRPr lang="en-US" dirty="0"/>
          </a:p>
          <a:p>
            <a:r>
              <a:rPr lang="en-US" dirty="0"/>
              <a:t>You’ll see it’s simple to find the different pages we have dedicated to the 3 stages of your career. </a:t>
            </a:r>
          </a:p>
          <a:p>
            <a:endParaRPr lang="en-US" dirty="0"/>
          </a:p>
          <a:p>
            <a:r>
              <a:rPr lang="en-US" dirty="0"/>
              <a:t>Today, we will visit the Early career webpage. But the rest of these links are helpful too! I hope you’ll explore the Members section after today’s webinar.</a:t>
            </a:r>
          </a:p>
          <a:p>
            <a:r>
              <a:rPr lang="en-US" b="1" dirty="0"/>
              <a:t>Click.</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8</a:t>
            </a:fld>
            <a:endParaRPr lang="en-US"/>
          </a:p>
        </p:txBody>
      </p:sp>
    </p:spTree>
    <p:extLst>
      <p:ext uri="{BB962C8B-B14F-4D97-AF65-F5344CB8AC3E}">
        <p14:creationId xmlns:p14="http://schemas.microsoft.com/office/powerpoint/2010/main" val="57516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Early career in the menu, it should bring you to this page. You’ll notice the green throughout the presentation and the green icons on this page. Each stage has its own color, Early career is green!</a:t>
            </a:r>
          </a:p>
          <a:p>
            <a:endParaRPr lang="en-US" dirty="0"/>
          </a:p>
          <a:p>
            <a:r>
              <a:rPr lang="en-US" dirty="0"/>
              <a:t>You’ll want to scroll down to see all the resources.</a:t>
            </a:r>
          </a:p>
          <a:p>
            <a:endParaRPr lang="en-US" dirty="0"/>
          </a:p>
          <a:p>
            <a:r>
              <a:rPr lang="en-US" b="1" dirty="0"/>
              <a:t>Click.</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9</a:t>
            </a:fld>
            <a:endParaRPr lang="en-US"/>
          </a:p>
        </p:txBody>
      </p:sp>
    </p:spTree>
    <p:extLst>
      <p:ext uri="{BB962C8B-B14F-4D97-AF65-F5344CB8AC3E}">
        <p14:creationId xmlns:p14="http://schemas.microsoft.com/office/powerpoint/2010/main" val="377938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9/19/2024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356546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8E71C73-7BAD-4838-88C1-42E045A9D179}"/>
              </a:ext>
            </a:extLst>
          </p:cNvPr>
          <p:cNvSpPr/>
          <p:nvPr userDrawn="1"/>
        </p:nvSpPr>
        <p:spPr>
          <a:xfrm>
            <a:off x="10249623" y="1555068"/>
            <a:ext cx="819303" cy="79707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ellipse">
            <a:avLst/>
          </a:prstGeom>
          <a:noFill/>
          <a:ln w="127000">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AE72FF8-CBF7-4D0E-BD3E-25992D6F53E3}"/>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81" y="1150210"/>
            <a:ext cx="2207047"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5" y="2579687"/>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594">
              <a:lnSpc>
                <a:spcPct val="110000"/>
              </a:lnSpc>
              <a:defRPr sz="2000"/>
            </a:lvl2pPr>
            <a:lvl3pPr marL="457189">
              <a:lnSpc>
                <a:spcPct val="110000"/>
              </a:lnSpc>
              <a:defRPr sz="1800"/>
            </a:lvl3pPr>
            <a:lvl4pPr marL="685783">
              <a:lnSpc>
                <a:spcPct val="110000"/>
              </a:lnSpc>
              <a:defRPr sz="1600"/>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079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9ED25CB-2C40-4252-9678-2A14C205A834}"/>
              </a:ext>
            </a:extLst>
          </p:cNvPr>
          <p:cNvSpPr/>
          <p:nvPr userDrawn="1"/>
        </p:nvSpPr>
        <p:spPr>
          <a:xfrm>
            <a:off x="0" y="0"/>
            <a:ext cx="12192000" cy="6858000"/>
          </a:xfrm>
          <a:prstGeom prst="rect">
            <a:avLst/>
          </a:prstGeom>
          <a:solidFill>
            <a:srgbClr val="536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200EACD1-D216-4037-8AFF-80CF273586DF}"/>
              </a:ext>
            </a:extLst>
          </p:cNvPr>
          <p:cNvSpPr/>
          <p:nvPr userDrawn="1"/>
        </p:nvSpPr>
        <p:spPr>
          <a:xfrm>
            <a:off x="2815931" y="148929"/>
            <a:ext cx="6560143" cy="6560142"/>
          </a:xfrm>
          <a:prstGeom prst="ellipse">
            <a:avLst/>
          </a:prstGeom>
          <a:solidFill>
            <a:srgbClr val="45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21" y="-28502"/>
            <a:ext cx="6816263" cy="6816262"/>
          </a:xfrm>
          <a:prstGeom prst="arc">
            <a:avLst>
              <a:gd name="adj1" fmla="val 16200000"/>
              <a:gd name="adj2" fmla="val 20093138"/>
            </a:avLst>
          </a:prstGeom>
          <a:ln w="127000" cap="rnd">
            <a:solidFill>
              <a:srgbClr val="C1CF99">
                <a:alpha val="34973"/>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32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1460DAD-8769-4C9F-9C8C-BB0443909D76}"/>
              </a:ext>
            </a:extLst>
          </p:cNvPr>
          <p:cNvSpPr/>
          <p:nvPr userDrawn="1"/>
        </p:nvSpPr>
        <p:spPr>
          <a:xfrm flipH="1">
            <a:off x="123538" y="5717909"/>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245C3E-90D2-4027-B08A-BFB40F31530F}"/>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9"/>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566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Shape, circle&#10;&#10;Description automatically generated">
            <a:extLst>
              <a:ext uri="{FF2B5EF4-FFF2-40B4-BE49-F238E27FC236}">
                <a16:creationId xmlns:a16="http://schemas.microsoft.com/office/drawing/2014/main" id="{839D3137-06DC-4383-8D30-E67748B4694C}"/>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10" name="Rectangle 9">
            <a:extLst>
              <a:ext uri="{FF2B5EF4-FFF2-40B4-BE49-F238E27FC236}">
                <a16:creationId xmlns:a16="http://schemas.microsoft.com/office/drawing/2014/main" id="{86BDDAA6-FB64-43CD-910B-846FDB43F412}"/>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lvl1pPr>
              <a:defRPr b="1"/>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bg1">
            <a:lumMod val="65000"/>
          </a:schemeClr>
        </a:solidFill>
        <a:effectLst/>
      </p:bgPr>
    </p:bg>
    <p:spTree>
      <p:nvGrpSpPr>
        <p:cNvPr id="1" name=""/>
        <p:cNvGrpSpPr/>
        <p:nvPr/>
      </p:nvGrpSpPr>
      <p:grpSpPr>
        <a:xfrm>
          <a:off x="0" y="0"/>
          <a:ext cx="0" cy="0"/>
          <a:chOff x="0" y="0"/>
          <a:chExt cx="0" cy="0"/>
        </a:xfrm>
      </p:grpSpPr>
      <p:pic>
        <p:nvPicPr>
          <p:cNvPr id="11" name="Picture Placeholder 9" descr="Graphs and plots layered on a blue digital screen">
            <a:extLst>
              <a:ext uri="{FF2B5EF4-FFF2-40B4-BE49-F238E27FC236}">
                <a16:creationId xmlns:a16="http://schemas.microsoft.com/office/drawing/2014/main" id="{64C34634-3441-4FB9-A280-98B857C244EE}"/>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2500" b="12500"/>
          <a:stretch>
            <a:fillRect/>
          </a:stretch>
        </p:blipFill>
        <p:spPr>
          <a:xfrm>
            <a:off x="0" y="-4"/>
            <a:ext cx="12192000" cy="6858000"/>
          </a:xfrm>
          <a:prstGeom prst="rect">
            <a:avLst/>
          </a:prstGeom>
        </p:spPr>
      </p:pic>
      <p:sp>
        <p:nvSpPr>
          <p:cNvPr id="2" name="Oval 1">
            <a:extLst>
              <a:ext uri="{FF2B5EF4-FFF2-40B4-BE49-F238E27FC236}">
                <a16:creationId xmlns:a16="http://schemas.microsoft.com/office/drawing/2014/main" id="{AF3A598A-CD5F-4BCF-93C7-65ECC42112FB}"/>
              </a:ext>
            </a:extLst>
          </p:cNvPr>
          <p:cNvSpPr/>
          <p:nvPr userDrawn="1"/>
        </p:nvSpPr>
        <p:spPr>
          <a:xfrm>
            <a:off x="3124200" y="457200"/>
            <a:ext cx="5943600" cy="594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475912-F262-4383-AA2F-8A4619D1BB90}"/>
              </a:ext>
            </a:extLst>
          </p:cNvPr>
          <p:cNvSpPr/>
          <p:nvPr userDrawn="1"/>
        </p:nvSpPr>
        <p:spPr>
          <a:xfrm>
            <a:off x="0" y="1"/>
            <a:ext cx="12192000" cy="6857999"/>
          </a:xfrm>
          <a:prstGeom prst="rect">
            <a:avLst/>
          </a:prstGeom>
          <a:solidFill>
            <a:srgbClr val="7E8B27">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9">
            <a:extLst>
              <a:ext uri="{FF2B5EF4-FFF2-40B4-BE49-F238E27FC236}">
                <a16:creationId xmlns:a16="http://schemas.microsoft.com/office/drawing/2014/main" id="{E98389EF-C3AE-47B9-ABF5-810E62D40FEE}"/>
              </a:ext>
            </a:extLst>
          </p:cNvPr>
          <p:cNvSpPr>
            <a:spLocks noGrp="1"/>
          </p:cNvSpPr>
          <p:nvPr>
            <p:ph type="title"/>
          </p:nvPr>
        </p:nvSpPr>
        <p:spPr>
          <a:xfrm>
            <a:off x="3134079" y="467079"/>
            <a:ext cx="5923843"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no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86229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slide with picture">
    <p:bg>
      <p:bgPr>
        <a:solidFill>
          <a:schemeClr val="bg1">
            <a:lumMod val="6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475912-F262-4383-AA2F-8A4619D1BB90}"/>
              </a:ext>
            </a:extLst>
          </p:cNvPr>
          <p:cNvSpPr/>
          <p:nvPr userDrawn="1"/>
        </p:nvSpPr>
        <p:spPr>
          <a:xfrm>
            <a:off x="0" y="4"/>
            <a:ext cx="12192000" cy="6857999"/>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0"/>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1" y="370600"/>
            <a:ext cx="5923843"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898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327CC9-13FD-4A34-8F89-4664E741090B}"/>
              </a:ext>
            </a:extLst>
          </p:cNvPr>
          <p:cNvSpPr/>
          <p:nvPr userDrawn="1"/>
        </p:nvSpPr>
        <p:spPr>
          <a:xfrm>
            <a:off x="0" y="0"/>
            <a:ext cx="12192000" cy="6858000"/>
          </a:xfrm>
          <a:prstGeom prst="rect">
            <a:avLst/>
          </a:prstGeom>
          <a:solidFill>
            <a:srgbClr val="758157">
              <a:alpha val="353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Shape, circle&#10;&#10;Description automatically generated">
            <a:extLst>
              <a:ext uri="{FF2B5EF4-FFF2-40B4-BE49-F238E27FC236}">
                <a16:creationId xmlns:a16="http://schemas.microsoft.com/office/drawing/2014/main" id="{6CD4EE09-A285-42C9-AAA8-92EC29BB23A2}"/>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155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circle&#10;&#10;Description automatically generated">
            <a:extLst>
              <a:ext uri="{FF2B5EF4-FFF2-40B4-BE49-F238E27FC236}">
                <a16:creationId xmlns:a16="http://schemas.microsoft.com/office/drawing/2014/main" id="{8FFF3736-9A74-46F2-9365-F5A46FE25D78}"/>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13" name="Freeform: Shape 12">
            <a:extLst>
              <a:ext uri="{FF2B5EF4-FFF2-40B4-BE49-F238E27FC236}">
                <a16:creationId xmlns:a16="http://schemas.microsoft.com/office/drawing/2014/main" id="{BBA86E1F-6B89-4D54-A5AF-BF0B4E7A2AF0}"/>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6C1B9AF-479F-45E0-A6F5-A293EEFDA61C}"/>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9"/>
            <a:ext cx="10515600" cy="1325563"/>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9"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2"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6078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6" name="Title 9">
            <a:extLst>
              <a:ext uri="{FF2B5EF4-FFF2-40B4-BE49-F238E27FC236}">
                <a16:creationId xmlns:a16="http://schemas.microsoft.com/office/drawing/2014/main" id="{B1D22BF6-49E5-4083-8237-9C30EBEE3CED}"/>
              </a:ext>
            </a:extLst>
          </p:cNvPr>
          <p:cNvSpPr txBox="1">
            <a:spLocks noChangeAspect="1"/>
          </p:cNvSpPr>
          <p:nvPr userDrawn="1"/>
        </p:nvSpPr>
        <p:spPr>
          <a:xfrm>
            <a:off x="8144256"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4000" dirty="0"/>
          </a:p>
        </p:txBody>
      </p:sp>
      <p:sp>
        <p:nvSpPr>
          <p:cNvPr id="14" name="Title 9">
            <a:extLst>
              <a:ext uri="{FF2B5EF4-FFF2-40B4-BE49-F238E27FC236}">
                <a16:creationId xmlns:a16="http://schemas.microsoft.com/office/drawing/2014/main" id="{0DA5D774-6D49-49A1-B8C4-130C9629014A}"/>
              </a:ext>
            </a:extLst>
          </p:cNvPr>
          <p:cNvSpPr txBox="1">
            <a:spLocks noChangeAspect="1"/>
          </p:cNvSpPr>
          <p:nvPr userDrawn="1"/>
        </p:nvSpPr>
        <p:spPr>
          <a:xfrm>
            <a:off x="304800"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4000" dirty="0"/>
          </a:p>
        </p:txBody>
      </p:sp>
      <p:sp>
        <p:nvSpPr>
          <p:cNvPr id="15" name="Title 9">
            <a:extLst>
              <a:ext uri="{FF2B5EF4-FFF2-40B4-BE49-F238E27FC236}">
                <a16:creationId xmlns:a16="http://schemas.microsoft.com/office/drawing/2014/main" id="{CC5244B5-FAB4-47DC-AF52-31EE0139499A}"/>
              </a:ext>
            </a:extLst>
          </p:cNvPr>
          <p:cNvSpPr txBox="1">
            <a:spLocks noChangeAspect="1"/>
          </p:cNvSpPr>
          <p:nvPr userDrawn="1"/>
        </p:nvSpPr>
        <p:spPr>
          <a:xfrm>
            <a:off x="4224528"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4000" dirty="0"/>
          </a:p>
        </p:txBody>
      </p:sp>
      <p:sp>
        <p:nvSpPr>
          <p:cNvPr id="18" name="Freeform: Shape 17">
            <a:extLst>
              <a:ext uri="{FF2B5EF4-FFF2-40B4-BE49-F238E27FC236}">
                <a16:creationId xmlns:a16="http://schemas.microsoft.com/office/drawing/2014/main" id="{CBD9C2B8-20C7-4686-9468-959E1E73C03E}"/>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1DF6A69-3740-46B4-8134-466140D000F8}"/>
              </a:ext>
            </a:extLst>
          </p:cNvPr>
          <p:cNvSpPr/>
          <p:nvPr userDrawn="1"/>
        </p:nvSpPr>
        <p:spPr>
          <a:xfrm>
            <a:off x="0" y="1"/>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9"/>
            <a:ext cx="10515600" cy="1325563"/>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6" name="Picture 5" descr="Shape, circle&#10;&#10;Description automatically generated">
            <a:extLst>
              <a:ext uri="{FF2B5EF4-FFF2-40B4-BE49-F238E27FC236}">
                <a16:creationId xmlns:a16="http://schemas.microsoft.com/office/drawing/2014/main" id="{16193D14-31D8-4247-93A0-BD3A71C844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436" b="36518"/>
          <a:stretch/>
        </p:blipFill>
        <p:spPr>
          <a:xfrm>
            <a:off x="1" y="5712860"/>
            <a:ext cx="923835" cy="1145140"/>
          </a:xfrm>
          <a:prstGeom prst="rect">
            <a:avLst/>
          </a:prstGeom>
        </p:spPr>
      </p:pic>
    </p:spTree>
    <p:extLst>
      <p:ext uri="{BB962C8B-B14F-4D97-AF65-F5344CB8AC3E}">
        <p14:creationId xmlns:p14="http://schemas.microsoft.com/office/powerpoint/2010/main" val="1427560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41" y="-673140"/>
            <a:ext cx="4021193" cy="4021193"/>
          </a:xfrm>
          <a:prstGeom prst="arc">
            <a:avLst>
              <a:gd name="adj1" fmla="val 16200000"/>
              <a:gd name="adj2" fmla="val 20093138"/>
            </a:avLst>
          </a:prstGeom>
          <a:ln w="1270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5"/>
            <a:ext cx="947488" cy="92178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33"/>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11" y="4"/>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594">
              <a:defRPr/>
            </a:lvl2pPr>
            <a:lvl3pPr marL="457189">
              <a:defRPr/>
            </a:lvl3pPr>
            <a:lvl4pPr marL="68578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7C470355-A6A9-40FD-B376-914C8FB2FF13}"/>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8554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71120"/>
            <a:ext cx="12192000" cy="6929120"/>
          </a:xfrm>
          <a:prstGeom prst="rect">
            <a:avLst/>
          </a:prstGeom>
          <a:solidFill>
            <a:srgbClr val="7E3C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9/19/2024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4075545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3AF1FF-2823-41E7-88C5-3BBDCE59D037}"/>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2642EAF0-DE94-4F90-82E3-6F316AA8353A}"/>
              </a:ext>
            </a:extLst>
          </p:cNvPr>
          <p:cNvSpPr/>
          <p:nvPr userDrawn="1"/>
        </p:nvSpPr>
        <p:spPr>
          <a:xfrm>
            <a:off x="159741" y="299947"/>
            <a:ext cx="5366284" cy="5366283"/>
          </a:xfrm>
          <a:prstGeom prst="ellipse">
            <a:avLst/>
          </a:prstGeom>
          <a:solidFill>
            <a:srgbClr val="C1CF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8" y="5717909"/>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rgbClr val="758157">
              <a:alpha val="46000"/>
            </a:srgb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4" y="6258759"/>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rgbClr val="C1CF99">
              <a:alpha val="368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31" y="4"/>
            <a:ext cx="1155143"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rgbClr val="C1CF99">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bg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594">
              <a:defRPr sz="1800"/>
            </a:lvl2pPr>
            <a:lvl3pPr marL="457189">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11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F6BDA0EE-C5CF-444A-BA50-619EB1F52B53}"/>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l="53125" t="12500" b="12500"/>
          <a:stretch/>
        </p:blipFill>
        <p:spPr>
          <a:xfrm>
            <a:off x="0" y="0"/>
            <a:ext cx="4286250" cy="6858000"/>
          </a:xfrm>
          <a:prstGeom prst="rect">
            <a:avLst/>
          </a:prstGeom>
        </p:spPr>
      </p:pic>
      <p:sp>
        <p:nvSpPr>
          <p:cNvPr id="11" name="Rectangle 10">
            <a:extLst>
              <a:ext uri="{FF2B5EF4-FFF2-40B4-BE49-F238E27FC236}">
                <a16:creationId xmlns:a16="http://schemas.microsoft.com/office/drawing/2014/main" id="{773AF1FF-2823-41E7-88C5-3BBDCE59D037}"/>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5562600" y="828675"/>
            <a:ext cx="5812536" cy="5200650"/>
          </a:xfrm>
        </p:spPr>
        <p:txBody>
          <a:bodyPr anchor="ctr">
            <a:normAutofit/>
          </a:bodyPr>
          <a:lstStyle>
            <a:lvl1pPr marL="457200" indent="-457200">
              <a:buFont typeface="Arial" panose="020B0604020202020204" pitchFamily="34" charset="0"/>
              <a:buChar char="•"/>
              <a:defRPr sz="2800" b="0"/>
            </a:lvl1pPr>
            <a:lvl2pPr marL="228594">
              <a:defRPr sz="2800" b="0"/>
            </a:lvl2pPr>
            <a:lvl3pPr marL="457189">
              <a:defRPr sz="2800" b="0"/>
            </a:lvl3pPr>
          </a:lstStyle>
          <a:p>
            <a:pPr lvl="0"/>
            <a:r>
              <a:rPr lang="en-US" dirty="0"/>
              <a:t>Click to edit Master text styles</a:t>
            </a: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266700" y="1394460"/>
            <a:ext cx="3236976" cy="4069080"/>
          </a:xfrm>
        </p:spPr>
        <p:txBody>
          <a:bodyPr/>
          <a:lstStyle>
            <a:lvl1pPr algn="ct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977712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5127A42-77A8-4D98-A06E-2AB8E2BC2E1A}"/>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Shape, circle&#10;&#10;Description automatically generated">
            <a:extLst>
              <a:ext uri="{FF2B5EF4-FFF2-40B4-BE49-F238E27FC236}">
                <a16:creationId xmlns:a16="http://schemas.microsoft.com/office/drawing/2014/main" id="{F0044667-E940-4C6E-9B18-9E7F954DB77B}"/>
              </a:ext>
            </a:extLst>
          </p:cNvPr>
          <p:cNvPicPr>
            <a:picLocks noChangeAspect="1"/>
          </p:cNvPicPr>
          <p:nvPr userDrawn="1"/>
        </p:nvPicPr>
        <p:blipFill rotWithShape="1">
          <a:blip r:embed="rId2"/>
          <a:srcRect l="50000"/>
          <a:stretch/>
        </p:blipFill>
        <p:spPr>
          <a:xfrm>
            <a:off x="1" y="4409790"/>
            <a:ext cx="991995" cy="1803879"/>
          </a:xfrm>
          <a:prstGeom prst="rect">
            <a:avLst/>
          </a:prstGeom>
        </p:spPr>
      </p:pic>
      <p:sp>
        <p:nvSpPr>
          <p:cNvPr id="5" name="Rectangle 4">
            <a:extLst>
              <a:ext uri="{FF2B5EF4-FFF2-40B4-BE49-F238E27FC236}">
                <a16:creationId xmlns:a16="http://schemas.microsoft.com/office/drawing/2014/main" id="{DFFCD2FF-1755-44C1-A43B-3046967B74B3}"/>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1642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Shape, circle&#10;&#10;Description automatically generated">
            <a:extLst>
              <a:ext uri="{FF2B5EF4-FFF2-40B4-BE49-F238E27FC236}">
                <a16:creationId xmlns:a16="http://schemas.microsoft.com/office/drawing/2014/main" id="{A81FA202-22C5-47EA-8EA2-65BC24C825A8}"/>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8000"/>
          </a:xfrm>
          <a:prstGeom prst="rect">
            <a:avLst/>
          </a:prstGeom>
          <a:solidFill>
            <a:srgbClr val="454E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3871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Shape, circle&#10;&#10;Description automatically generated">
            <a:extLst>
              <a:ext uri="{FF2B5EF4-FFF2-40B4-BE49-F238E27FC236}">
                <a16:creationId xmlns:a16="http://schemas.microsoft.com/office/drawing/2014/main" id="{A81FA202-22C5-47EA-8EA2-65BC24C825A8}"/>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8000"/>
          </a:xfrm>
          <a:prstGeom prst="rect">
            <a:avLst/>
          </a:prstGeom>
          <a:solidFill>
            <a:srgbClr val="454E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7681DF12-68C3-8B26-0B8C-4B4E053D260B}"/>
              </a:ext>
            </a:extLst>
          </p:cNvPr>
          <p:cNvSpPr/>
          <p:nvPr userDrawn="1"/>
        </p:nvSpPr>
        <p:spPr bwMode="ltGray">
          <a:xfrm>
            <a:off x="0" y="493299"/>
            <a:ext cx="131032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2611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1A12633-2DF7-42C8-9798-B72DB5CFA27F}"/>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3C660B38-2F71-45D3-AD29-0B3365F65373}"/>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8" name="Rectangle 7">
            <a:extLst>
              <a:ext uri="{FF2B5EF4-FFF2-40B4-BE49-F238E27FC236}">
                <a16:creationId xmlns:a16="http://schemas.microsoft.com/office/drawing/2014/main" id="{01EC92C1-C20D-4A7F-BE82-71BBFE6BEDE5}"/>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7455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31C72EF-95F2-4C57-A6D9-45D9C4AA6C56}"/>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pic>
        <p:nvPicPr>
          <p:cNvPr id="9" name="Picture 8" descr="Shape, circle&#10;&#10;Description automatically generated">
            <a:extLst>
              <a:ext uri="{FF2B5EF4-FFF2-40B4-BE49-F238E27FC236}">
                <a16:creationId xmlns:a16="http://schemas.microsoft.com/office/drawing/2014/main" id="{916E556F-15DD-4B40-A90B-CFDB593F27ED}"/>
              </a:ext>
            </a:extLst>
          </p:cNvPr>
          <p:cNvPicPr>
            <a:picLocks noChangeAspect="1"/>
          </p:cNvPicPr>
          <p:nvPr userDrawn="1"/>
        </p:nvPicPr>
        <p:blipFill rotWithShape="1">
          <a:blip r:embed="rId2"/>
          <a:srcRect l="50000"/>
          <a:stretch/>
        </p:blipFill>
        <p:spPr>
          <a:xfrm>
            <a:off x="1" y="4419026"/>
            <a:ext cx="991995" cy="1803879"/>
          </a:xfrm>
          <a:prstGeom prst="rect">
            <a:avLst/>
          </a:prstGeom>
        </p:spPr>
      </p:pic>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AAAE527D-12AE-4B55-973D-C124ED47D636}"/>
              </a:ext>
            </a:extLst>
          </p:cNvPr>
          <p:cNvSpPr/>
          <p:nvPr userDrawn="1"/>
        </p:nvSpPr>
        <p:spPr>
          <a:xfrm>
            <a:off x="0" y="0"/>
            <a:ext cx="12192000" cy="6858000"/>
          </a:xfrm>
          <a:prstGeom prst="rect">
            <a:avLst/>
          </a:prstGeom>
          <a:solidFill>
            <a:srgbClr val="5361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8577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67AA7-66CA-3E49-8F26-18A0A39F86D0}"/>
              </a:ext>
            </a:extLst>
          </p:cNvPr>
          <p:cNvPicPr>
            <a:picLocks noChangeAspect="1"/>
          </p:cNvPicPr>
          <p:nvPr userDrawn="1"/>
        </p:nvPicPr>
        <p:blipFill>
          <a:blip r:embed="rId2"/>
          <a:stretch>
            <a:fillRect/>
          </a:stretch>
        </p:blipFill>
        <p:spPr>
          <a:xfrm>
            <a:off x="0" y="-57150"/>
            <a:ext cx="12293600" cy="6915150"/>
          </a:xfrm>
          <a:prstGeom prst="rect">
            <a:avLst/>
          </a:prstGeom>
        </p:spPr>
      </p:pic>
      <p:sp>
        <p:nvSpPr>
          <p:cNvPr id="2" name="Title 1"/>
          <p:cNvSpPr>
            <a:spLocks noGrp="1"/>
          </p:cNvSpPr>
          <p:nvPr>
            <p:ph type="ctrTitle" hasCustomPrompt="1"/>
          </p:nvPr>
        </p:nvSpPr>
        <p:spPr>
          <a:xfrm>
            <a:off x="1749213" y="1312232"/>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54457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AFC47-3769-0F47-B132-13784B2E09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665307" y="1422400"/>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2454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828D7-A8C6-8448-908A-C4F486E470D6}"/>
              </a:ext>
            </a:extLst>
          </p:cNvPr>
          <p:cNvPicPr>
            <a:picLocks noChangeAspect="1"/>
          </p:cNvPicPr>
          <p:nvPr userDrawn="1"/>
        </p:nvPicPr>
        <p:blipFill>
          <a:blip r:embed="rId2"/>
          <a:stretch>
            <a:fillRect/>
          </a:stretch>
        </p:blipFill>
        <p:spPr>
          <a:xfrm>
            <a:off x="0" y="-10886"/>
            <a:ext cx="12293600" cy="691515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1870721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F6533DC-E2AB-0343-AE00-194AB1BFE5D0}"/>
              </a:ext>
            </a:extLst>
          </p:cNvPr>
          <p:cNvSpPr/>
          <p:nvPr userDrawn="1"/>
        </p:nvSpPr>
        <p:spPr>
          <a:xfrm>
            <a:off x="0" y="0"/>
            <a:ext cx="12192000" cy="6858000"/>
          </a:xfrm>
          <a:prstGeom prst="rect">
            <a:avLst/>
          </a:prstGeom>
          <a:solidFill>
            <a:schemeClr val="tx1">
              <a:lumMod val="65000"/>
              <a:lumOff val="3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9/19/2024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906279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FD242A-0E59-2447-AAE6-D6DA8F1C50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40945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544742">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199257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7" name="Rectangle 6">
            <a:extLst>
              <a:ext uri="{FF2B5EF4-FFF2-40B4-BE49-F238E27FC236}">
                <a16:creationId xmlns:a16="http://schemas.microsoft.com/office/drawing/2014/main" id="{CA9678E2-0DFA-4009-B1EA-960CE1952FD4}"/>
              </a:ext>
            </a:extLst>
          </p:cNvPr>
          <p:cNvSpPr/>
          <p:nvPr userDrawn="1"/>
        </p:nvSpPr>
        <p:spPr>
          <a:xfrm>
            <a:off x="0" y="-5"/>
            <a:ext cx="12192000" cy="1317930"/>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963BE61B-1533-44A7-924D-D0D109E2E0F8}"/>
              </a:ext>
            </a:extLst>
          </p:cNvPr>
          <p:cNvSpPr>
            <a:spLocks noGrp="1"/>
          </p:cNvSpPr>
          <p:nvPr>
            <p:ph type="title"/>
          </p:nvPr>
        </p:nvSpPr>
        <p:spPr>
          <a:xfrm>
            <a:off x="838199" y="291314"/>
            <a:ext cx="10411692" cy="731152"/>
          </a:xfrm>
        </p:spPr>
        <p:txBody>
          <a:bodyPr>
            <a:normAutofit/>
          </a:bodyPr>
          <a:lstStyle>
            <a:lvl1pPr>
              <a:defRPr sz="4500" baseline="0">
                <a:solidFill>
                  <a:schemeClr val="bg1">
                    <a:lumMod val="95000"/>
                  </a:schemeClr>
                </a:solidFill>
              </a:defRPr>
            </a:lvl1pPr>
          </a:lstStyle>
          <a:p>
            <a:endParaRPr lang="en-US" dirty="0"/>
          </a:p>
        </p:txBody>
      </p:sp>
      <p:sp>
        <p:nvSpPr>
          <p:cNvPr id="10" name="Content Placeholder 2">
            <a:extLst>
              <a:ext uri="{FF2B5EF4-FFF2-40B4-BE49-F238E27FC236}">
                <a16:creationId xmlns:a16="http://schemas.microsoft.com/office/drawing/2014/main" id="{632C41B8-4B00-474C-B262-761FCA8EDF5B}"/>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590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3CFEE-4890-CB4D-9ECF-C2D38DC1DE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4209372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5DFF12-4BF7-8E45-AE91-345A3E5C3F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9" name="Title 1">
            <a:extLst>
              <a:ext uri="{FF2B5EF4-FFF2-40B4-BE49-F238E27FC236}">
                <a16:creationId xmlns:a16="http://schemas.microsoft.com/office/drawing/2014/main" id="{D88E67B3-9A92-E84B-AEF0-1A3A19B51E28}"/>
              </a:ext>
            </a:extLst>
          </p:cNvPr>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73A72567-57C7-C849-A2C8-F6318B21088A}"/>
              </a:ext>
            </a:extLst>
          </p:cNvPr>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951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3450B7-5EB3-0C40-91A1-CE0CA2B48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227389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87A2A-AF05-D847-9948-2A7B087887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251425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96532-176A-674A-A19E-9ABE6C8D3B6B}"/>
              </a:ext>
            </a:extLst>
          </p:cNvPr>
          <p:cNvSpPr/>
          <p:nvPr userDrawn="1"/>
        </p:nvSpPr>
        <p:spPr>
          <a:xfrm>
            <a:off x="1" y="1"/>
            <a:ext cx="5714999" cy="6941127"/>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1306297"/>
            <a:ext cx="4114800" cy="3307973"/>
          </a:xfrm>
        </p:spPr>
        <p:txBody>
          <a:bodyPr/>
          <a:lstStyle>
            <a:lvl1pPr>
              <a:defRPr baseline="0">
                <a:solidFill>
                  <a:schemeClr val="tx1">
                    <a:lumMod val="75000"/>
                    <a:lumOff val="2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CB74D0F-CB27-A143-A151-2903579D1B7A}" type="datetime1">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4047579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1A2ED-E1CC-2D49-90C0-31B3027328E4}"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89562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8" name="Title 1">
            <a:extLst>
              <a:ext uri="{FF2B5EF4-FFF2-40B4-BE49-F238E27FC236}">
                <a16:creationId xmlns:a16="http://schemas.microsoft.com/office/drawing/2014/main" id="{76D94E99-9596-2C49-BADB-1FB38DB2E5FE}"/>
              </a:ext>
            </a:extLst>
          </p:cNvPr>
          <p:cNvSpPr>
            <a:spLocks noGrp="1"/>
          </p:cNvSpPr>
          <p:nvPr>
            <p:ph type="title"/>
          </p:nvPr>
        </p:nvSpPr>
        <p:spPr>
          <a:xfrm>
            <a:off x="838200" y="291314"/>
            <a:ext cx="10515600" cy="728283"/>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845986-C08B-1D4A-A339-E98DEBA5830E}"/>
              </a:ext>
            </a:extLst>
          </p:cNvPr>
          <p:cNvSpPr>
            <a:spLocks noGrp="1"/>
          </p:cNvSpPr>
          <p:nvPr>
            <p:ph idx="1"/>
          </p:nvPr>
        </p:nvSpPr>
        <p:spPr>
          <a:xfrm>
            <a:off x="838200" y="1132886"/>
            <a:ext cx="10515600" cy="50440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62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Graphic 9" descr="Calculator">
            <a:extLst>
              <a:ext uri="{FF2B5EF4-FFF2-40B4-BE49-F238E27FC236}">
                <a16:creationId xmlns:a16="http://schemas.microsoft.com/office/drawing/2014/main" id="{9EF477C6-DBD0-EC48-985D-9EE6CC8945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20" y="1834097"/>
            <a:ext cx="760728" cy="760728"/>
          </a:xfrm>
          <a:prstGeom prst="rect">
            <a:avLst/>
          </a:prstGeom>
        </p:spPr>
      </p:pic>
      <p:pic>
        <p:nvPicPr>
          <p:cNvPr id="12" name="Graphic 11" descr="Bar chart">
            <a:extLst>
              <a:ext uri="{FF2B5EF4-FFF2-40B4-BE49-F238E27FC236}">
                <a16:creationId xmlns:a16="http://schemas.microsoft.com/office/drawing/2014/main" id="{D9E5BA8E-6610-054D-9B33-BA49F7A3F69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6891" y="2917885"/>
            <a:ext cx="652899" cy="652898"/>
          </a:xfrm>
          <a:prstGeom prst="rect">
            <a:avLst/>
          </a:prstGeom>
        </p:spPr>
      </p:pic>
      <p:pic>
        <p:nvPicPr>
          <p:cNvPr id="14" name="Graphic 13" descr="Coins">
            <a:extLst>
              <a:ext uri="{FF2B5EF4-FFF2-40B4-BE49-F238E27FC236}">
                <a16:creationId xmlns:a16="http://schemas.microsoft.com/office/drawing/2014/main" id="{8859EB1B-7947-B44F-8113-F89566CF1E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4721" y="3893847"/>
            <a:ext cx="546869" cy="546869"/>
          </a:xfrm>
          <a:prstGeom prst="rect">
            <a:avLst/>
          </a:prstGeom>
        </p:spPr>
      </p:pic>
      <p:sp>
        <p:nvSpPr>
          <p:cNvPr id="2" name="Title 1">
            <a:extLst>
              <a:ext uri="{FF2B5EF4-FFF2-40B4-BE49-F238E27FC236}">
                <a16:creationId xmlns:a16="http://schemas.microsoft.com/office/drawing/2014/main" id="{019AA025-8D99-8A40-A5A3-9E47905568EC}"/>
              </a:ext>
            </a:extLst>
          </p:cNvPr>
          <p:cNvSpPr>
            <a:spLocks noGrp="1"/>
          </p:cNvSpPr>
          <p:nvPr>
            <p:ph type="title"/>
          </p:nvPr>
        </p:nvSpPr>
        <p:spPr/>
        <p:txBody>
          <a:bodyPr/>
          <a:lstStyle/>
          <a:p>
            <a:r>
              <a:rPr lang="en-US"/>
              <a:t>Click to edit Master title style</a:t>
            </a:r>
          </a:p>
        </p:txBody>
      </p:sp>
      <p:pic>
        <p:nvPicPr>
          <p:cNvPr id="4" name="Picture 3" descr="A large mountain in the background&#10;&#10;Description automatically generated">
            <a:extLst>
              <a:ext uri="{FF2B5EF4-FFF2-40B4-BE49-F238E27FC236}">
                <a16:creationId xmlns:a16="http://schemas.microsoft.com/office/drawing/2014/main" id="{2DBCF77A-FF94-5C4A-89EB-9F57D7D36D7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47" y="0"/>
            <a:ext cx="12190509" cy="6858000"/>
          </a:xfrm>
          <a:prstGeom prst="rect">
            <a:avLst/>
          </a:prstGeom>
        </p:spPr>
      </p:pic>
    </p:spTree>
    <p:extLst>
      <p:ext uri="{BB962C8B-B14F-4D97-AF65-F5344CB8AC3E}">
        <p14:creationId xmlns:p14="http://schemas.microsoft.com/office/powerpoint/2010/main" val="3165412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9561C-AAD9-3040-9BB7-7E8E4A7E1A0D}" type="datetime1">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64D46-2A68-9448-8F3A-00113555E252}" type="slidenum">
              <a:rPr lang="en-US" smtClean="0"/>
              <a:t>‹#›</a:t>
            </a:fld>
            <a:endParaRPr lang="en-US"/>
          </a:p>
        </p:txBody>
      </p:sp>
      <p:sp>
        <p:nvSpPr>
          <p:cNvPr id="6" name="Rectangle 5">
            <a:extLst>
              <a:ext uri="{FF2B5EF4-FFF2-40B4-BE49-F238E27FC236}">
                <a16:creationId xmlns:a16="http://schemas.microsoft.com/office/drawing/2014/main" id="{77DAEACA-E769-446A-9B5E-AC00A998BEAE}"/>
              </a:ext>
            </a:extLst>
          </p:cNvPr>
          <p:cNvSpPr/>
          <p:nvPr userDrawn="1"/>
        </p:nvSpPr>
        <p:spPr>
          <a:xfrm>
            <a:off x="0" y="2171"/>
            <a:ext cx="12192000" cy="1313411"/>
          </a:xfrm>
          <a:prstGeom prst="rect">
            <a:avLst/>
          </a:prstGeom>
          <a:solidFill>
            <a:srgbClr val="7A6E66"/>
          </a:solidFill>
          <a:ln>
            <a:solidFill>
              <a:srgbClr val="7A6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DA8B269-777B-4FE1-9AE4-65ED1E644D22}"/>
              </a:ext>
            </a:extLst>
          </p:cNvPr>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8" name="Content Placeholder 2">
            <a:extLst>
              <a:ext uri="{FF2B5EF4-FFF2-40B4-BE49-F238E27FC236}">
                <a16:creationId xmlns:a16="http://schemas.microsoft.com/office/drawing/2014/main" id="{9E561C3B-A4F8-4B39-8C15-9F9F8C0FE9B3}"/>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18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Title 1"/>
          <p:cNvSpPr>
            <a:spLocks noGrp="1"/>
          </p:cNvSpPr>
          <p:nvPr>
            <p:ph type="ctrTitle"/>
          </p:nvPr>
        </p:nvSpPr>
        <p:spPr>
          <a:xfrm>
            <a:off x="560104" y="1564746"/>
            <a:ext cx="10150313" cy="921740"/>
          </a:xfrm>
        </p:spPr>
        <p:txBody>
          <a:bodyPr>
            <a:noAutofit/>
          </a:bodyPr>
          <a:lstStyle>
            <a:lvl1pPr>
              <a:defRPr sz="3600">
                <a:solidFill>
                  <a:schemeClr val="accent5">
                    <a:lumMod val="75000"/>
                  </a:schemeClr>
                </a:solidFill>
              </a:defRPr>
            </a:lvl1pPr>
          </a:lstStyle>
          <a:p>
            <a:r>
              <a:rPr lang="en-US" dirty="0"/>
              <a:t>Click to edit Master title style</a:t>
            </a:r>
          </a:p>
        </p:txBody>
      </p:sp>
      <p:sp>
        <p:nvSpPr>
          <p:cNvPr id="23" name="Subtitle 2"/>
          <p:cNvSpPr>
            <a:spLocks noGrp="1"/>
          </p:cNvSpPr>
          <p:nvPr>
            <p:ph type="subTitle" idx="1"/>
          </p:nvPr>
        </p:nvSpPr>
        <p:spPr>
          <a:xfrm>
            <a:off x="560104" y="2486487"/>
            <a:ext cx="10150313" cy="798840"/>
          </a:xfrm>
          <a:prstGeom prst="rect">
            <a:avLst/>
          </a:prstGeom>
        </p:spPr>
        <p:txBody>
          <a:bodyPr lIns="57598" tIns="28799" rIns="57598" bIns="28799"/>
          <a:lstStyle>
            <a:lvl1pPr marL="0" indent="0" algn="l">
              <a:buNone/>
              <a:defRPr sz="3000">
                <a:solidFill>
                  <a:schemeClr val="tx1">
                    <a:lumMod val="75000"/>
                    <a:lumOff val="25000"/>
                  </a:schemeClr>
                </a:solidFill>
              </a:defRPr>
            </a:lvl1pPr>
            <a:lvl2pPr marL="287990" indent="0" algn="ctr">
              <a:buNone/>
              <a:defRPr>
                <a:solidFill>
                  <a:schemeClr val="tx1">
                    <a:tint val="75000"/>
                  </a:schemeClr>
                </a:solidFill>
              </a:defRPr>
            </a:lvl2pPr>
            <a:lvl3pPr marL="575981" indent="0" algn="ctr">
              <a:buNone/>
              <a:defRPr>
                <a:solidFill>
                  <a:schemeClr val="tx1">
                    <a:tint val="75000"/>
                  </a:schemeClr>
                </a:solidFill>
              </a:defRPr>
            </a:lvl3pPr>
            <a:lvl4pPr marL="863971" indent="0" algn="ctr">
              <a:buNone/>
              <a:defRPr>
                <a:solidFill>
                  <a:schemeClr val="tx1">
                    <a:tint val="75000"/>
                  </a:schemeClr>
                </a:solidFill>
              </a:defRPr>
            </a:lvl4pPr>
            <a:lvl5pPr marL="1151961" indent="0" algn="ctr">
              <a:buNone/>
              <a:defRPr>
                <a:solidFill>
                  <a:schemeClr val="tx1">
                    <a:tint val="75000"/>
                  </a:schemeClr>
                </a:solidFill>
              </a:defRPr>
            </a:lvl5pPr>
            <a:lvl6pPr marL="1439951" indent="0" algn="ctr">
              <a:buNone/>
              <a:defRPr>
                <a:solidFill>
                  <a:schemeClr val="tx1">
                    <a:tint val="75000"/>
                  </a:schemeClr>
                </a:solidFill>
              </a:defRPr>
            </a:lvl6pPr>
            <a:lvl7pPr marL="1727942" indent="0" algn="ctr">
              <a:buNone/>
              <a:defRPr>
                <a:solidFill>
                  <a:schemeClr val="tx1">
                    <a:tint val="75000"/>
                  </a:schemeClr>
                </a:solidFill>
              </a:defRPr>
            </a:lvl7pPr>
            <a:lvl8pPr marL="2015932" indent="0" algn="ctr">
              <a:buNone/>
              <a:defRPr>
                <a:solidFill>
                  <a:schemeClr val="tx1">
                    <a:tint val="75000"/>
                  </a:schemeClr>
                </a:solidFill>
              </a:defRPr>
            </a:lvl8pPr>
            <a:lvl9pPr marL="2303922"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124E544C-F4B9-4FC3-8022-52E8D16D8D40}"/>
              </a:ext>
            </a:extLst>
          </p:cNvPr>
          <p:cNvSpPr>
            <a:spLocks noGrp="1"/>
          </p:cNvSpPr>
          <p:nvPr>
            <p:ph type="dt" sz="half" idx="10"/>
          </p:nvPr>
        </p:nvSpPr>
        <p:spPr/>
        <p:txBody>
          <a:bodyPr/>
          <a:lstStyle>
            <a:lvl1pPr>
              <a:defRPr/>
            </a:lvl1pPr>
          </a:lstStyle>
          <a:p>
            <a:pPr>
              <a:defRPr/>
            </a:pPr>
            <a:fld id="{446C3057-EC56-44FE-B401-4FF25C3B880E}" type="datetimeFigureOut">
              <a:rPr lang="en-US" altLang="en-US"/>
              <a:pPr>
                <a:defRPr/>
              </a:pPr>
              <a:t>9/19/2024</a:t>
            </a:fld>
            <a:endParaRPr lang="en-US" altLang="en-US"/>
          </a:p>
        </p:txBody>
      </p:sp>
      <p:sp>
        <p:nvSpPr>
          <p:cNvPr id="5" name="Footer Placeholder 4">
            <a:extLst>
              <a:ext uri="{FF2B5EF4-FFF2-40B4-BE49-F238E27FC236}">
                <a16:creationId xmlns:a16="http://schemas.microsoft.com/office/drawing/2014/main" id="{DE604BA9-9852-4528-BC90-57B0805653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9BF9D2-A073-4899-AEC3-3360B550B0A6}"/>
              </a:ext>
            </a:extLst>
          </p:cNvPr>
          <p:cNvSpPr>
            <a:spLocks noGrp="1"/>
          </p:cNvSpPr>
          <p:nvPr>
            <p:ph type="sldNum" sz="quarter" idx="12"/>
          </p:nvPr>
        </p:nvSpPr>
        <p:spPr/>
        <p:txBody>
          <a:bodyPr/>
          <a:lstStyle>
            <a:lvl1pPr>
              <a:defRPr/>
            </a:lvl1pPr>
          </a:lstStyle>
          <a:p>
            <a:pPr>
              <a:defRPr/>
            </a:pPr>
            <a:fld id="{C068689A-E58A-4821-BB89-33753DA015B0}" type="slidenum">
              <a:rPr lang="en-US" altLang="en-US"/>
              <a:pPr>
                <a:defRPr/>
              </a:pPr>
              <a:t>‹#›</a:t>
            </a:fld>
            <a:endParaRPr lang="en-US" altLang="en-US"/>
          </a:p>
        </p:txBody>
      </p:sp>
    </p:spTree>
    <p:extLst>
      <p:ext uri="{BB962C8B-B14F-4D97-AF65-F5344CB8AC3E}">
        <p14:creationId xmlns:p14="http://schemas.microsoft.com/office/powerpoint/2010/main" val="1499984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273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3CBB-BA08-CC4E-9240-38BD8B1E9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016CD-762B-404F-89BF-401A915A8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AFC1C-0782-4947-BC38-1F71A0F8DD84}"/>
              </a:ext>
            </a:extLst>
          </p:cNvPr>
          <p:cNvSpPr>
            <a:spLocks noGrp="1"/>
          </p:cNvSpPr>
          <p:nvPr>
            <p:ph type="dt" sz="half" idx="10"/>
          </p:nvPr>
        </p:nvSpPr>
        <p:spPr/>
        <p:txBody>
          <a:bodyPr/>
          <a:lstStyle/>
          <a:p>
            <a:fld id="{04F1A01E-13EC-E640-AE1E-F34C88109214}" type="datetimeFigureOut">
              <a:rPr lang="en-US" smtClean="0"/>
              <a:t>9/19/2024</a:t>
            </a:fld>
            <a:endParaRPr lang="en-US"/>
          </a:p>
        </p:txBody>
      </p:sp>
      <p:sp>
        <p:nvSpPr>
          <p:cNvPr id="5" name="Footer Placeholder 4">
            <a:extLst>
              <a:ext uri="{FF2B5EF4-FFF2-40B4-BE49-F238E27FC236}">
                <a16:creationId xmlns:a16="http://schemas.microsoft.com/office/drawing/2014/main" id="{62958C5A-F9EB-3842-837C-361ECBFB2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25A24-55AA-D541-A6C5-F34E8CA3ABF9}"/>
              </a:ext>
            </a:extLst>
          </p:cNvPr>
          <p:cNvSpPr>
            <a:spLocks noGrp="1"/>
          </p:cNvSpPr>
          <p:nvPr>
            <p:ph type="sldNum" sz="quarter" idx="12"/>
          </p:nvPr>
        </p:nvSpPr>
        <p:spPr/>
        <p:txBody>
          <a:bodyPr/>
          <a:lstStyle/>
          <a:p>
            <a:fld id="{2C8767F3-A238-8842-828D-805DC48103E3}" type="slidenum">
              <a:rPr lang="en-US" smtClean="0"/>
              <a:t>‹#›</a:t>
            </a:fld>
            <a:endParaRPr lang="en-US"/>
          </a:p>
        </p:txBody>
      </p:sp>
    </p:spTree>
    <p:extLst>
      <p:ext uri="{BB962C8B-B14F-4D97-AF65-F5344CB8AC3E}">
        <p14:creationId xmlns:p14="http://schemas.microsoft.com/office/powerpoint/2010/main" val="378382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5EBF20-EC89-A646-8344-8095959BDE31}"/>
              </a:ext>
            </a:extLst>
          </p:cNvPr>
          <p:cNvSpPr>
            <a:spLocks noGrp="1"/>
          </p:cNvSpPr>
          <p:nvPr>
            <p:ph type="dt" sz="half" idx="10"/>
          </p:nvPr>
        </p:nvSpPr>
        <p:spPr/>
        <p:txBody>
          <a:bodyPr/>
          <a:lstStyle/>
          <a:p>
            <a:fld id="{EE5502E8-5E2C-D140-8388-FEA80B4B2A14}" type="datetimeFigureOut">
              <a:rPr lang="en-US" smtClean="0"/>
              <a:t>9/19/2024</a:t>
            </a:fld>
            <a:endParaRPr lang="en-US"/>
          </a:p>
        </p:txBody>
      </p:sp>
      <p:sp>
        <p:nvSpPr>
          <p:cNvPr id="5" name="Footer Placeholder 4">
            <a:extLst>
              <a:ext uri="{FF2B5EF4-FFF2-40B4-BE49-F238E27FC236}">
                <a16:creationId xmlns:a16="http://schemas.microsoft.com/office/drawing/2014/main" id="{681E6DB1-36CD-974F-B547-C9105D3F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82D-B4D8-214C-AFE0-0D8B77693234}"/>
              </a:ext>
            </a:extLst>
          </p:cNvPr>
          <p:cNvSpPr>
            <a:spLocks noGrp="1"/>
          </p:cNvSpPr>
          <p:nvPr>
            <p:ph type="sldNum" sz="quarter" idx="12"/>
          </p:nvPr>
        </p:nvSpPr>
        <p:spPr/>
        <p:txBody>
          <a:bodyPr/>
          <a:lstStyle/>
          <a:p>
            <a:fld id="{9A7C7410-E8E5-A44F-B13A-8455BBD8D94E}" type="slidenum">
              <a:rPr lang="en-US" smtClean="0"/>
              <a:t>‹#›</a:t>
            </a:fld>
            <a:endParaRPr lang="en-US"/>
          </a:p>
        </p:txBody>
      </p:sp>
      <p:pic>
        <p:nvPicPr>
          <p:cNvPr id="8" name="Picture 7" descr="Abstract blue and white lights">
            <a:extLst>
              <a:ext uri="{FF2B5EF4-FFF2-40B4-BE49-F238E27FC236}">
                <a16:creationId xmlns:a16="http://schemas.microsoft.com/office/drawing/2014/main" id="{B5BBFA4B-2D8C-6F4C-A398-B134B4C6A1BE}"/>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99" b="7764"/>
          <a:stretch/>
        </p:blipFill>
        <p:spPr>
          <a:xfrm>
            <a:off x="-12377" y="-1"/>
            <a:ext cx="12200421" cy="6858001"/>
          </a:xfrm>
          <a:prstGeom prst="rect">
            <a:avLst/>
          </a:prstGeom>
        </p:spPr>
      </p:pic>
    </p:spTree>
    <p:extLst>
      <p:ext uri="{BB962C8B-B14F-4D97-AF65-F5344CB8AC3E}">
        <p14:creationId xmlns:p14="http://schemas.microsoft.com/office/powerpoint/2010/main" val="268593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07B6A-3AF5-AE44-8791-C7F77334B682}"/>
              </a:ext>
            </a:extLst>
          </p:cNvPr>
          <p:cNvSpPr/>
          <p:nvPr userDrawn="1"/>
        </p:nvSpPr>
        <p:spPr>
          <a:xfrm>
            <a:off x="1492" y="0"/>
            <a:ext cx="12190509" cy="6858000"/>
          </a:xfrm>
          <a:prstGeom prst="rect">
            <a:avLst/>
          </a:prstGeom>
          <a:blipFill>
            <a:blip r:embed="rId4">
              <a:duotone>
                <a:prstClr val="black"/>
                <a:schemeClr val="accent1">
                  <a:tint val="45000"/>
                  <a:satMod val="400000"/>
                </a:schemeClr>
              </a:duotone>
            </a:blip>
            <a:stretch>
              <a:fillRect/>
            </a:stretch>
          </a:blip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4082706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535837-90D3-4ECE-922F-ABB463E78486}"/>
              </a:ext>
            </a:extLst>
          </p:cNvPr>
          <p:cNvSpPr/>
          <p:nvPr userDrawn="1"/>
        </p:nvSpPr>
        <p:spPr>
          <a:xfrm>
            <a:off x="0" y="-6184"/>
            <a:ext cx="12192000" cy="6858000"/>
          </a:xfrm>
          <a:prstGeom prst="rect">
            <a:avLst/>
          </a:prstGeom>
          <a:solidFill>
            <a:srgbClr val="536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13">
            <a:extLst>
              <a:ext uri="{FF2B5EF4-FFF2-40B4-BE49-F238E27FC236}">
                <a16:creationId xmlns:a16="http://schemas.microsoft.com/office/drawing/2014/main" id="{FCE00AC6-1AA1-42D9-83DD-4C308C3F9322}"/>
              </a:ext>
            </a:extLst>
          </p:cNvPr>
          <p:cNvSpPr/>
          <p:nvPr userDrawn="1"/>
        </p:nvSpPr>
        <p:spPr>
          <a:xfrm>
            <a:off x="4000502" y="1087407"/>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rgbClr val="454E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6" y="5"/>
            <a:ext cx="1135067"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rgbClr val="454E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371600" y="322812"/>
            <a:ext cx="2976627" cy="2895876"/>
          </a:xfrm>
          <a:prstGeom prst="ellipse">
            <a:avLst/>
          </a:prstGeom>
          <a:solidFill>
            <a:srgbClr val="7E8B27">
              <a:alpha val="328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69046" y="4772628"/>
            <a:ext cx="4083433" cy="4083433"/>
          </a:xfrm>
          <a:prstGeom prst="arc">
            <a:avLst/>
          </a:prstGeom>
          <a:noFill/>
          <a:ln w="127000" cap="rnd">
            <a:solidFill>
              <a:schemeClr val="bg1">
                <a:lumMod val="50000"/>
                <a:alpha val="3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9FEEED84-3697-43EC-ADF0-EF58A2095D59}"/>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30108" t="38520"/>
          <a:stretch/>
        </p:blipFill>
        <p:spPr>
          <a:xfrm>
            <a:off x="0" y="-1"/>
            <a:ext cx="1888253" cy="947190"/>
          </a:xfrm>
          <a:prstGeom prst="rect">
            <a:avLst/>
          </a:prstGeom>
        </p:spPr>
      </p:pic>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88438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829324-B167-4314-BD3F-975813BD55F0}"/>
              </a:ext>
            </a:extLst>
          </p:cNvPr>
          <p:cNvSpPr/>
          <p:nvPr userDrawn="1"/>
        </p:nvSpPr>
        <p:spPr>
          <a:xfrm>
            <a:off x="0" y="0"/>
            <a:ext cx="12192000" cy="6858000"/>
          </a:xfrm>
          <a:prstGeom prst="rect">
            <a:avLst/>
          </a:prstGeom>
          <a:solidFill>
            <a:srgbClr val="C1CF99">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9" cy="4619938"/>
          </a:xfrm>
          <a:prstGeom prst="ellipse">
            <a:avLst/>
          </a:prstGeom>
          <a:solidFill>
            <a:srgbClr val="C1CF99">
              <a:alpha val="595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998246" y="545368"/>
            <a:ext cx="2987899" cy="2987899"/>
          </a:xfrm>
          <a:prstGeom prst="arc">
            <a:avLst>
              <a:gd name="adj1" fmla="val 15817365"/>
              <a:gd name="adj2" fmla="val 1781380"/>
            </a:avLst>
          </a:prstGeom>
          <a:noFill/>
          <a:ln w="127000" cap="rnd">
            <a:solidFill>
              <a:srgbClr val="C1CF99">
                <a:alpha val="55352"/>
              </a:srgb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50" y="4780992"/>
            <a:ext cx="546100" cy="546100"/>
          </a:xfrm>
          <a:prstGeom prst="ellipse">
            <a:avLst/>
          </a:prstGeom>
          <a:solidFill>
            <a:srgbClr val="C1CF99">
              <a:alpha val="4614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594">
              <a:defRPr/>
            </a:lvl2pPr>
            <a:lvl3pPr marL="457189">
              <a:defRPr/>
            </a:lvl3pPr>
            <a:lvl4pPr>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38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B1874-5357-9A4D-ABF2-ED5E150378C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9B67-5E5B-3144-9050-86639498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47156-DC2D-A745-9838-5A2D9F8BEC20}"/>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1C4B1-64AA-3E47-A4B5-58E5BFE8FF03}" type="datetimeFigureOut">
              <a:rPr lang="en-US" smtClean="0"/>
              <a:t>9/19/2024</a:t>
            </a:fld>
            <a:endParaRPr lang="en-US"/>
          </a:p>
        </p:txBody>
      </p:sp>
      <p:sp>
        <p:nvSpPr>
          <p:cNvPr id="5" name="Footer Placeholder 4">
            <a:extLst>
              <a:ext uri="{FF2B5EF4-FFF2-40B4-BE49-F238E27FC236}">
                <a16:creationId xmlns:a16="http://schemas.microsoft.com/office/drawing/2014/main" id="{29A464D7-6249-544F-AE45-041F63B60580}"/>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943C5-6AB4-024B-BA60-705CBBA24B1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6417-3DC0-7840-B9C3-526DDAB4933F}" type="slidenum">
              <a:rPr lang="en-US" smtClean="0"/>
              <a:t>‹#›</a:t>
            </a:fld>
            <a:endParaRPr lang="en-US"/>
          </a:p>
        </p:txBody>
      </p:sp>
    </p:spTree>
    <p:extLst>
      <p:ext uri="{BB962C8B-B14F-4D97-AF65-F5344CB8AC3E}">
        <p14:creationId xmlns:p14="http://schemas.microsoft.com/office/powerpoint/2010/main" val="45262587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5" r:id="rId3"/>
    <p:sldLayoutId id="2147483683" r:id="rId4"/>
    <p:sldLayoutId id="2147483787"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808" r:id="rId15"/>
    <p:sldLayoutId id="2147483798" r:id="rId16"/>
    <p:sldLayoutId id="2147483799" r:id="rId17"/>
    <p:sldLayoutId id="2147483800" r:id="rId18"/>
    <p:sldLayoutId id="2147483801" r:id="rId19"/>
    <p:sldLayoutId id="2147483802" r:id="rId20"/>
    <p:sldLayoutId id="2147483807" r:id="rId21"/>
    <p:sldLayoutId id="2147483803" r:id="rId22"/>
    <p:sldLayoutId id="2147483804" r:id="rId23"/>
    <p:sldLayoutId id="2147483838" r:id="rId24"/>
    <p:sldLayoutId id="2147483805" r:id="rId25"/>
    <p:sldLayoutId id="2147483806"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ED09C-2785-BF4A-8B75-BFEB4BFE7888}" type="datetime1">
              <a:rPr lang="en-US" smtClean="0"/>
              <a:t>9/19/2024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64D46-2A68-9448-8F3A-00113555E252}" type="slidenum">
              <a:rPr lang="en-US" smtClean="0"/>
              <a:t>‹#›</a:t>
            </a:fld>
            <a:endParaRPr lang="en-US"/>
          </a:p>
        </p:txBody>
      </p:sp>
    </p:spTree>
    <p:extLst>
      <p:ext uri="{BB962C8B-B14F-4D97-AF65-F5344CB8AC3E}">
        <p14:creationId xmlns:p14="http://schemas.microsoft.com/office/powerpoint/2010/main" val="289912866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1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1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8.png"/><Relationship Id="rId2" Type="http://schemas.openxmlformats.org/officeDocument/2006/relationships/slideLayout" Target="../slideLayouts/slideLayout22.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hyperlink" Target="https://www.freepngimg.com/png/59015-arrow-icon-free-transparent-image-hq" TargetMode="External"/><Relationship Id="rId2" Type="http://schemas.openxmlformats.org/officeDocument/2006/relationships/slideLayout" Target="../slideLayouts/slideLayout22.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hyperlink" Target="http://www.calstrs.com/Trust-CalSTRS"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hyperlink" Target="http://www.calstrs.com/verify-your-calstrs-representative" TargetMode="External"/><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hyperlink" Target="mailto:Aren.yarian@voya.com" TargetMode="Externa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hyperlink" Target="mailto:Stephanie.Henry@voya.com" TargetMode="External"/><Relationship Id="rId11" Type="http://schemas.openxmlformats.org/officeDocument/2006/relationships/hyperlink" Target="mailto:Aaron.ivey@voya.com" TargetMode="External"/><Relationship Id="rId5" Type="http://schemas.openxmlformats.org/officeDocument/2006/relationships/image" Target="../media/image53.jpg"/><Relationship Id="rId10" Type="http://schemas.openxmlformats.org/officeDocument/2006/relationships/image" Target="../media/image57.svg"/><Relationship Id="rId4" Type="http://schemas.openxmlformats.org/officeDocument/2006/relationships/image" Target="../media/image52.jpg"/><Relationship Id="rId9" Type="http://schemas.openxmlformats.org/officeDocument/2006/relationships/image" Target="../media/image56.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1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hyperlink" Target="http://www.calstrs.com/trust-calstr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ags" Target="../tags/tag21.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2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ags" Target="../tags/tag2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tags" Target="../tags/tag25.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xml"/><Relationship Id="rId1" Type="http://schemas.openxmlformats.org/officeDocument/2006/relationships/tags" Target="../tags/tag26.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xml"/><Relationship Id="rId1" Type="http://schemas.openxmlformats.org/officeDocument/2006/relationships/tags" Target="../tags/tag2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2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30.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xml"/><Relationship Id="rId1" Type="http://schemas.openxmlformats.org/officeDocument/2006/relationships/tags" Target="../tags/tag3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34.xm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2.xml"/><Relationship Id="rId1" Type="http://schemas.openxmlformats.org/officeDocument/2006/relationships/tags" Target="../tags/tag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xml"/><Relationship Id="rId1" Type="http://schemas.openxmlformats.org/officeDocument/2006/relationships/tags" Target="../tags/tag3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xml"/><Relationship Id="rId1" Type="http://schemas.openxmlformats.org/officeDocument/2006/relationships/tags" Target="../tags/tag38.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xml"/><Relationship Id="rId1" Type="http://schemas.openxmlformats.org/officeDocument/2006/relationships/tags" Target="../tags/tag39.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59.xml"/><Relationship Id="rId7" Type="http://schemas.openxmlformats.org/officeDocument/2006/relationships/image" Target="../media/image85.svg"/><Relationship Id="rId2" Type="http://schemas.openxmlformats.org/officeDocument/2006/relationships/slideLayout" Target="../slideLayouts/slideLayout22.xml"/><Relationship Id="rId1" Type="http://schemas.openxmlformats.org/officeDocument/2006/relationships/tags" Target="../tags/tag4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 Id="rId9" Type="http://schemas.openxmlformats.org/officeDocument/2006/relationships/image" Target="../media/image87.sv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ags" Target="../tags/tag41.xml"/><Relationship Id="rId5" Type="http://schemas.openxmlformats.org/officeDocument/2006/relationships/image" Target="../media/image89.sv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0387-21DB-4894-9922-B5ED17B6DF46}"/>
              </a:ext>
            </a:extLst>
          </p:cNvPr>
          <p:cNvSpPr>
            <a:spLocks noGrp="1"/>
          </p:cNvSpPr>
          <p:nvPr>
            <p:ph type="ctrTitle"/>
          </p:nvPr>
        </p:nvSpPr>
        <p:spPr>
          <a:xfrm>
            <a:off x="4325112" y="3127247"/>
            <a:ext cx="6592824" cy="1746467"/>
          </a:xfrm>
        </p:spPr>
        <p:txBody>
          <a:bodyPr/>
          <a:lstStyle/>
          <a:p>
            <a:r>
              <a:rPr lang="en-US" b="1" dirty="0"/>
              <a:t>Early Career Educator</a:t>
            </a:r>
          </a:p>
        </p:txBody>
      </p:sp>
      <p:sp>
        <p:nvSpPr>
          <p:cNvPr id="3" name="Subtitle 2">
            <a:extLst>
              <a:ext uri="{FF2B5EF4-FFF2-40B4-BE49-F238E27FC236}">
                <a16:creationId xmlns:a16="http://schemas.microsoft.com/office/drawing/2014/main" id="{AEBE51EB-4373-4A2B-916D-4602AEB2E9F2}"/>
              </a:ext>
            </a:extLst>
          </p:cNvPr>
          <p:cNvSpPr>
            <a:spLocks noGrp="1"/>
          </p:cNvSpPr>
          <p:nvPr>
            <p:ph type="subTitle" idx="1"/>
          </p:nvPr>
        </p:nvSpPr>
        <p:spPr>
          <a:xfrm>
            <a:off x="4270248" y="5020093"/>
            <a:ext cx="6592824" cy="996696"/>
          </a:xfrm>
        </p:spPr>
        <p:txBody>
          <a:bodyPr/>
          <a:lstStyle/>
          <a:p>
            <a:r>
              <a:rPr lang="en-US" dirty="0"/>
              <a:t>Learn and Discover</a:t>
            </a:r>
          </a:p>
        </p:txBody>
      </p:sp>
      <p:pic>
        <p:nvPicPr>
          <p:cNvPr id="4" name="Picture 3" descr="CalSTRS logo">
            <a:extLst>
              <a:ext uri="{FF2B5EF4-FFF2-40B4-BE49-F238E27FC236}">
                <a16:creationId xmlns:a16="http://schemas.microsoft.com/office/drawing/2014/main" id="{E390E882-D37A-460E-B7F4-D3962A0D8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290" y="1439735"/>
            <a:ext cx="1999783" cy="699924"/>
          </a:xfrm>
          <a:prstGeom prst="rect">
            <a:avLst/>
          </a:prstGeom>
        </p:spPr>
      </p:pic>
    </p:spTree>
    <p:extLst>
      <p:ext uri="{BB962C8B-B14F-4D97-AF65-F5344CB8AC3E}">
        <p14:creationId xmlns:p14="http://schemas.microsoft.com/office/powerpoint/2010/main" val="103534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63916-135C-4D7B-B8ED-4F9FD49402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08EB736-D2B6-4C90-997C-46135F0C5A16}"/>
              </a:ext>
            </a:extLst>
          </p:cNvPr>
          <p:cNvSpPr/>
          <p:nvPr/>
        </p:nvSpPr>
        <p:spPr>
          <a:xfrm>
            <a:off x="3144815" y="417999"/>
            <a:ext cx="2266951" cy="27289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6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ABA2F1-BBC8-739D-262D-4DD896A9A8F8}"/>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D3835961-F327-CB17-13B0-3F66CC8F32E1}"/>
              </a:ext>
            </a:extLst>
          </p:cNvPr>
          <p:cNvSpPr/>
          <p:nvPr/>
        </p:nvSpPr>
        <p:spPr>
          <a:xfrm>
            <a:off x="4797524" y="2405286"/>
            <a:ext cx="914400" cy="295275"/>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E02606-919E-2C56-EFA2-9286A2EE78B1}"/>
              </a:ext>
            </a:extLst>
          </p:cNvPr>
          <p:cNvSpPr/>
          <p:nvPr/>
        </p:nvSpPr>
        <p:spPr>
          <a:xfrm>
            <a:off x="8806528" y="463331"/>
            <a:ext cx="1590675" cy="5699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5F5F772-9C38-FDE1-766D-49BFF50D4401}"/>
              </a:ext>
            </a:extLst>
          </p:cNvPr>
          <p:cNvSpPr/>
          <p:nvPr/>
        </p:nvSpPr>
        <p:spPr>
          <a:xfrm>
            <a:off x="8223743" y="1778442"/>
            <a:ext cx="2103120" cy="2927349"/>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D50ED78-FBCD-60EF-D20E-2F919A717A69}"/>
              </a:ext>
            </a:extLst>
          </p:cNvPr>
          <p:cNvSpPr/>
          <p:nvPr/>
        </p:nvSpPr>
        <p:spPr>
          <a:xfrm>
            <a:off x="8223743" y="4803676"/>
            <a:ext cx="2103120" cy="1808137"/>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1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FFBA-A3CA-4BFE-9811-B82E5B7833A9}"/>
              </a:ext>
            </a:extLst>
          </p:cNvPr>
          <p:cNvSpPr>
            <a:spLocks noGrp="1"/>
          </p:cNvSpPr>
          <p:nvPr>
            <p:ph type="title"/>
          </p:nvPr>
        </p:nvSpPr>
        <p:spPr/>
        <p:txBody>
          <a:bodyPr/>
          <a:lstStyle/>
          <a:p>
            <a:r>
              <a:rPr lang="en-US" b="1" dirty="0"/>
              <a:t>Your </a:t>
            </a:r>
            <a:r>
              <a:rPr lang="en-US" b="1" i="1" dirty="0"/>
              <a:t>my</a:t>
            </a:r>
            <a:r>
              <a:rPr lang="en-US" b="1" dirty="0"/>
              <a:t>CalSTRS account</a:t>
            </a:r>
            <a:endParaRPr lang="en-US" dirty="0"/>
          </a:p>
        </p:txBody>
      </p:sp>
      <p:pic>
        <p:nvPicPr>
          <p:cNvPr id="6" name="Content Placeholder 5">
            <a:extLst>
              <a:ext uri="{FF2B5EF4-FFF2-40B4-BE49-F238E27FC236}">
                <a16:creationId xmlns:a16="http://schemas.microsoft.com/office/drawing/2014/main" id="{9D42380B-2240-4C60-B3C3-EE8CF6BF22D4}"/>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9268" t="-1019" r="10284" b="1019"/>
          <a:stretch/>
        </p:blipFill>
        <p:spPr>
          <a:xfrm>
            <a:off x="1193181" y="1690692"/>
            <a:ext cx="5496911" cy="4123944"/>
          </a:xfrm>
          <a:prstGeom prst="rect">
            <a:avLst/>
          </a:pr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8529D5BF-7387-416B-AF0B-A27676080FA0}"/>
              </a:ext>
            </a:extLst>
          </p:cNvPr>
          <p:cNvSpPr>
            <a:spLocks noGrp="1"/>
          </p:cNvSpPr>
          <p:nvPr>
            <p:ph sz="half" idx="2"/>
          </p:nvPr>
        </p:nvSpPr>
        <p:spPr>
          <a:xfrm>
            <a:off x="7010400" y="2068551"/>
            <a:ext cx="5181600" cy="3884679"/>
          </a:xfrm>
        </p:spPr>
        <p:txBody>
          <a:bodyPr/>
          <a:lstStyle/>
          <a:p>
            <a:r>
              <a:rPr lang="en-US" dirty="0"/>
              <a:t>View and update your account information.</a:t>
            </a:r>
          </a:p>
          <a:p>
            <a:pPr marL="0" indent="0">
              <a:buNone/>
            </a:pPr>
            <a:endParaRPr lang="en-US" sz="1200" dirty="0"/>
          </a:p>
          <a:p>
            <a:r>
              <a:rPr lang="en-US" dirty="0"/>
              <a:t>Submit forms and send secure online messages.</a:t>
            </a:r>
          </a:p>
          <a:p>
            <a:pPr marL="0" indent="0">
              <a:buNone/>
            </a:pPr>
            <a:endParaRPr lang="en-US" sz="1200" dirty="0"/>
          </a:p>
          <a:p>
            <a:r>
              <a:rPr lang="en-US" dirty="0"/>
              <a:t>Access your </a:t>
            </a:r>
            <a:r>
              <a:rPr lang="en-US" i="1" dirty="0"/>
              <a:t>Retirement Progress Report.</a:t>
            </a:r>
            <a:endParaRPr lang="en-US" dirty="0"/>
          </a:p>
        </p:txBody>
      </p:sp>
    </p:spTree>
    <p:custDataLst>
      <p:tags r:id="rId1"/>
    </p:custDataLst>
    <p:extLst>
      <p:ext uri="{BB962C8B-B14F-4D97-AF65-F5344CB8AC3E}">
        <p14:creationId xmlns:p14="http://schemas.microsoft.com/office/powerpoint/2010/main" val="239815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06D5B7-A7E5-4A9A-A3D7-884397025520}"/>
              </a:ext>
            </a:extLst>
          </p:cNvPr>
          <p:cNvGrpSpPr/>
          <p:nvPr/>
        </p:nvGrpSpPr>
        <p:grpSpPr>
          <a:xfrm>
            <a:off x="0" y="0"/>
            <a:ext cx="12192000" cy="6858000"/>
            <a:chOff x="0" y="0"/>
            <a:chExt cx="12192000" cy="6858000"/>
          </a:xfrm>
        </p:grpSpPr>
        <p:pic>
          <p:nvPicPr>
            <p:cNvPr id="4" name="Picture 3" descr="Graphical user interface, website&#10;&#10;Description automatically generated">
              <a:extLst>
                <a:ext uri="{FF2B5EF4-FFF2-40B4-BE49-F238E27FC236}">
                  <a16:creationId xmlns:a16="http://schemas.microsoft.com/office/drawing/2014/main" id="{DB1BA75F-8AFB-CDC7-F8FB-6F4BB83F376C}"/>
                </a:ext>
              </a:extLst>
            </p:cNvPr>
            <p:cNvPicPr>
              <a:picLocks noChangeAspect="1"/>
            </p:cNvPicPr>
            <p:nvPr/>
          </p:nvPicPr>
          <p:blipFill rotWithShape="1">
            <a:blip r:embed="rId4">
              <a:extLst>
                <a:ext uri="{28A0092B-C50C-407E-A947-70E740481C1C}">
                  <a14:useLocalDpi xmlns:a14="http://schemas.microsoft.com/office/drawing/2010/main" val="0"/>
                </a:ext>
              </a:extLst>
            </a:blip>
            <a:srcRect l="8200" r="8200" b="1946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84B9B8F-DD7A-0D91-2723-6C2B32B6B317}"/>
                </a:ext>
              </a:extLst>
            </p:cNvPr>
            <p:cNvPicPr>
              <a:picLocks noChangeAspect="1"/>
            </p:cNvPicPr>
            <p:nvPr/>
          </p:nvPicPr>
          <p:blipFill>
            <a:blip r:embed="rId5"/>
            <a:stretch>
              <a:fillRect/>
            </a:stretch>
          </p:blipFill>
          <p:spPr>
            <a:xfrm>
              <a:off x="1790111" y="3218598"/>
              <a:ext cx="2837258" cy="2497255"/>
            </a:xfrm>
            <a:prstGeom prst="rect">
              <a:avLst/>
            </a:prstGeom>
          </p:spPr>
        </p:pic>
        <p:pic>
          <p:nvPicPr>
            <p:cNvPr id="6" name="Picture 5">
              <a:extLst>
                <a:ext uri="{FF2B5EF4-FFF2-40B4-BE49-F238E27FC236}">
                  <a16:creationId xmlns:a16="http://schemas.microsoft.com/office/drawing/2014/main" id="{EC8C2B36-BF57-B964-97E5-5DF6A0CAF0D9}"/>
                </a:ext>
              </a:extLst>
            </p:cNvPr>
            <p:cNvPicPr>
              <a:picLocks noChangeAspect="1"/>
            </p:cNvPicPr>
            <p:nvPr/>
          </p:nvPicPr>
          <p:blipFill>
            <a:blip r:embed="rId6"/>
            <a:stretch>
              <a:fillRect/>
            </a:stretch>
          </p:blipFill>
          <p:spPr>
            <a:xfrm>
              <a:off x="1817845" y="5732705"/>
              <a:ext cx="2809524" cy="619048"/>
            </a:xfrm>
            <a:prstGeom prst="rect">
              <a:avLst/>
            </a:prstGeom>
          </p:spPr>
        </p:pic>
      </p:grpSp>
      <p:sp>
        <p:nvSpPr>
          <p:cNvPr id="11" name="Rectangle: Rounded Corners 10">
            <a:extLst>
              <a:ext uri="{FF2B5EF4-FFF2-40B4-BE49-F238E27FC236}">
                <a16:creationId xmlns:a16="http://schemas.microsoft.com/office/drawing/2014/main" id="{D94FD3C6-FE15-42EE-B7E6-6076E83B7E98}"/>
              </a:ext>
            </a:extLst>
          </p:cNvPr>
          <p:cNvSpPr/>
          <p:nvPr/>
        </p:nvSpPr>
        <p:spPr>
          <a:xfrm>
            <a:off x="1838325" y="2276475"/>
            <a:ext cx="2590800" cy="781051"/>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4348E3F-EA2B-4978-A5AB-1C7A8B1C24F6}"/>
              </a:ext>
            </a:extLst>
          </p:cNvPr>
          <p:cNvSpPr/>
          <p:nvPr/>
        </p:nvSpPr>
        <p:spPr>
          <a:xfrm>
            <a:off x="4676775" y="2276475"/>
            <a:ext cx="2705100" cy="781051"/>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394601-D4E2-4EC3-A3D0-777EEEE26C83}"/>
              </a:ext>
            </a:extLst>
          </p:cNvPr>
          <p:cNvSpPr/>
          <p:nvPr/>
        </p:nvSpPr>
        <p:spPr>
          <a:xfrm>
            <a:off x="4676775" y="4000500"/>
            <a:ext cx="2590800" cy="781051"/>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9EB4233-F6B2-4254-B2CE-4EBFC9ED9E04}"/>
              </a:ext>
            </a:extLst>
          </p:cNvPr>
          <p:cNvSpPr/>
          <p:nvPr/>
        </p:nvSpPr>
        <p:spPr>
          <a:xfrm>
            <a:off x="1838325" y="3219449"/>
            <a:ext cx="2590800" cy="781051"/>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36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E3B8B-8674-51F1-C241-7C883A0C0FA2}"/>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990F9E7E-88D1-305E-EC6C-34000408747B}"/>
              </a:ext>
            </a:extLst>
          </p:cNvPr>
          <p:cNvSpPr/>
          <p:nvPr/>
        </p:nvSpPr>
        <p:spPr>
          <a:xfrm>
            <a:off x="5572126" y="407195"/>
            <a:ext cx="2324100" cy="27289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3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38200" y="517774"/>
            <a:ext cx="10515600" cy="792095"/>
          </a:xfrm>
        </p:spPr>
        <p:txBody>
          <a:bodyPr/>
          <a:lstStyle/>
          <a:p>
            <a:r>
              <a:rPr lang="en-US" b="1" dirty="0"/>
              <a:t>Know your early career benefits</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1"/>
          </p:nvPr>
        </p:nvSpPr>
        <p:spPr>
          <a:xfrm>
            <a:off x="7146257" y="2046249"/>
            <a:ext cx="4452871" cy="3379083"/>
          </a:xfrm>
        </p:spPr>
        <p:txBody>
          <a:bodyPr anchor="ctr">
            <a:normAutofit/>
          </a:bodyPr>
          <a:lstStyle/>
          <a:p>
            <a:r>
              <a:rPr lang="en-US" dirty="0"/>
              <a:t>Understand your benefits</a:t>
            </a:r>
          </a:p>
          <a:p>
            <a:pPr marL="0" indent="0">
              <a:buNone/>
            </a:pPr>
            <a:endParaRPr lang="en-US" sz="1200" dirty="0"/>
          </a:p>
          <a:p>
            <a:r>
              <a:rPr lang="en-US" dirty="0"/>
              <a:t>Publications</a:t>
            </a:r>
          </a:p>
          <a:p>
            <a:pPr marL="0" indent="0">
              <a:buNone/>
            </a:pPr>
            <a:endParaRPr lang="en-US" sz="1200" dirty="0"/>
          </a:p>
          <a:p>
            <a:r>
              <a:rPr lang="en-US" dirty="0"/>
              <a:t>Videos</a:t>
            </a:r>
          </a:p>
          <a:p>
            <a:pPr marL="0" indent="0">
              <a:buNone/>
            </a:pPr>
            <a:endParaRPr lang="en-US" sz="1200" dirty="0"/>
          </a:p>
          <a:p>
            <a:r>
              <a:rPr lang="en-US" dirty="0"/>
              <a:t>FAQ</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a:blip r:embed="rId4">
            <a:extLst>
              <a:ext uri="{28A0092B-C50C-407E-A947-70E740481C1C}">
                <a14:useLocalDpi xmlns:a14="http://schemas.microsoft.com/office/drawing/2010/main" val="0"/>
              </a:ext>
            </a:extLst>
          </a:blip>
          <a:srcRect t="322" b="322"/>
          <a:stretch/>
        </p:blipFill>
        <p:spPr>
          <a:xfrm>
            <a:off x="1414530" y="1786959"/>
            <a:ext cx="5486400" cy="412545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27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799564" y="365125"/>
            <a:ext cx="7339885" cy="1103067"/>
          </a:xfrm>
        </p:spPr>
        <p:txBody>
          <a:bodyPr/>
          <a:lstStyle/>
          <a:p>
            <a:r>
              <a:rPr lang="en-US" b="1" dirty="0"/>
              <a:t>Understand your benefits</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1"/>
          </p:nvPr>
        </p:nvSpPr>
        <p:spPr>
          <a:xfrm>
            <a:off x="1081799" y="2210593"/>
            <a:ext cx="5181600" cy="3341725"/>
          </a:xfrm>
        </p:spPr>
        <p:txBody>
          <a:bodyPr/>
          <a:lstStyle/>
          <a:p>
            <a:r>
              <a:rPr lang="en-US" dirty="0"/>
              <a:t>Defined Benefit Program benefit structure</a:t>
            </a:r>
          </a:p>
          <a:p>
            <a:pPr marL="0" indent="0">
              <a:buNone/>
            </a:pPr>
            <a:endParaRPr lang="en-US" sz="800" dirty="0"/>
          </a:p>
          <a:p>
            <a:r>
              <a:rPr lang="en-US" dirty="0"/>
              <a:t>CalSTRS hybrid retirement system</a:t>
            </a:r>
          </a:p>
          <a:p>
            <a:pPr marL="0" indent="0">
              <a:buNone/>
            </a:pPr>
            <a:endParaRPr lang="en-US" sz="1200" dirty="0"/>
          </a:p>
          <a:p>
            <a:r>
              <a:rPr lang="en-US" dirty="0"/>
              <a:t>Information about Social Security</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3">
            <a:extLst>
              <a:ext uri="{28A0092B-C50C-407E-A947-70E740481C1C}">
                <a14:useLocalDpi xmlns:a14="http://schemas.microsoft.com/office/drawing/2010/main" val="0"/>
              </a:ext>
            </a:extLst>
          </a:blip>
          <a:srcRect l="18311" r="18311"/>
          <a:stretch/>
        </p:blipFill>
        <p:spPr>
          <a:xfrm>
            <a:off x="6088055" y="1818729"/>
            <a:ext cx="5486400" cy="41254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04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CD729-2B88-4C66-6870-055518B39D50}"/>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818988B-4503-EF18-AE8F-957ED97DFF24}"/>
              </a:ext>
            </a:extLst>
          </p:cNvPr>
          <p:cNvSpPr/>
          <p:nvPr/>
        </p:nvSpPr>
        <p:spPr>
          <a:xfrm>
            <a:off x="8218954" y="1683239"/>
            <a:ext cx="2139081" cy="3797995"/>
          </a:xfrm>
          <a:prstGeom prst="roundRect">
            <a:avLst>
              <a:gd name="adj" fmla="val 5401"/>
            </a:avLst>
          </a:prstGeom>
          <a:solidFill>
            <a:srgbClr val="C1CF99">
              <a:alpha val="15000"/>
            </a:srgbClr>
          </a:solidFill>
          <a:ln w="28575">
            <a:solidFill>
              <a:srgbClr val="758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8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D74CEE-2D7D-43E7-AF63-FC2EC56EFA8F}"/>
              </a:ext>
            </a:extLst>
          </p:cNvPr>
          <p:cNvSpPr>
            <a:spLocks noGrp="1"/>
          </p:cNvSpPr>
          <p:nvPr>
            <p:ph type="title"/>
          </p:nvPr>
        </p:nvSpPr>
        <p:spPr>
          <a:xfrm>
            <a:off x="799563" y="359537"/>
            <a:ext cx="10515600" cy="1115947"/>
          </a:xfrm>
        </p:spPr>
        <p:txBody>
          <a:bodyPr/>
          <a:lstStyle/>
          <a:p>
            <a:r>
              <a:rPr lang="en-US" b="1" dirty="0"/>
              <a:t>Learn and Discover: Early Career</a:t>
            </a:r>
          </a:p>
        </p:txBody>
      </p:sp>
      <p:sp>
        <p:nvSpPr>
          <p:cNvPr id="10" name="Content Placeholder 9">
            <a:extLst>
              <a:ext uri="{FF2B5EF4-FFF2-40B4-BE49-F238E27FC236}">
                <a16:creationId xmlns:a16="http://schemas.microsoft.com/office/drawing/2014/main" id="{0C335C8E-8BC7-472B-999A-3B6BFF229C82}"/>
              </a:ext>
            </a:extLst>
          </p:cNvPr>
          <p:cNvSpPr>
            <a:spLocks noGrp="1"/>
          </p:cNvSpPr>
          <p:nvPr>
            <p:ph sz="half" idx="1"/>
          </p:nvPr>
        </p:nvSpPr>
        <p:spPr>
          <a:xfrm>
            <a:off x="5753101" y="2057400"/>
            <a:ext cx="5264304" cy="3974675"/>
          </a:xfrm>
        </p:spPr>
        <p:txBody>
          <a:bodyPr>
            <a:normAutofit lnSpcReduction="10000"/>
          </a:bodyPr>
          <a:lstStyle/>
          <a:p>
            <a:r>
              <a:rPr lang="en-US" sz="2600" dirty="0"/>
              <a:t>Five reasons to start a 403(b) or 457(b) account today.</a:t>
            </a:r>
          </a:p>
          <a:p>
            <a:pPr marL="0" indent="0">
              <a:buNone/>
            </a:pPr>
            <a:endParaRPr lang="en-US" sz="800" dirty="0"/>
          </a:p>
          <a:p>
            <a:r>
              <a:rPr lang="en-US" sz="2600" dirty="0"/>
              <a:t>Read about your CalSTRS benefits.</a:t>
            </a:r>
          </a:p>
          <a:p>
            <a:pPr marL="0" indent="0">
              <a:buNone/>
            </a:pPr>
            <a:endParaRPr lang="en-US" sz="800" dirty="0"/>
          </a:p>
          <a:p>
            <a:r>
              <a:rPr lang="en-US" sz="2600" dirty="0"/>
              <a:t>Learn how to estimate and increase your retirement benefit.</a:t>
            </a:r>
          </a:p>
          <a:p>
            <a:pPr marL="0" indent="0">
              <a:buNone/>
            </a:pPr>
            <a:endParaRPr lang="en-US" sz="800" dirty="0"/>
          </a:p>
          <a:p>
            <a:r>
              <a:rPr lang="en-US" sz="2600" dirty="0"/>
              <a:t>Start picturing what retirement will look like.</a:t>
            </a:r>
          </a:p>
        </p:txBody>
      </p:sp>
      <p:pic>
        <p:nvPicPr>
          <p:cNvPr id="3" name="Picture 2">
            <a:extLst>
              <a:ext uri="{FF2B5EF4-FFF2-40B4-BE49-F238E27FC236}">
                <a16:creationId xmlns:a16="http://schemas.microsoft.com/office/drawing/2014/main" id="{B900EE7F-1AA4-44BA-8796-5FA6680891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475" y="1532000"/>
            <a:ext cx="3602335" cy="448952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4346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C9EEDC-259A-EAF6-2C05-9F29841CA2F5}"/>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2AF2C42-A16F-6452-9587-B1577EEBA2FB}"/>
              </a:ext>
            </a:extLst>
          </p:cNvPr>
          <p:cNvSpPr/>
          <p:nvPr/>
        </p:nvSpPr>
        <p:spPr>
          <a:xfrm>
            <a:off x="7915277" y="342901"/>
            <a:ext cx="2428875" cy="2926556"/>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8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E5F2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3CA827-D646-D142-89AD-BA03FBA43BA5}"/>
              </a:ext>
            </a:extLst>
          </p:cNvPr>
          <p:cNvSpPr>
            <a:spLocks noGrp="1"/>
          </p:cNvSpPr>
          <p:nvPr>
            <p:ph type="title"/>
          </p:nvPr>
        </p:nvSpPr>
        <p:spPr>
          <a:xfrm>
            <a:off x="252412" y="566639"/>
            <a:ext cx="11291888" cy="994172"/>
          </a:xfrm>
        </p:spPr>
        <p:txBody>
          <a:bodyPr>
            <a:normAutofit fontScale="90000"/>
          </a:bodyPr>
          <a:lstStyle/>
          <a:p>
            <a:r>
              <a:rPr lang="en-US">
                <a:solidFill>
                  <a:schemeClr val="bg1"/>
                </a:solidFill>
              </a:rPr>
              <a:t>Trust</a:t>
            </a:r>
            <a:r>
              <a:rPr lang="en-US" sz="3600">
                <a:solidFill>
                  <a:schemeClr val="bg1"/>
                </a:solidFill>
              </a:rPr>
              <a:t>     		     , </a:t>
            </a:r>
            <a:r>
              <a:rPr lang="en-US">
                <a:solidFill>
                  <a:schemeClr val="bg1"/>
                </a:solidFill>
              </a:rPr>
              <a:t>not impersonators </a:t>
            </a:r>
            <a:br>
              <a:rPr lang="en-US" sz="3600">
                <a:solidFill>
                  <a:schemeClr val="bg1"/>
                </a:solidFill>
              </a:rPr>
            </a:br>
            <a:endParaRPr lang="en-US" sz="3600">
              <a:solidFill>
                <a:schemeClr val="bg1"/>
              </a:solidFill>
            </a:endParaRPr>
          </a:p>
        </p:txBody>
      </p:sp>
      <p:sp>
        <p:nvSpPr>
          <p:cNvPr id="3" name="Content Placeholder 2">
            <a:extLst>
              <a:ext uri="{FF2B5EF4-FFF2-40B4-BE49-F238E27FC236}">
                <a16:creationId xmlns:a16="http://schemas.microsoft.com/office/drawing/2014/main" id="{D40F0166-F7C2-F24E-9619-489DF5DD5AAF}"/>
              </a:ext>
            </a:extLst>
          </p:cNvPr>
          <p:cNvSpPr>
            <a:spLocks noGrp="1"/>
          </p:cNvSpPr>
          <p:nvPr>
            <p:ph idx="1"/>
          </p:nvPr>
        </p:nvSpPr>
        <p:spPr>
          <a:xfrm>
            <a:off x="713804" y="1764160"/>
            <a:ext cx="7638713" cy="4527201"/>
          </a:xfrm>
        </p:spPr>
        <p:txBody>
          <a:bodyPr>
            <a:normAutofit/>
          </a:bodyPr>
          <a:lstStyle/>
          <a:p>
            <a:pPr marL="0" indent="0">
              <a:buNone/>
            </a:pPr>
            <a:r>
              <a:rPr lang="en-US" dirty="0">
                <a:solidFill>
                  <a:schemeClr val="bg1"/>
                </a:solidFill>
              </a:rPr>
              <a:t>CalSTRS authorized representatives:</a:t>
            </a:r>
          </a:p>
          <a:p>
            <a:r>
              <a:rPr lang="en-US" dirty="0">
                <a:solidFill>
                  <a:schemeClr val="bg1"/>
                </a:solidFill>
              </a:rPr>
              <a:t>Have an email address ending in @CalSTRS.com.</a:t>
            </a:r>
          </a:p>
          <a:p>
            <a:r>
              <a:rPr lang="en-US" dirty="0">
                <a:solidFill>
                  <a:schemeClr val="bg1"/>
                </a:solidFill>
              </a:rPr>
              <a:t>Can provide a CalSTRS ID badge or business card.</a:t>
            </a:r>
          </a:p>
          <a:p>
            <a:pPr lvl="0"/>
            <a:r>
              <a:rPr lang="en-US" dirty="0">
                <a:solidFill>
                  <a:prstClr val="white"/>
                </a:solidFill>
              </a:rPr>
              <a:t>Do not provide refreshments at offsite events.</a:t>
            </a:r>
          </a:p>
          <a:p>
            <a:pPr lvl="0"/>
            <a:r>
              <a:rPr lang="en-US" dirty="0">
                <a:solidFill>
                  <a:prstClr val="white"/>
                </a:solidFill>
              </a:rPr>
              <a:t>Will never meet at your home.</a:t>
            </a:r>
          </a:p>
          <a:p>
            <a:pPr lvl="0"/>
            <a:r>
              <a:rPr lang="en-US" dirty="0">
                <a:solidFill>
                  <a:prstClr val="white"/>
                </a:solidFill>
              </a:rPr>
              <a:t>Do not sell insurance products.</a:t>
            </a:r>
            <a:endParaRPr lang="en-US" dirty="0">
              <a:solidFill>
                <a:schemeClr val="bg1"/>
              </a:solidFill>
            </a:endParaRPr>
          </a:p>
        </p:txBody>
      </p:sp>
      <p:pic>
        <p:nvPicPr>
          <p:cNvPr id="5" name="Picture 4" descr="A picture containing toy, doll&#10;&#10;Description automatically generated">
            <a:extLst>
              <a:ext uri="{FF2B5EF4-FFF2-40B4-BE49-F238E27FC236}">
                <a16:creationId xmlns:a16="http://schemas.microsoft.com/office/drawing/2014/main" id="{8F5053FD-985B-E442-B165-46E42D199020}"/>
              </a:ext>
            </a:extLst>
          </p:cNvPr>
          <p:cNvPicPr>
            <a:picLocks noChangeAspect="1"/>
          </p:cNvPicPr>
          <p:nvPr/>
        </p:nvPicPr>
        <p:blipFill>
          <a:blip r:embed="rId4"/>
          <a:stretch>
            <a:fillRect/>
          </a:stretch>
        </p:blipFill>
        <p:spPr>
          <a:xfrm>
            <a:off x="8352517" y="2560429"/>
            <a:ext cx="3475971" cy="4267529"/>
          </a:xfrm>
          <a:prstGeom prst="rect">
            <a:avLst/>
          </a:prstGeom>
        </p:spPr>
      </p:pic>
      <p:pic>
        <p:nvPicPr>
          <p:cNvPr id="9" name="Picture 8" descr="A close up of a logo&#10;&#10;Description automatically generated">
            <a:extLst>
              <a:ext uri="{FF2B5EF4-FFF2-40B4-BE49-F238E27FC236}">
                <a16:creationId xmlns:a16="http://schemas.microsoft.com/office/drawing/2014/main" id="{B09DADCD-218E-EE4E-8522-89BF782D37A9}"/>
              </a:ext>
            </a:extLst>
          </p:cNvPr>
          <p:cNvPicPr>
            <a:picLocks noChangeAspect="1"/>
          </p:cNvPicPr>
          <p:nvPr/>
        </p:nvPicPr>
        <p:blipFill>
          <a:blip r:embed="rId5"/>
          <a:stretch>
            <a:fillRect/>
          </a:stretch>
        </p:blipFill>
        <p:spPr>
          <a:xfrm>
            <a:off x="1608027" y="525699"/>
            <a:ext cx="2078151" cy="550429"/>
          </a:xfrm>
          <a:prstGeom prst="rect">
            <a:avLst/>
          </a:prstGeom>
        </p:spPr>
      </p:pic>
    </p:spTree>
    <p:custDataLst>
      <p:tags r:id="rId1"/>
    </p:custDataLst>
    <p:extLst>
      <p:ext uri="{BB962C8B-B14F-4D97-AF65-F5344CB8AC3E}">
        <p14:creationId xmlns:p14="http://schemas.microsoft.com/office/powerpoint/2010/main" val="316661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B3A03EC8-FEB2-7E9C-7007-93EF815C45DF}"/>
              </a:ext>
            </a:extLst>
          </p:cNvPr>
          <p:cNvSpPr>
            <a:spLocks noGrp="1"/>
          </p:cNvSpPr>
          <p:nvPr>
            <p:ph type="title"/>
          </p:nvPr>
        </p:nvSpPr>
        <p:spPr>
          <a:xfrm>
            <a:off x="798489" y="251037"/>
            <a:ext cx="10515600" cy="1325563"/>
          </a:xfrm>
        </p:spPr>
        <p:txBody>
          <a:bodyPr/>
          <a:lstStyle/>
          <a:p>
            <a:r>
              <a:rPr lang="en-US" dirty="0"/>
              <a:t>Early career</a:t>
            </a:r>
            <a:r>
              <a:rPr lang="en-US" b="1" dirty="0"/>
              <a:t> checklist</a:t>
            </a:r>
            <a:endParaRPr lang="en-US" b="1" i="1" dirty="0"/>
          </a:p>
        </p:txBody>
      </p:sp>
      <p:sp>
        <p:nvSpPr>
          <p:cNvPr id="13" name="Content Placeholder 8">
            <a:extLst>
              <a:ext uri="{FF2B5EF4-FFF2-40B4-BE49-F238E27FC236}">
                <a16:creationId xmlns:a16="http://schemas.microsoft.com/office/drawing/2014/main" id="{FA30A6F4-E1F4-1259-45A6-8C829997B51B}"/>
              </a:ext>
            </a:extLst>
          </p:cNvPr>
          <p:cNvSpPr>
            <a:spLocks noGrp="1"/>
          </p:cNvSpPr>
          <p:nvPr>
            <p:ph sz="half" idx="1"/>
          </p:nvPr>
        </p:nvSpPr>
        <p:spPr>
          <a:xfrm>
            <a:off x="1308132" y="1576599"/>
            <a:ext cx="4390142" cy="4125455"/>
          </a:xfrm>
        </p:spPr>
        <p:txBody>
          <a:bodyPr anchor="ctr">
            <a:normAutofit/>
          </a:bodyPr>
          <a:lstStyle/>
          <a:p>
            <a:r>
              <a:rPr lang="en-US" dirty="0"/>
              <a:t>Activate your </a:t>
            </a:r>
            <a:r>
              <a:rPr lang="en-US" i="1" dirty="0"/>
              <a:t>my</a:t>
            </a:r>
            <a:r>
              <a:rPr lang="en-US" dirty="0"/>
              <a:t>CalSTRS account.</a:t>
            </a:r>
          </a:p>
          <a:p>
            <a:endParaRPr lang="en-US" sz="1200" dirty="0"/>
          </a:p>
          <a:p>
            <a:r>
              <a:rPr lang="en-US" dirty="0"/>
              <a:t>Designate a one-time death benefit recipient.</a:t>
            </a:r>
          </a:p>
          <a:p>
            <a:endParaRPr lang="en-US" sz="1200" dirty="0"/>
          </a:p>
          <a:p>
            <a:r>
              <a:rPr lang="en-US" dirty="0"/>
              <a:t>Start a 403(b) or 457(b) retirement savings account.</a:t>
            </a:r>
          </a:p>
          <a:p>
            <a:pPr marL="0" indent="0">
              <a:buNone/>
            </a:pPr>
            <a:endParaRPr lang="en-US" dirty="0"/>
          </a:p>
        </p:txBody>
      </p:sp>
      <p:pic>
        <p:nvPicPr>
          <p:cNvPr id="14" name="Picture 13">
            <a:extLst>
              <a:ext uri="{FF2B5EF4-FFF2-40B4-BE49-F238E27FC236}">
                <a16:creationId xmlns:a16="http://schemas.microsoft.com/office/drawing/2014/main" id="{E14C20F2-B94E-A538-8161-85399C640EC9}"/>
              </a:ext>
            </a:extLst>
          </p:cNvPr>
          <p:cNvPicPr>
            <a:picLocks noChangeAspect="1"/>
          </p:cNvPicPr>
          <p:nvPr/>
        </p:nvPicPr>
        <p:blipFill rotWithShape="1">
          <a:blip r:embed="rId4">
            <a:extLst>
              <a:ext uri="{28A0092B-C50C-407E-A947-70E740481C1C}">
                <a14:useLocalDpi xmlns:a14="http://schemas.microsoft.com/office/drawing/2010/main" val="0"/>
              </a:ext>
            </a:extLst>
          </a:blip>
          <a:srcRect l="17657" r="17657"/>
          <a:stretch/>
        </p:blipFill>
        <p:spPr>
          <a:xfrm>
            <a:off x="5882571" y="1576599"/>
            <a:ext cx="5486400" cy="412545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8306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86EA0-64D8-B40F-AA7A-C931EE2B677D}"/>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AEA3C631-B196-5EFF-23F0-AA47F24A7BD9}"/>
              </a:ext>
            </a:extLst>
          </p:cNvPr>
          <p:cNvSpPr/>
          <p:nvPr/>
        </p:nvSpPr>
        <p:spPr>
          <a:xfrm>
            <a:off x="3123416" y="3610858"/>
            <a:ext cx="2381251" cy="28432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858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63959" y="365127"/>
            <a:ext cx="10210800" cy="1090188"/>
          </a:xfrm>
        </p:spPr>
        <p:txBody>
          <a:bodyPr/>
          <a:lstStyle/>
          <a:p>
            <a:r>
              <a:rPr lang="en-US" b="1" dirty="0"/>
              <a:t>Attend an early career webinar</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1"/>
          </p:nvPr>
        </p:nvSpPr>
        <p:spPr>
          <a:xfrm>
            <a:off x="6777510" y="1731206"/>
            <a:ext cx="4465749" cy="4300503"/>
          </a:xfrm>
        </p:spPr>
        <p:txBody>
          <a:bodyPr anchor="ctr">
            <a:normAutofit/>
          </a:bodyPr>
          <a:lstStyle/>
          <a:p>
            <a:r>
              <a:rPr lang="en-US" dirty="0"/>
              <a:t>Start Saving Now with Pension2</a:t>
            </a:r>
          </a:p>
          <a:p>
            <a:pPr marL="0" indent="0">
              <a:buNone/>
            </a:pPr>
            <a:endParaRPr lang="en-US" sz="1200" dirty="0"/>
          </a:p>
          <a:p>
            <a:r>
              <a:rPr lang="en-US" dirty="0"/>
              <a:t>My Retirement System</a:t>
            </a:r>
          </a:p>
          <a:p>
            <a:pPr marL="0" indent="0">
              <a:buNone/>
            </a:pPr>
            <a:endParaRPr lang="en-US" sz="1200" dirty="0"/>
          </a:p>
          <a:p>
            <a:r>
              <a:rPr lang="en-US" dirty="0"/>
              <a:t>Save for Your Future</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4">
            <a:extLst>
              <a:ext uri="{28A0092B-C50C-407E-A947-70E740481C1C}">
                <a14:useLocalDpi xmlns:a14="http://schemas.microsoft.com/office/drawing/2010/main" val="0"/>
              </a:ext>
            </a:extLst>
          </a:blip>
          <a:srcRect t="395" b="395"/>
          <a:stretch/>
        </p:blipFill>
        <p:spPr>
          <a:xfrm>
            <a:off x="1514986" y="1951463"/>
            <a:ext cx="5087426" cy="38254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30039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3D971-FC7A-5618-BD3A-DE5661C91BE4}"/>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418D99-6D6C-8418-970D-B72F9E531DD1}"/>
              </a:ext>
            </a:extLst>
          </p:cNvPr>
          <p:cNvSpPr/>
          <p:nvPr/>
        </p:nvSpPr>
        <p:spPr>
          <a:xfrm>
            <a:off x="5564960" y="3610858"/>
            <a:ext cx="2381251" cy="28432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30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25322" y="557561"/>
            <a:ext cx="9271716" cy="1325563"/>
          </a:xfrm>
        </p:spPr>
        <p:txBody>
          <a:bodyPr/>
          <a:lstStyle/>
          <a:p>
            <a:r>
              <a:rPr lang="en-US" b="1" dirty="0"/>
              <a:t>Boost your retirement savings with Pension2</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1"/>
          </p:nvPr>
        </p:nvSpPr>
        <p:spPr>
          <a:xfrm>
            <a:off x="1111489" y="1999936"/>
            <a:ext cx="4807428" cy="4300503"/>
          </a:xfrm>
        </p:spPr>
        <p:txBody>
          <a:bodyPr anchor="ctr">
            <a:normAutofit/>
          </a:bodyPr>
          <a:lstStyle/>
          <a:p>
            <a:r>
              <a:rPr lang="en-US" dirty="0"/>
              <a:t>Voluntary supplemental savings plan.</a:t>
            </a:r>
          </a:p>
          <a:p>
            <a:pPr marL="0" indent="0">
              <a:buNone/>
            </a:pPr>
            <a:endParaRPr lang="en-US" sz="1200" dirty="0"/>
          </a:p>
          <a:p>
            <a:r>
              <a:rPr lang="en-US" dirty="0"/>
              <a:t>Roll over money from other qualified retirement plans.</a:t>
            </a:r>
          </a:p>
          <a:p>
            <a:pPr marL="0" indent="0">
              <a:buNone/>
            </a:pPr>
            <a:endParaRPr lang="en-US" sz="1200" dirty="0"/>
          </a:p>
          <a:p>
            <a:r>
              <a:rPr lang="en-US" dirty="0"/>
              <a:t>Save on fees.</a:t>
            </a:r>
          </a:p>
          <a:p>
            <a:pPr marL="0" indent="0">
              <a:buNone/>
            </a:pPr>
            <a:endParaRPr lang="en-US" sz="1200" dirty="0"/>
          </a:p>
          <a:p>
            <a:r>
              <a:rPr lang="en-US" dirty="0"/>
              <a:t>Visit </a:t>
            </a:r>
            <a:r>
              <a:rPr lang="en-US" b="1" dirty="0"/>
              <a:t>403bCompare.com</a:t>
            </a:r>
            <a:r>
              <a:rPr lang="en-US" dirty="0"/>
              <a:t>.</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4"/>
          <a:srcRect l="18311" r="18311"/>
          <a:stretch/>
        </p:blipFill>
        <p:spPr>
          <a:xfrm>
            <a:off x="6096000" y="2120913"/>
            <a:ext cx="5172732" cy="38895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4196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hidden="1">
            <a:extLst>
              <a:ext uri="{FF2B5EF4-FFF2-40B4-BE49-F238E27FC236}">
                <a16:creationId xmlns:a16="http://schemas.microsoft.com/office/drawing/2014/main" id="{B268E621-A2DA-7B43-A518-7D503DBB31C3}"/>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0" y="1"/>
            <a:ext cx="12191980" cy="6857999"/>
          </a:xfrm>
          <a:prstGeom prst="rect">
            <a:avLst/>
          </a:prstGeom>
          <a:solidFill>
            <a:srgbClr val="2563C2"/>
          </a:solidFill>
        </p:spPr>
      </p:pic>
      <p:sp>
        <p:nvSpPr>
          <p:cNvPr id="5" name="Rectangle 4" hidden="1">
            <a:extLst>
              <a:ext uri="{FF2B5EF4-FFF2-40B4-BE49-F238E27FC236}">
                <a16:creationId xmlns:a16="http://schemas.microsoft.com/office/drawing/2014/main" id="{81A0AC67-58D6-4E53-9192-E4CE1D1917F6}"/>
              </a:ext>
            </a:extLst>
          </p:cNvPr>
          <p:cNvSpPr/>
          <p:nvPr/>
        </p:nvSpPr>
        <p:spPr>
          <a:xfrm>
            <a:off x="0" y="0"/>
            <a:ext cx="12192000" cy="6857999"/>
          </a:xfrm>
          <a:prstGeom prst="rect">
            <a:avLst/>
          </a:prstGeom>
          <a:solidFill>
            <a:srgbClr val="693C5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20B91BD-1FB7-7C07-D143-0F3E3AAC2EE3}"/>
              </a:ext>
            </a:extLst>
          </p:cNvPr>
          <p:cNvSpPr/>
          <p:nvPr/>
        </p:nvSpPr>
        <p:spPr>
          <a:xfrm>
            <a:off x="6310265" y="841972"/>
            <a:ext cx="1828800" cy="1828800"/>
          </a:xfrm>
          <a:prstGeom prst="ellipse">
            <a:avLst/>
          </a:prstGeom>
          <a:solidFill>
            <a:schemeClr val="bg1"/>
          </a:solidFill>
          <a:ln w="76200">
            <a:solidFill>
              <a:srgbClr val="4E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E5F2A"/>
                </a:solidFill>
              </a:rPr>
              <a:t>403(b)</a:t>
            </a:r>
          </a:p>
        </p:txBody>
      </p:sp>
      <p:sp>
        <p:nvSpPr>
          <p:cNvPr id="4" name="Oval 3">
            <a:extLst>
              <a:ext uri="{FF2B5EF4-FFF2-40B4-BE49-F238E27FC236}">
                <a16:creationId xmlns:a16="http://schemas.microsoft.com/office/drawing/2014/main" id="{9EEB3E53-466B-FA77-BE89-14D4AEEBA349}"/>
              </a:ext>
            </a:extLst>
          </p:cNvPr>
          <p:cNvSpPr/>
          <p:nvPr/>
        </p:nvSpPr>
        <p:spPr>
          <a:xfrm>
            <a:off x="8966617" y="4276072"/>
            <a:ext cx="1828800" cy="1828800"/>
          </a:xfrm>
          <a:prstGeom prst="ellipse">
            <a:avLst/>
          </a:prstGeom>
          <a:solidFill>
            <a:schemeClr val="bg1"/>
          </a:solidFill>
          <a:ln w="76200">
            <a:solidFill>
              <a:srgbClr val="4E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E5F2A"/>
                </a:solidFill>
              </a:rPr>
              <a:t>Roth</a:t>
            </a:r>
          </a:p>
          <a:p>
            <a:pPr algn="ctr"/>
            <a:r>
              <a:rPr lang="en-US" sz="2800" b="1" dirty="0">
                <a:solidFill>
                  <a:srgbClr val="4E5F2A"/>
                </a:solidFill>
              </a:rPr>
              <a:t>457(b)</a:t>
            </a:r>
          </a:p>
        </p:txBody>
      </p:sp>
      <p:sp>
        <p:nvSpPr>
          <p:cNvPr id="6" name="Oval 5">
            <a:extLst>
              <a:ext uri="{FF2B5EF4-FFF2-40B4-BE49-F238E27FC236}">
                <a16:creationId xmlns:a16="http://schemas.microsoft.com/office/drawing/2014/main" id="{9B40B5D3-7543-5F58-0124-2F4BCAD7DFD6}"/>
              </a:ext>
            </a:extLst>
          </p:cNvPr>
          <p:cNvSpPr/>
          <p:nvPr/>
        </p:nvSpPr>
        <p:spPr>
          <a:xfrm>
            <a:off x="8785548" y="1600200"/>
            <a:ext cx="1828800" cy="1828800"/>
          </a:xfrm>
          <a:prstGeom prst="ellipse">
            <a:avLst/>
          </a:prstGeom>
          <a:solidFill>
            <a:schemeClr val="bg1"/>
          </a:solidFill>
          <a:ln w="76200">
            <a:solidFill>
              <a:srgbClr val="4E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E5F2A"/>
                </a:solidFill>
              </a:rPr>
              <a:t>Roth</a:t>
            </a:r>
          </a:p>
          <a:p>
            <a:pPr algn="ctr"/>
            <a:r>
              <a:rPr lang="en-US" sz="2800" b="1" dirty="0">
                <a:solidFill>
                  <a:srgbClr val="4E5F2A"/>
                </a:solidFill>
              </a:rPr>
              <a:t>403(b)</a:t>
            </a:r>
          </a:p>
        </p:txBody>
      </p:sp>
      <p:sp>
        <p:nvSpPr>
          <p:cNvPr id="7" name="Oval 6">
            <a:extLst>
              <a:ext uri="{FF2B5EF4-FFF2-40B4-BE49-F238E27FC236}">
                <a16:creationId xmlns:a16="http://schemas.microsoft.com/office/drawing/2014/main" id="{66E3A5F5-EC47-B7C7-667C-237B08A226EA}"/>
              </a:ext>
            </a:extLst>
          </p:cNvPr>
          <p:cNvSpPr/>
          <p:nvPr/>
        </p:nvSpPr>
        <p:spPr>
          <a:xfrm>
            <a:off x="6691182" y="3361672"/>
            <a:ext cx="1828800" cy="1828800"/>
          </a:xfrm>
          <a:prstGeom prst="ellipse">
            <a:avLst/>
          </a:prstGeom>
          <a:solidFill>
            <a:schemeClr val="bg1"/>
          </a:solidFill>
          <a:ln w="76200">
            <a:solidFill>
              <a:srgbClr val="4E5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E5F2A"/>
                </a:solidFill>
              </a:rPr>
              <a:t>457(b)</a:t>
            </a:r>
          </a:p>
        </p:txBody>
      </p:sp>
      <p:sp>
        <p:nvSpPr>
          <p:cNvPr id="8" name="Rectangle 7">
            <a:extLst>
              <a:ext uri="{FF2B5EF4-FFF2-40B4-BE49-F238E27FC236}">
                <a16:creationId xmlns:a16="http://schemas.microsoft.com/office/drawing/2014/main" id="{7F22B419-FD75-47C3-A510-37FBE21CF1E6}"/>
              </a:ext>
            </a:extLst>
          </p:cNvPr>
          <p:cNvSpPr/>
          <p:nvPr/>
        </p:nvSpPr>
        <p:spPr bwMode="ltGray">
          <a:xfrm>
            <a:off x="790764" y="499693"/>
            <a:ext cx="4710056" cy="546147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2">
            <a:extLst>
              <a:ext uri="{FF2B5EF4-FFF2-40B4-BE49-F238E27FC236}">
                <a16:creationId xmlns:a16="http://schemas.microsoft.com/office/drawing/2014/main" id="{E43C7322-710C-06BE-C4FA-CB2DE56160D1}"/>
              </a:ext>
            </a:extLst>
          </p:cNvPr>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1090611" y="1836233"/>
            <a:ext cx="4346708" cy="40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D-ShadowLong.png">
            <a:extLst>
              <a:ext uri="{FF2B5EF4-FFF2-40B4-BE49-F238E27FC236}">
                <a16:creationId xmlns:a16="http://schemas.microsoft.com/office/drawing/2014/main" id="{55CDD53E-3601-29CF-DA9D-18EDFDF66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12" y="5944290"/>
            <a:ext cx="4806760" cy="321164"/>
          </a:xfrm>
          <a:prstGeom prst="rect">
            <a:avLst/>
          </a:prstGeom>
        </p:spPr>
      </p:pic>
      <p:pic>
        <p:nvPicPr>
          <p:cNvPr id="12" name="Picture 11">
            <a:extLst>
              <a:ext uri="{FF2B5EF4-FFF2-40B4-BE49-F238E27FC236}">
                <a16:creationId xmlns:a16="http://schemas.microsoft.com/office/drawing/2014/main" id="{DCFA7657-728F-ABFB-BAC8-E400BDCC757E}"/>
              </a:ext>
            </a:extLst>
          </p:cNvPr>
          <p:cNvPicPr>
            <a:picLocks noChangeAspect="1"/>
          </p:cNvPicPr>
          <p:nvPr/>
        </p:nvPicPr>
        <p:blipFill>
          <a:blip r:embed="rId7"/>
          <a:stretch>
            <a:fillRect/>
          </a:stretch>
        </p:blipFill>
        <p:spPr>
          <a:xfrm>
            <a:off x="1973489" y="661132"/>
            <a:ext cx="2580952" cy="1095238"/>
          </a:xfrm>
          <a:prstGeom prst="rect">
            <a:avLst/>
          </a:prstGeom>
        </p:spPr>
      </p:pic>
    </p:spTree>
    <p:custDataLst>
      <p:tags r:id="rId1"/>
    </p:custDataLst>
    <p:extLst>
      <p:ext uri="{BB962C8B-B14F-4D97-AF65-F5344CB8AC3E}">
        <p14:creationId xmlns:p14="http://schemas.microsoft.com/office/powerpoint/2010/main" val="1128382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1BB6442-E9A2-4DAA-B5AF-B269345C7469}"/>
              </a:ext>
            </a:extLst>
          </p:cNvPr>
          <p:cNvSpPr txBox="1">
            <a:spLocks/>
          </p:cNvSpPr>
          <p:nvPr/>
        </p:nvSpPr>
        <p:spPr>
          <a:xfrm>
            <a:off x="1781266" y="-995547"/>
            <a:ext cx="7984773" cy="9278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400" b="1" dirty="0">
                <a:solidFill>
                  <a:schemeClr val="bg1"/>
                </a:solidFill>
                <a:latin typeface="Arial" panose="020B0604020202020204" pitchFamily="34" charset="0"/>
                <a:ea typeface="MS PGothic" pitchFamily="34" charset="-128"/>
                <a:cs typeface="Arial" panose="020B0604020202020204" pitchFamily="34" charset="0"/>
              </a:rPr>
              <a:t>What if I already have an account?</a:t>
            </a:r>
          </a:p>
        </p:txBody>
      </p:sp>
      <p:grpSp>
        <p:nvGrpSpPr>
          <p:cNvPr id="14" name="Group 13">
            <a:extLst>
              <a:ext uri="{FF2B5EF4-FFF2-40B4-BE49-F238E27FC236}">
                <a16:creationId xmlns:a16="http://schemas.microsoft.com/office/drawing/2014/main" id="{69E58AC5-25CC-4269-9168-29596018F076}"/>
              </a:ext>
            </a:extLst>
          </p:cNvPr>
          <p:cNvGrpSpPr/>
          <p:nvPr/>
        </p:nvGrpSpPr>
        <p:grpSpPr>
          <a:xfrm>
            <a:off x="1962385" y="642847"/>
            <a:ext cx="8267230" cy="5558076"/>
            <a:chOff x="1772120" y="642847"/>
            <a:chExt cx="8267230" cy="5558076"/>
          </a:xfrm>
        </p:grpSpPr>
        <p:sp>
          <p:nvSpPr>
            <p:cNvPr id="4" name="Rectangle 3">
              <a:extLst>
                <a:ext uri="{FF2B5EF4-FFF2-40B4-BE49-F238E27FC236}">
                  <a16:creationId xmlns:a16="http://schemas.microsoft.com/office/drawing/2014/main" id="{8234490B-FFE0-4EF8-BDB4-004486B90500}"/>
                </a:ext>
              </a:extLst>
            </p:cNvPr>
            <p:cNvSpPr txBox="1">
              <a:spLocks noChangeArrowheads="1"/>
            </p:cNvSpPr>
            <p:nvPr/>
          </p:nvSpPr>
          <p:spPr>
            <a:xfrm>
              <a:off x="2152650" y="642847"/>
              <a:ext cx="7886700" cy="9278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charset="0"/>
                <a:buNone/>
                <a:defRPr/>
              </a:pPr>
              <a:r>
                <a:rPr lang="en-US" altLang="en-US" sz="2800" dirty="0">
                  <a:ea typeface="MS PGothic" pitchFamily="34" charset="-128"/>
                </a:rPr>
                <a:t>Other supplemental savings plan accounts can be rolled into Pension2.</a:t>
              </a:r>
              <a:endParaRPr lang="en-US" altLang="en-US" sz="3200" dirty="0">
                <a:ea typeface="MS PGothic" pitchFamily="34" charset="-128"/>
              </a:endParaRPr>
            </a:p>
          </p:txBody>
        </p:sp>
        <p:pic>
          <p:nvPicPr>
            <p:cNvPr id="6" name="Picture 5">
              <a:extLst>
                <a:ext uri="{FF2B5EF4-FFF2-40B4-BE49-F238E27FC236}">
                  <a16:creationId xmlns:a16="http://schemas.microsoft.com/office/drawing/2014/main" id="{FB3B0BCE-CA43-4ABF-A0E5-399F16189B42}"/>
                </a:ext>
              </a:extLst>
            </p:cNvPr>
            <p:cNvPicPr>
              <a:picLocks noChangeAspect="1"/>
            </p:cNvPicPr>
            <p:nvPr/>
          </p:nvPicPr>
          <p:blipFill>
            <a:blip r:embed="rId4">
              <a:biLevel thresh="25000"/>
            </a:blip>
            <a:stretch>
              <a:fillRect/>
            </a:stretch>
          </p:blipFill>
          <p:spPr>
            <a:xfrm>
              <a:off x="4581255" y="2187380"/>
              <a:ext cx="2844378" cy="2089747"/>
            </a:xfrm>
            <a:prstGeom prst="rect">
              <a:avLst/>
            </a:prstGeom>
          </p:spPr>
        </p:pic>
        <p:sp>
          <p:nvSpPr>
            <p:cNvPr id="7" name="Isosceles Triangle 6">
              <a:extLst>
                <a:ext uri="{FF2B5EF4-FFF2-40B4-BE49-F238E27FC236}">
                  <a16:creationId xmlns:a16="http://schemas.microsoft.com/office/drawing/2014/main" id="{CF88A5B3-FBB9-4D90-8C3C-62A8409A285C}"/>
                </a:ext>
              </a:extLst>
            </p:cNvPr>
            <p:cNvSpPr/>
            <p:nvPr/>
          </p:nvSpPr>
          <p:spPr>
            <a:xfrm>
              <a:off x="4471657" y="2225965"/>
              <a:ext cx="857780" cy="729525"/>
            </a:xfrm>
            <a:prstGeom prst="triangle">
              <a:avLst/>
            </a:prstGeom>
            <a:solidFill>
              <a:schemeClr val="bg1">
                <a:lumMod val="9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836E3-C17D-4359-B7D1-C9F7909459F8}"/>
                </a:ext>
              </a:extLst>
            </p:cNvPr>
            <p:cNvSpPr/>
            <p:nvPr/>
          </p:nvSpPr>
          <p:spPr>
            <a:xfrm>
              <a:off x="6692141" y="2225965"/>
              <a:ext cx="843090" cy="729525"/>
            </a:xfrm>
            <a:prstGeom prst="rect">
              <a:avLst/>
            </a:prstGeom>
            <a:solidFill>
              <a:srgbClr val="7CC244"/>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5D865F-BD1A-4EF3-80CB-482C5AAD0D17}"/>
                </a:ext>
              </a:extLst>
            </p:cNvPr>
            <p:cNvSpPr txBox="1"/>
            <p:nvPr/>
          </p:nvSpPr>
          <p:spPr>
            <a:xfrm>
              <a:off x="2253356" y="1989251"/>
              <a:ext cx="2942130" cy="1200329"/>
            </a:xfrm>
            <a:prstGeom prst="rect">
              <a:avLst/>
            </a:prstGeom>
            <a:noFill/>
          </p:spPr>
          <p:txBody>
            <a:bodyPr wrap="square" rtlCol="0">
              <a:spAutoFit/>
            </a:bodyPr>
            <a:lstStyle/>
            <a:p>
              <a:pPr algn="ctr"/>
              <a:r>
                <a:rPr lang="en-US" sz="2400" b="1" dirty="0"/>
                <a:t>Your</a:t>
              </a:r>
            </a:p>
            <a:p>
              <a:pPr algn="ctr"/>
              <a:r>
                <a:rPr lang="en-US" sz="2400" b="1" dirty="0"/>
                <a:t>current</a:t>
              </a:r>
            </a:p>
            <a:p>
              <a:pPr algn="ctr"/>
              <a:r>
                <a:rPr lang="en-US" sz="2400" b="1" dirty="0"/>
                <a:t>account</a:t>
              </a:r>
            </a:p>
          </p:txBody>
        </p:sp>
        <p:sp>
          <p:nvSpPr>
            <p:cNvPr id="11" name="TextBox 10">
              <a:extLst>
                <a:ext uri="{FF2B5EF4-FFF2-40B4-BE49-F238E27FC236}">
                  <a16:creationId xmlns:a16="http://schemas.microsoft.com/office/drawing/2014/main" id="{AC5D8381-B24E-4F74-804B-00CA4780B2B4}"/>
                </a:ext>
              </a:extLst>
            </p:cNvPr>
            <p:cNvSpPr txBox="1"/>
            <p:nvPr/>
          </p:nvSpPr>
          <p:spPr>
            <a:xfrm>
              <a:off x="6823909" y="2215416"/>
              <a:ext cx="2942130" cy="830997"/>
            </a:xfrm>
            <a:prstGeom prst="rect">
              <a:avLst/>
            </a:prstGeom>
            <a:noFill/>
          </p:spPr>
          <p:txBody>
            <a:bodyPr wrap="square" rtlCol="0">
              <a:spAutoFit/>
            </a:bodyPr>
            <a:lstStyle/>
            <a:p>
              <a:pPr algn="ctr"/>
              <a:r>
                <a:rPr lang="en-US" sz="2400" b="1" dirty="0"/>
                <a:t>CalSTRS</a:t>
              </a:r>
            </a:p>
            <a:p>
              <a:pPr algn="ctr"/>
              <a:r>
                <a:rPr lang="en-US" sz="2400" b="1" dirty="0"/>
                <a:t>Pension2</a:t>
              </a:r>
            </a:p>
          </p:txBody>
        </p:sp>
        <p:sp>
          <p:nvSpPr>
            <p:cNvPr id="12" name="Rectangle 11">
              <a:extLst>
                <a:ext uri="{FF2B5EF4-FFF2-40B4-BE49-F238E27FC236}">
                  <a16:creationId xmlns:a16="http://schemas.microsoft.com/office/drawing/2014/main" id="{7B744006-EF01-4541-9188-A0DD4A1DC88A}"/>
                </a:ext>
              </a:extLst>
            </p:cNvPr>
            <p:cNvSpPr/>
            <p:nvPr/>
          </p:nvSpPr>
          <p:spPr>
            <a:xfrm>
              <a:off x="1772120" y="4191356"/>
              <a:ext cx="8267229" cy="1051913"/>
            </a:xfrm>
            <a:prstGeom prst="rect">
              <a:avLst/>
            </a:prstGeom>
            <a:solidFill>
              <a:srgbClr val="758157"/>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Let us compare!</a:t>
              </a:r>
            </a:p>
            <a:p>
              <a:pPr algn="ctr"/>
              <a:r>
                <a:rPr lang="en-US" sz="2800" dirty="0">
                  <a:solidFill>
                    <a:schemeClr val="bg1"/>
                  </a:solidFill>
                  <a:latin typeface="Arial" panose="020B0604020202020204" pitchFamily="34" charset="0"/>
                  <a:cs typeface="Arial" panose="020B0604020202020204" pitchFamily="34" charset="0"/>
                </a:rPr>
                <a:t>Call</a:t>
              </a:r>
              <a:r>
                <a:rPr lang="en-US" sz="2800" b="1" dirty="0">
                  <a:solidFill>
                    <a:schemeClr val="bg1"/>
                  </a:solidFill>
                  <a:latin typeface="Arial" panose="020B0604020202020204" pitchFamily="34" charset="0"/>
                  <a:cs typeface="Arial" panose="020B0604020202020204" pitchFamily="34" charset="0"/>
                </a:rPr>
                <a:t> 888-394-2060 </a:t>
              </a:r>
              <a:r>
                <a:rPr lang="en-US" sz="2800" dirty="0">
                  <a:solidFill>
                    <a:schemeClr val="bg1"/>
                  </a:solidFill>
                  <a:latin typeface="Arial" panose="020B0604020202020204" pitchFamily="34" charset="0"/>
                  <a:cs typeface="Arial" panose="020B0604020202020204" pitchFamily="34" charset="0"/>
                </a:rPr>
                <a:t>for a statement comparison.</a:t>
              </a:r>
            </a:p>
          </p:txBody>
        </p:sp>
        <p:sp>
          <p:nvSpPr>
            <p:cNvPr id="13" name="TextBox 12">
              <a:extLst>
                <a:ext uri="{FF2B5EF4-FFF2-40B4-BE49-F238E27FC236}">
                  <a16:creationId xmlns:a16="http://schemas.microsoft.com/office/drawing/2014/main" id="{21AF2868-1B92-4BD3-8A0A-35C753F770B9}"/>
                </a:ext>
              </a:extLst>
            </p:cNvPr>
            <p:cNvSpPr txBox="1"/>
            <p:nvPr/>
          </p:nvSpPr>
          <p:spPr>
            <a:xfrm>
              <a:off x="2060094" y="5277593"/>
              <a:ext cx="7886700" cy="923330"/>
            </a:xfrm>
            <a:prstGeom prst="rect">
              <a:avLst/>
            </a:prstGeom>
            <a:noFill/>
          </p:spPr>
          <p:txBody>
            <a:bodyPr wrap="square" rtlCol="0">
              <a:spAutoFit/>
            </a:bodyPr>
            <a:lstStyle/>
            <a:p>
              <a:pPr algn="ctr"/>
              <a:r>
                <a:rPr lang="en-US" dirty="0"/>
                <a:t>Statement comparisons will be conducted by Voya Financial representatives working exclusively with Pension2. Their names and photos are listed at </a:t>
              </a:r>
              <a:r>
                <a:rPr lang="en-US" b="1" dirty="0">
                  <a:hlinkClick r:id="rId5">
                    <a:extLst>
                      <a:ext uri="{A12FA001-AC4F-418D-AE19-62706E023703}">
                        <ahyp:hlinkClr xmlns:ahyp="http://schemas.microsoft.com/office/drawing/2018/hyperlinkcolor" val="tx"/>
                      </a:ext>
                    </a:extLst>
                  </a:hlinkClick>
                </a:rPr>
                <a:t>CalSTRS.com/Trust-CalSTRS</a:t>
              </a:r>
              <a:r>
                <a:rPr lang="en-US" dirty="0"/>
                <a:t>.</a:t>
              </a:r>
            </a:p>
          </p:txBody>
        </p:sp>
      </p:grpSp>
      <p:pic>
        <p:nvPicPr>
          <p:cNvPr id="17" name="Picture 16">
            <a:extLst>
              <a:ext uri="{FF2B5EF4-FFF2-40B4-BE49-F238E27FC236}">
                <a16:creationId xmlns:a16="http://schemas.microsoft.com/office/drawing/2014/main" id="{1C042ECB-A3E5-4B0F-9CEA-2E641D555D3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8811228" flipV="1">
            <a:off x="5433040" y="1336956"/>
            <a:ext cx="1376695" cy="1293623"/>
          </a:xfrm>
          <a:prstGeom prst="rect">
            <a:avLst/>
          </a:prstGeom>
        </p:spPr>
      </p:pic>
    </p:spTree>
    <p:custDataLst>
      <p:tags r:id="rId1"/>
    </p:custDataLst>
    <p:extLst>
      <p:ext uri="{BB962C8B-B14F-4D97-AF65-F5344CB8AC3E}">
        <p14:creationId xmlns:p14="http://schemas.microsoft.com/office/powerpoint/2010/main" val="533179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DF89B74-C548-4AE3-1244-A716F217C125}"/>
              </a:ext>
            </a:extLst>
          </p:cNvPr>
          <p:cNvSpPr>
            <a:spLocks/>
          </p:cNvSpPr>
          <p:nvPr>
            <p:ph type="title"/>
          </p:nvPr>
        </p:nvSpPr>
        <p:spPr>
          <a:xfrm>
            <a:off x="2022094" y="200496"/>
            <a:ext cx="7886700" cy="549785"/>
          </a:xfrm>
        </p:spPr>
        <p:txBody>
          <a:bodyPr>
            <a:noAutofit/>
          </a:bodyPr>
          <a:lstStyle/>
          <a:p>
            <a:r>
              <a:rPr lang="en-US" sz="2800" b="1" dirty="0">
                <a:latin typeface="Arial" panose="020B0604020202020204" pitchFamily="34" charset="0"/>
                <a:cs typeface="Arial" panose="020B0604020202020204" pitchFamily="34" charset="0"/>
              </a:rPr>
              <a:t>Voya Representatives for CalSTRS Pension2</a:t>
            </a:r>
          </a:p>
        </p:txBody>
      </p:sp>
      <p:pic>
        <p:nvPicPr>
          <p:cNvPr id="6" name="Picture 5">
            <a:extLst>
              <a:ext uri="{FF2B5EF4-FFF2-40B4-BE49-F238E27FC236}">
                <a16:creationId xmlns:a16="http://schemas.microsoft.com/office/drawing/2014/main" id="{2469F41F-1593-12D2-31CD-A172C0AC1B62}"/>
              </a:ext>
            </a:extLst>
          </p:cNvPr>
          <p:cNvPicPr>
            <a:picLocks noChangeAspect="1"/>
          </p:cNvPicPr>
          <p:nvPr/>
        </p:nvPicPr>
        <p:blipFill rotWithShape="1">
          <a:blip r:embed="rId3"/>
          <a:srcRect r="70076"/>
          <a:stretch/>
        </p:blipFill>
        <p:spPr>
          <a:xfrm>
            <a:off x="3049582" y="832075"/>
            <a:ext cx="1206992" cy="1638206"/>
          </a:xfrm>
          <a:prstGeom prst="rect">
            <a:avLst/>
          </a:prstGeom>
          <a:ln w="38100">
            <a:solidFill>
              <a:schemeClr val="bg1"/>
            </a:solidFill>
          </a:ln>
        </p:spPr>
      </p:pic>
      <p:pic>
        <p:nvPicPr>
          <p:cNvPr id="7" name="Picture 6">
            <a:extLst>
              <a:ext uri="{FF2B5EF4-FFF2-40B4-BE49-F238E27FC236}">
                <a16:creationId xmlns:a16="http://schemas.microsoft.com/office/drawing/2014/main" id="{44A83A7A-A6E9-B7BE-F395-FB4F59A56CCB}"/>
              </a:ext>
            </a:extLst>
          </p:cNvPr>
          <p:cNvPicPr>
            <a:picLocks noChangeAspect="1"/>
          </p:cNvPicPr>
          <p:nvPr/>
        </p:nvPicPr>
        <p:blipFill>
          <a:blip r:embed="rId4"/>
          <a:srcRect l="903" r="903"/>
          <a:stretch/>
        </p:blipFill>
        <p:spPr>
          <a:xfrm>
            <a:off x="1222413" y="3465556"/>
            <a:ext cx="1206992" cy="1638206"/>
          </a:xfrm>
          <a:prstGeom prst="rect">
            <a:avLst/>
          </a:prstGeom>
          <a:ln w="38100">
            <a:solidFill>
              <a:schemeClr val="bg1"/>
            </a:solidFill>
          </a:ln>
        </p:spPr>
      </p:pic>
      <p:pic>
        <p:nvPicPr>
          <p:cNvPr id="8" name="Picture 7">
            <a:extLst>
              <a:ext uri="{FF2B5EF4-FFF2-40B4-BE49-F238E27FC236}">
                <a16:creationId xmlns:a16="http://schemas.microsoft.com/office/drawing/2014/main" id="{7E20FD63-C2B1-1131-CB84-340E0BE4F5EB}"/>
              </a:ext>
            </a:extLst>
          </p:cNvPr>
          <p:cNvPicPr>
            <a:picLocks noChangeAspect="1"/>
          </p:cNvPicPr>
          <p:nvPr/>
        </p:nvPicPr>
        <p:blipFill rotWithShape="1">
          <a:blip r:embed="rId3"/>
          <a:srcRect l="70076"/>
          <a:stretch/>
        </p:blipFill>
        <p:spPr>
          <a:xfrm>
            <a:off x="7289339" y="852199"/>
            <a:ext cx="1206992" cy="1638206"/>
          </a:xfrm>
          <a:prstGeom prst="rect">
            <a:avLst/>
          </a:prstGeom>
          <a:ln w="38100">
            <a:solidFill>
              <a:schemeClr val="bg1"/>
            </a:solidFill>
          </a:ln>
        </p:spPr>
      </p:pic>
      <p:pic>
        <p:nvPicPr>
          <p:cNvPr id="9" name="Picture 8">
            <a:extLst>
              <a:ext uri="{FF2B5EF4-FFF2-40B4-BE49-F238E27FC236}">
                <a16:creationId xmlns:a16="http://schemas.microsoft.com/office/drawing/2014/main" id="{179CA94D-3EE6-23AF-0A48-E73A4B82E7C1}"/>
              </a:ext>
            </a:extLst>
          </p:cNvPr>
          <p:cNvPicPr>
            <a:picLocks noChangeAspect="1"/>
          </p:cNvPicPr>
          <p:nvPr/>
        </p:nvPicPr>
        <p:blipFill>
          <a:blip r:embed="rId5"/>
          <a:srcRect l="882" r="882"/>
          <a:stretch/>
        </p:blipFill>
        <p:spPr>
          <a:xfrm>
            <a:off x="9220892" y="3465556"/>
            <a:ext cx="1206992" cy="1638206"/>
          </a:xfrm>
          <a:prstGeom prst="rect">
            <a:avLst/>
          </a:prstGeom>
          <a:ln w="38100">
            <a:solidFill>
              <a:schemeClr val="bg1"/>
            </a:solidFill>
          </a:ln>
        </p:spPr>
      </p:pic>
      <p:sp>
        <p:nvSpPr>
          <p:cNvPr id="10" name="TextBox 9">
            <a:extLst>
              <a:ext uri="{FF2B5EF4-FFF2-40B4-BE49-F238E27FC236}">
                <a16:creationId xmlns:a16="http://schemas.microsoft.com/office/drawing/2014/main" id="{5AAF8FB3-18BF-E6FE-BD0C-BB4FDCF3FC33}"/>
              </a:ext>
            </a:extLst>
          </p:cNvPr>
          <p:cNvSpPr txBox="1"/>
          <p:nvPr/>
        </p:nvSpPr>
        <p:spPr>
          <a:xfrm>
            <a:off x="3192472" y="2470281"/>
            <a:ext cx="2116984" cy="9387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Stephanie Henry</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Stephanie.Henry@voya.com</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Central Valley:</a:t>
            </a: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Fresno, Kern, Kings, Madera, Tulare, San Luis Obispo, Inyo</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 name="Graphic 11" descr="Email with solid fill">
            <a:extLst>
              <a:ext uri="{FF2B5EF4-FFF2-40B4-BE49-F238E27FC236}">
                <a16:creationId xmlns:a16="http://schemas.microsoft.com/office/drawing/2014/main" id="{70705C99-F5D5-EEDC-E867-2ABEC26CE8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49582" y="2656411"/>
            <a:ext cx="188109" cy="188109"/>
          </a:xfrm>
          <a:prstGeom prst="rect">
            <a:avLst/>
          </a:prstGeom>
        </p:spPr>
      </p:pic>
      <p:pic>
        <p:nvPicPr>
          <p:cNvPr id="13" name="Graphic 12" descr="Flag with solid fill">
            <a:extLst>
              <a:ext uri="{FF2B5EF4-FFF2-40B4-BE49-F238E27FC236}">
                <a16:creationId xmlns:a16="http://schemas.microsoft.com/office/drawing/2014/main" id="{E336BF8C-8CD6-6564-077E-A93351A7DE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9582" y="2890821"/>
            <a:ext cx="185221" cy="185221"/>
          </a:xfrm>
          <a:prstGeom prst="rect">
            <a:avLst/>
          </a:prstGeom>
        </p:spPr>
      </p:pic>
      <p:sp>
        <p:nvSpPr>
          <p:cNvPr id="14" name="TextBox 13">
            <a:extLst>
              <a:ext uri="{FF2B5EF4-FFF2-40B4-BE49-F238E27FC236}">
                <a16:creationId xmlns:a16="http://schemas.microsoft.com/office/drawing/2014/main" id="{6F351D06-BC30-A51F-05CF-865A24521F4B}"/>
              </a:ext>
            </a:extLst>
          </p:cNvPr>
          <p:cNvSpPr txBox="1"/>
          <p:nvPr/>
        </p:nvSpPr>
        <p:spPr>
          <a:xfrm>
            <a:off x="1377145" y="5120667"/>
            <a:ext cx="1925613" cy="6052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Santiago Gonzalez</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hlinkClick r:id="rId11"/>
              </a:rPr>
              <a:t>Santiago.Gonzalez@voya.com</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 Diego, Imperial, Riverside</a:t>
            </a:r>
          </a:p>
        </p:txBody>
      </p:sp>
      <p:pic>
        <p:nvPicPr>
          <p:cNvPr id="15" name="Graphic 14" descr="Email with solid fill">
            <a:extLst>
              <a:ext uri="{FF2B5EF4-FFF2-40B4-BE49-F238E27FC236}">
                <a16:creationId xmlns:a16="http://schemas.microsoft.com/office/drawing/2014/main" id="{349649E0-51B3-4CF7-E6C2-1DCF8D8CB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9038" y="5345089"/>
            <a:ext cx="188109" cy="188109"/>
          </a:xfrm>
          <a:prstGeom prst="rect">
            <a:avLst/>
          </a:prstGeom>
        </p:spPr>
      </p:pic>
      <p:sp>
        <p:nvSpPr>
          <p:cNvPr id="16" name="TextBox 15">
            <a:extLst>
              <a:ext uri="{FF2B5EF4-FFF2-40B4-BE49-F238E27FC236}">
                <a16:creationId xmlns:a16="http://schemas.microsoft.com/office/drawing/2014/main" id="{04E3C8CF-3772-3D52-5342-2DCAC8273525}"/>
              </a:ext>
            </a:extLst>
          </p:cNvPr>
          <p:cNvSpPr txBox="1"/>
          <p:nvPr/>
        </p:nvSpPr>
        <p:spPr>
          <a:xfrm>
            <a:off x="7491813" y="2506192"/>
            <a:ext cx="1709848" cy="7591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Aaron Ivey</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hlinkClick r:id="rId11"/>
              </a:rPr>
              <a:t>Aaron.Ivey@voya.com</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Sacramento Region, Northern California</a:t>
            </a:r>
          </a:p>
        </p:txBody>
      </p:sp>
      <p:pic>
        <p:nvPicPr>
          <p:cNvPr id="17" name="Graphic 16" descr="Email with solid fill">
            <a:extLst>
              <a:ext uri="{FF2B5EF4-FFF2-40B4-BE49-F238E27FC236}">
                <a16:creationId xmlns:a16="http://schemas.microsoft.com/office/drawing/2014/main" id="{37E057C6-7AC4-F2D2-E1E9-5E5F0F64B9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3705" y="2730614"/>
            <a:ext cx="188109" cy="188109"/>
          </a:xfrm>
          <a:prstGeom prst="rect">
            <a:avLst/>
          </a:prstGeom>
        </p:spPr>
      </p:pic>
      <p:pic>
        <p:nvPicPr>
          <p:cNvPr id="19" name="Graphic 18" descr="Flag with solid fill">
            <a:extLst>
              <a:ext uri="{FF2B5EF4-FFF2-40B4-BE49-F238E27FC236}">
                <a16:creationId xmlns:a16="http://schemas.microsoft.com/office/drawing/2014/main" id="{70D99ADF-83CF-50AC-B275-49A3906D9C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1442" y="5571822"/>
            <a:ext cx="185221" cy="185221"/>
          </a:xfrm>
          <a:prstGeom prst="rect">
            <a:avLst/>
          </a:prstGeom>
        </p:spPr>
      </p:pic>
      <p:pic>
        <p:nvPicPr>
          <p:cNvPr id="20" name="Graphic 19" descr="Flag with solid fill">
            <a:extLst>
              <a:ext uri="{FF2B5EF4-FFF2-40B4-BE49-F238E27FC236}">
                <a16:creationId xmlns:a16="http://schemas.microsoft.com/office/drawing/2014/main" id="{D1EA4C03-F996-CDC6-1C42-20916981F5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5197" y="2956666"/>
            <a:ext cx="185221" cy="185221"/>
          </a:xfrm>
          <a:prstGeom prst="rect">
            <a:avLst/>
          </a:prstGeom>
        </p:spPr>
      </p:pic>
      <p:sp>
        <p:nvSpPr>
          <p:cNvPr id="21" name="TextBox 20">
            <a:extLst>
              <a:ext uri="{FF2B5EF4-FFF2-40B4-BE49-F238E27FC236}">
                <a16:creationId xmlns:a16="http://schemas.microsoft.com/office/drawing/2014/main" id="{FA0E47BD-E57B-EC40-E139-CFF26016FC70}"/>
              </a:ext>
            </a:extLst>
          </p:cNvPr>
          <p:cNvSpPr txBox="1"/>
          <p:nvPr/>
        </p:nvSpPr>
        <p:spPr>
          <a:xfrm>
            <a:off x="9357021" y="5144377"/>
            <a:ext cx="1709848"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Jeff Kissiar</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hlinkClick r:id="rId12"/>
              </a:rPr>
              <a:t>Jeff.Kissiar@voya.com</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Sacramento Region,</a:t>
            </a: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Northern California</a:t>
            </a:r>
          </a:p>
        </p:txBody>
      </p:sp>
      <p:pic>
        <p:nvPicPr>
          <p:cNvPr id="23" name="Graphic 22" descr="Email with solid fill">
            <a:extLst>
              <a:ext uri="{FF2B5EF4-FFF2-40B4-BE49-F238E27FC236}">
                <a16:creationId xmlns:a16="http://schemas.microsoft.com/office/drawing/2014/main" id="{9CF3923C-EB23-B4E1-1000-0FB292D068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68913" y="5341367"/>
            <a:ext cx="188109" cy="188109"/>
          </a:xfrm>
          <a:prstGeom prst="rect">
            <a:avLst/>
          </a:prstGeom>
        </p:spPr>
      </p:pic>
      <p:pic>
        <p:nvPicPr>
          <p:cNvPr id="24" name="Graphic 23" descr="Flag with solid fill">
            <a:extLst>
              <a:ext uri="{FF2B5EF4-FFF2-40B4-BE49-F238E27FC236}">
                <a16:creationId xmlns:a16="http://schemas.microsoft.com/office/drawing/2014/main" id="{54C23A6F-121B-EECE-DA58-F12639E227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67273" y="5578166"/>
            <a:ext cx="185221" cy="185221"/>
          </a:xfrm>
          <a:prstGeom prst="rect">
            <a:avLst/>
          </a:prstGeom>
        </p:spPr>
      </p:pic>
      <p:sp>
        <p:nvSpPr>
          <p:cNvPr id="25" name="TextBox 24">
            <a:extLst>
              <a:ext uri="{FF2B5EF4-FFF2-40B4-BE49-F238E27FC236}">
                <a16:creationId xmlns:a16="http://schemas.microsoft.com/office/drawing/2014/main" id="{1703F0CA-9345-C9DF-6E90-310798512A10}"/>
              </a:ext>
            </a:extLst>
          </p:cNvPr>
          <p:cNvSpPr txBox="1"/>
          <p:nvPr/>
        </p:nvSpPr>
        <p:spPr>
          <a:xfrm>
            <a:off x="531707" y="6139453"/>
            <a:ext cx="477935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hlinkClick r:id="rId13">
                  <a:extLst>
                    <a:ext uri="{A12FA001-AC4F-418D-AE19-62706E023703}">
                      <ahyp:hlinkClr xmlns:ahyp="http://schemas.microsoft.com/office/drawing/2018/hyperlinkcolor" val="tx"/>
                    </a:ext>
                  </a:extLst>
                </a:hlinkClick>
              </a:rPr>
              <a:t>Verify your CalSTRS Representative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63C1"/>
                </a:solidFill>
                <a:effectLst/>
                <a:uLnTx/>
                <a:uFillTx/>
                <a:latin typeface="Arial" panose="020B0604020202020204"/>
                <a:ea typeface="+mn-ea"/>
                <a:cs typeface="+mn-cs"/>
                <a:hlinkClick r:id="rId13">
                  <a:extLst>
                    <a:ext uri="{A12FA001-AC4F-418D-AE19-62706E023703}">
                      <ahyp:hlinkClr xmlns:ahyp="http://schemas.microsoft.com/office/drawing/2018/hyperlinkcolor" val="tx"/>
                    </a:ext>
                  </a:extLst>
                </a:hlinkClick>
              </a:rPr>
              <a:t>www.calstrs.com/verify-your-calstrs-representative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26" name="Picture 25">
            <a:extLst>
              <a:ext uri="{FF2B5EF4-FFF2-40B4-BE49-F238E27FC236}">
                <a16:creationId xmlns:a16="http://schemas.microsoft.com/office/drawing/2014/main" id="{89358176-AECE-508F-8608-E30851300BCC}"/>
              </a:ext>
            </a:extLst>
          </p:cNvPr>
          <p:cNvPicPr>
            <a:picLocks noChangeAspect="1"/>
          </p:cNvPicPr>
          <p:nvPr/>
        </p:nvPicPr>
        <p:blipFill rotWithShape="1">
          <a:blip r:embed="rId14"/>
          <a:srcRect l="70178"/>
          <a:stretch/>
        </p:blipFill>
        <p:spPr>
          <a:xfrm>
            <a:off x="5472562" y="3510918"/>
            <a:ext cx="1206992" cy="1638206"/>
          </a:xfrm>
          <a:prstGeom prst="rect">
            <a:avLst/>
          </a:prstGeom>
          <a:ln w="38100">
            <a:solidFill>
              <a:schemeClr val="bg1"/>
            </a:solidFill>
          </a:ln>
        </p:spPr>
      </p:pic>
      <p:sp>
        <p:nvSpPr>
          <p:cNvPr id="27" name="TextBox 26">
            <a:extLst>
              <a:ext uri="{FF2B5EF4-FFF2-40B4-BE49-F238E27FC236}">
                <a16:creationId xmlns:a16="http://schemas.microsoft.com/office/drawing/2014/main" id="{D8CE908E-A978-33CC-EF81-3F357A0436BA}"/>
              </a:ext>
            </a:extLst>
          </p:cNvPr>
          <p:cNvSpPr txBox="1"/>
          <p:nvPr/>
        </p:nvSpPr>
        <p:spPr>
          <a:xfrm>
            <a:off x="5608691" y="5189739"/>
            <a:ext cx="1709848" cy="91307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Aren Yarian</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hlinkClick r:id="rId12"/>
              </a:rPr>
              <a:t>Aren.Yarian@voya.com</a:t>
            </a:r>
            <a:endPar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a:ea typeface="+mn-ea"/>
                <a:cs typeface="+mn-cs"/>
              </a:rPr>
              <a:t>Los Angeles, Ventura, Santa Barbara, San Luis Obispo, Orange County</a:t>
            </a:r>
          </a:p>
        </p:txBody>
      </p:sp>
      <p:pic>
        <p:nvPicPr>
          <p:cNvPr id="28" name="Graphic 27" descr="Email with solid fill">
            <a:extLst>
              <a:ext uri="{FF2B5EF4-FFF2-40B4-BE49-F238E27FC236}">
                <a16:creationId xmlns:a16="http://schemas.microsoft.com/office/drawing/2014/main" id="{608F8D77-4E51-D8F4-80CF-33AAD05A94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0583" y="5386729"/>
            <a:ext cx="188109" cy="188109"/>
          </a:xfrm>
          <a:prstGeom prst="rect">
            <a:avLst/>
          </a:prstGeom>
        </p:spPr>
      </p:pic>
      <p:pic>
        <p:nvPicPr>
          <p:cNvPr id="29" name="Graphic 28" descr="Flag with solid fill">
            <a:extLst>
              <a:ext uri="{FF2B5EF4-FFF2-40B4-BE49-F238E27FC236}">
                <a16:creationId xmlns:a16="http://schemas.microsoft.com/office/drawing/2014/main" id="{FF130A0D-E859-0E2E-7C5E-D0110B92F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18943" y="5623528"/>
            <a:ext cx="185221" cy="185221"/>
          </a:xfrm>
          <a:prstGeom prst="rect">
            <a:avLst/>
          </a:prstGeom>
        </p:spPr>
      </p:pic>
    </p:spTree>
    <p:extLst>
      <p:ext uri="{BB962C8B-B14F-4D97-AF65-F5344CB8AC3E}">
        <p14:creationId xmlns:p14="http://schemas.microsoft.com/office/powerpoint/2010/main" val="184399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5F52-345A-097D-E764-C9648D4EEB2A}"/>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F609A26-200B-6D9B-108B-94AFCDE2FB44}"/>
              </a:ext>
            </a:extLst>
          </p:cNvPr>
          <p:cNvSpPr/>
          <p:nvPr/>
        </p:nvSpPr>
        <p:spPr>
          <a:xfrm>
            <a:off x="7921660" y="3610858"/>
            <a:ext cx="2381251" cy="2843212"/>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18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799563" y="365125"/>
            <a:ext cx="8602015" cy="1103067"/>
          </a:xfrm>
        </p:spPr>
        <p:txBody>
          <a:bodyPr/>
          <a:lstStyle/>
          <a:p>
            <a:r>
              <a:rPr lang="en-US" b="1" dirty="0"/>
              <a:t>Retirement Benefits Calculator</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1"/>
          </p:nvPr>
        </p:nvSpPr>
        <p:spPr>
          <a:xfrm>
            <a:off x="6687355" y="1818729"/>
            <a:ext cx="4876800" cy="4125455"/>
          </a:xfrm>
        </p:spPr>
        <p:txBody>
          <a:bodyPr anchor="ctr">
            <a:normAutofit/>
          </a:bodyPr>
          <a:lstStyle/>
          <a:p>
            <a:r>
              <a:rPr lang="en-US" dirty="0"/>
              <a:t>Generate a retirement benefit estimate.</a:t>
            </a:r>
          </a:p>
          <a:p>
            <a:pPr marL="0" indent="0">
              <a:buNone/>
            </a:pPr>
            <a:endParaRPr lang="en-US" sz="1200" dirty="0"/>
          </a:p>
          <a:p>
            <a:r>
              <a:rPr lang="en-US" dirty="0"/>
              <a:t>Customize your estimate by adding sick leave credit.</a:t>
            </a:r>
          </a:p>
          <a:p>
            <a:pPr marL="0" indent="0">
              <a:buNone/>
            </a:pPr>
            <a:endParaRPr lang="en-US" sz="1200" dirty="0"/>
          </a:p>
          <a:p>
            <a:r>
              <a:rPr lang="en-US" dirty="0"/>
              <a:t>See how your benefit is impacted by working more or receiving a raise.</a:t>
            </a:r>
          </a:p>
        </p:txBody>
      </p:sp>
      <p:pic>
        <p:nvPicPr>
          <p:cNvPr id="2" name="Picture 1">
            <a:extLst>
              <a:ext uri="{FF2B5EF4-FFF2-40B4-BE49-F238E27FC236}">
                <a16:creationId xmlns:a16="http://schemas.microsoft.com/office/drawing/2014/main" id="{0D994808-A7AD-30FC-A59B-A3654EDFDC05}"/>
              </a:ext>
            </a:extLst>
          </p:cNvPr>
          <p:cNvPicPr>
            <a:picLocks noChangeAspect="1"/>
          </p:cNvPicPr>
          <p:nvPr/>
        </p:nvPicPr>
        <p:blipFill rotWithShape="1">
          <a:blip r:embed="rId4">
            <a:extLst>
              <a:ext uri="{28A0092B-C50C-407E-A947-70E740481C1C}">
                <a14:useLocalDpi xmlns:a14="http://schemas.microsoft.com/office/drawing/2010/main" val="0"/>
              </a:ext>
            </a:extLst>
          </a:blip>
          <a:srcRect l="17657" r="17657"/>
          <a:stretch/>
        </p:blipFill>
        <p:spPr>
          <a:xfrm>
            <a:off x="1402580" y="1962615"/>
            <a:ext cx="5087429" cy="382545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9895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E5F2A"/>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386667F-00B3-4D03-949C-6EC3EBA6AD96}"/>
              </a:ext>
            </a:extLst>
          </p:cNvPr>
          <p:cNvSpPr>
            <a:spLocks noGrp="1"/>
          </p:cNvSpPr>
          <p:nvPr>
            <p:ph type="title"/>
          </p:nvPr>
        </p:nvSpPr>
        <p:spPr>
          <a:xfrm>
            <a:off x="252412" y="566639"/>
            <a:ext cx="11291888" cy="994172"/>
          </a:xfrm>
        </p:spPr>
        <p:txBody>
          <a:bodyPr>
            <a:normAutofit fontScale="90000"/>
          </a:bodyPr>
          <a:lstStyle/>
          <a:p>
            <a:r>
              <a:rPr lang="en-US">
                <a:solidFill>
                  <a:schemeClr val="bg1"/>
                </a:solidFill>
              </a:rPr>
              <a:t>Trust</a:t>
            </a:r>
            <a:r>
              <a:rPr lang="en-US" sz="3600">
                <a:solidFill>
                  <a:schemeClr val="bg1"/>
                </a:solidFill>
              </a:rPr>
              <a:t>     		     , </a:t>
            </a:r>
            <a:r>
              <a:rPr lang="en-US">
                <a:solidFill>
                  <a:schemeClr val="bg1"/>
                </a:solidFill>
              </a:rPr>
              <a:t>not impersonators </a:t>
            </a:r>
            <a:br>
              <a:rPr lang="en-US" sz="3600">
                <a:solidFill>
                  <a:schemeClr val="bg1"/>
                </a:solidFill>
              </a:rPr>
            </a:br>
            <a:endParaRPr lang="en-US" sz="3600">
              <a:solidFill>
                <a:schemeClr val="bg1"/>
              </a:solidFill>
            </a:endParaRPr>
          </a:p>
        </p:txBody>
      </p:sp>
      <p:sp>
        <p:nvSpPr>
          <p:cNvPr id="3" name="Content Placeholder 2">
            <a:extLst>
              <a:ext uri="{FF2B5EF4-FFF2-40B4-BE49-F238E27FC236}">
                <a16:creationId xmlns:a16="http://schemas.microsoft.com/office/drawing/2014/main" id="{5C087151-367F-C344-94E2-7D5BEF78286B}"/>
              </a:ext>
            </a:extLst>
          </p:cNvPr>
          <p:cNvSpPr>
            <a:spLocks noGrp="1"/>
          </p:cNvSpPr>
          <p:nvPr>
            <p:ph idx="1"/>
          </p:nvPr>
        </p:nvSpPr>
        <p:spPr>
          <a:xfrm>
            <a:off x="528637" y="1560810"/>
            <a:ext cx="7862889" cy="5049541"/>
          </a:xfrm>
        </p:spPr>
        <p:txBody>
          <a:bodyPr>
            <a:normAutofit/>
          </a:bodyPr>
          <a:lstStyle/>
          <a:p>
            <a:pPr marL="0" indent="0">
              <a:buNone/>
            </a:pPr>
            <a:r>
              <a:rPr lang="en-US" dirty="0">
                <a:solidFill>
                  <a:schemeClr val="bg1"/>
                </a:solidFill>
              </a:rPr>
              <a:t>CalSTRS authorized representatives:</a:t>
            </a:r>
          </a:p>
          <a:p>
            <a:r>
              <a:rPr lang="en-US" dirty="0">
                <a:solidFill>
                  <a:schemeClr val="bg1"/>
                </a:solidFill>
              </a:rPr>
              <a:t>Have access to your CalSTRS or Pension2</a:t>
            </a:r>
            <a:r>
              <a:rPr lang="en-US" baseline="30000" dirty="0">
                <a:solidFill>
                  <a:schemeClr val="bg1"/>
                </a:solidFill>
              </a:rPr>
              <a:t>®</a:t>
            </a:r>
            <a:r>
              <a:rPr lang="en-US" dirty="0">
                <a:solidFill>
                  <a:schemeClr val="bg1"/>
                </a:solidFill>
              </a:rPr>
              <a:t> account information.</a:t>
            </a:r>
            <a:br>
              <a:rPr lang="en-US" dirty="0">
                <a:solidFill>
                  <a:schemeClr val="bg1"/>
                </a:solidFill>
              </a:rPr>
            </a:br>
            <a:endParaRPr lang="en-US" dirty="0">
              <a:solidFill>
                <a:schemeClr val="bg1"/>
              </a:solidFill>
            </a:endParaRPr>
          </a:p>
          <a:p>
            <a:pPr marL="0" indent="0">
              <a:buNone/>
            </a:pPr>
            <a:r>
              <a:rPr lang="en-US" dirty="0">
                <a:solidFill>
                  <a:schemeClr val="bg1"/>
                </a:solidFill>
              </a:rPr>
              <a:t>Some Voya Financial representatives work exclusively with Pension2</a:t>
            </a:r>
            <a:r>
              <a:rPr lang="en-US" baseline="30000" dirty="0">
                <a:solidFill>
                  <a:schemeClr val="bg1"/>
                </a:solidFill>
              </a:rPr>
              <a:t>®</a:t>
            </a:r>
            <a:r>
              <a:rPr lang="en-US" dirty="0">
                <a:solidFill>
                  <a:schemeClr val="bg1"/>
                </a:solidFill>
              </a:rPr>
              <a:t>. </a:t>
            </a:r>
            <a:br>
              <a:rPr lang="en-US" dirty="0">
                <a:solidFill>
                  <a:schemeClr val="bg1"/>
                </a:solidFill>
              </a:rPr>
            </a:br>
            <a:r>
              <a:rPr lang="en-US" dirty="0">
                <a:solidFill>
                  <a:schemeClr val="bg1"/>
                </a:solidFill>
              </a:rPr>
              <a:t>Their names and photos are listed at </a:t>
            </a:r>
            <a:r>
              <a:rPr lang="en-US" b="1" u="sng" dirty="0">
                <a:solidFill>
                  <a:schemeClr val="bg1"/>
                </a:solidFill>
                <a:hlinkClick r:id="rId4">
                  <a:extLst>
                    <a:ext uri="{A12FA001-AC4F-418D-AE19-62706E023703}">
                      <ahyp:hlinkClr xmlns:ahyp="http://schemas.microsoft.com/office/drawing/2018/hyperlinkcolor" val="tx"/>
                    </a:ext>
                  </a:extLst>
                </a:hlinkClick>
              </a:rPr>
              <a:t>CalSTRS.com/Trust-CalSTRS</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To verify a CalSTRS representative, contact us at </a:t>
            </a:r>
            <a:r>
              <a:rPr lang="en-US" b="1" dirty="0">
                <a:solidFill>
                  <a:schemeClr val="bg1"/>
                </a:solidFill>
              </a:rPr>
              <a:t>888-394-2060</a:t>
            </a:r>
            <a:r>
              <a:rPr lang="en-US" dirty="0">
                <a:solidFill>
                  <a:schemeClr val="bg1"/>
                </a:solidFill>
              </a:rPr>
              <a:t> or </a:t>
            </a:r>
            <a:r>
              <a:rPr lang="en-US" b="1" dirty="0">
                <a:solidFill>
                  <a:schemeClr val="bg1"/>
                </a:solidFill>
              </a:rPr>
              <a:t>RepCheck@CalSTRS.com</a:t>
            </a:r>
            <a:r>
              <a:rPr lang="en-US" dirty="0">
                <a:solidFill>
                  <a:schemeClr val="bg1"/>
                </a:solidFill>
              </a:rPr>
              <a:t>.</a:t>
            </a:r>
          </a:p>
          <a:p>
            <a:pPr marL="0" indent="0">
              <a:buNone/>
            </a:pPr>
            <a:endParaRPr lang="en-US" dirty="0">
              <a:solidFill>
                <a:schemeClr val="bg1"/>
              </a:solidFill>
            </a:endParaRPr>
          </a:p>
          <a:p>
            <a:endParaRPr lang="en-US" dirty="0"/>
          </a:p>
        </p:txBody>
      </p:sp>
      <p:pic>
        <p:nvPicPr>
          <p:cNvPr id="11" name="Picture 10" descr="A close up of a logo&#10;&#10;Description automatically generated">
            <a:extLst>
              <a:ext uri="{FF2B5EF4-FFF2-40B4-BE49-F238E27FC236}">
                <a16:creationId xmlns:a16="http://schemas.microsoft.com/office/drawing/2014/main" id="{73A21616-185B-4F6F-A599-32E7DDD7A085}"/>
              </a:ext>
            </a:extLst>
          </p:cNvPr>
          <p:cNvPicPr>
            <a:picLocks noChangeAspect="1"/>
          </p:cNvPicPr>
          <p:nvPr/>
        </p:nvPicPr>
        <p:blipFill>
          <a:blip r:embed="rId5"/>
          <a:stretch>
            <a:fillRect/>
          </a:stretch>
        </p:blipFill>
        <p:spPr>
          <a:xfrm>
            <a:off x="1608027" y="525699"/>
            <a:ext cx="2078151" cy="550429"/>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4C17742F-1CF0-460D-9C9E-DDF7D82B2016}"/>
              </a:ext>
            </a:extLst>
          </p:cNvPr>
          <p:cNvPicPr>
            <a:picLocks noChangeAspect="1"/>
          </p:cNvPicPr>
          <p:nvPr/>
        </p:nvPicPr>
        <p:blipFill>
          <a:blip r:embed="rId6"/>
          <a:stretch>
            <a:fillRect/>
          </a:stretch>
        </p:blipFill>
        <p:spPr>
          <a:xfrm>
            <a:off x="8352517" y="2560429"/>
            <a:ext cx="3475971" cy="4267529"/>
          </a:xfrm>
          <a:prstGeom prst="rect">
            <a:avLst/>
          </a:prstGeom>
        </p:spPr>
      </p:pic>
    </p:spTree>
    <p:custDataLst>
      <p:tags r:id="rId1"/>
    </p:custDataLst>
    <p:extLst>
      <p:ext uri="{BB962C8B-B14F-4D97-AF65-F5344CB8AC3E}">
        <p14:creationId xmlns:p14="http://schemas.microsoft.com/office/powerpoint/2010/main" val="40634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2B72-D111-4863-A218-BAF61701FBE3}"/>
              </a:ext>
            </a:extLst>
          </p:cNvPr>
          <p:cNvSpPr>
            <a:spLocks noGrp="1"/>
          </p:cNvSpPr>
          <p:nvPr>
            <p:ph type="title"/>
          </p:nvPr>
        </p:nvSpPr>
        <p:spPr>
          <a:xfrm>
            <a:off x="3316224" y="1781965"/>
            <a:ext cx="5559552" cy="3692297"/>
          </a:xfrm>
        </p:spPr>
        <p:txBody>
          <a:bodyPr>
            <a:noAutofit/>
          </a:bodyPr>
          <a:lstStyle/>
          <a:p>
            <a:r>
              <a:rPr lang="en-US" sz="4800" b="1" dirty="0"/>
              <a:t>View your </a:t>
            </a:r>
            <a:r>
              <a:rPr lang="en-US" sz="4800" b="1" i="1" dirty="0"/>
              <a:t>Retirement Progress Report </a:t>
            </a:r>
            <a:r>
              <a:rPr lang="en-US" sz="4800" b="1" dirty="0"/>
              <a:t>in your </a:t>
            </a:r>
            <a:r>
              <a:rPr lang="en-US" sz="4800" b="1" i="1" dirty="0"/>
              <a:t>myCalSTRS</a:t>
            </a:r>
            <a:r>
              <a:rPr lang="en-US" sz="4800" b="1" dirty="0"/>
              <a:t> account.</a:t>
            </a:r>
          </a:p>
        </p:txBody>
      </p:sp>
    </p:spTree>
    <p:custDataLst>
      <p:tags r:id="rId1"/>
    </p:custDataLst>
    <p:extLst>
      <p:ext uri="{BB962C8B-B14F-4D97-AF65-F5344CB8AC3E}">
        <p14:creationId xmlns:p14="http://schemas.microsoft.com/office/powerpoint/2010/main" val="3763714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02E832-9B48-1497-78A2-09FACD3DD5C4}"/>
              </a:ext>
            </a:extLst>
          </p:cNvPr>
          <p:cNvGrpSpPr/>
          <p:nvPr/>
        </p:nvGrpSpPr>
        <p:grpSpPr>
          <a:xfrm>
            <a:off x="0" y="0"/>
            <a:ext cx="12192000" cy="6858000"/>
            <a:chOff x="0" y="0"/>
            <a:chExt cx="12192000" cy="6858000"/>
          </a:xfrm>
        </p:grpSpPr>
        <p:pic>
          <p:nvPicPr>
            <p:cNvPr id="2" name="Picture 1" descr="Graphical user interface, website&#10;&#10;Description automatically generated">
              <a:extLst>
                <a:ext uri="{FF2B5EF4-FFF2-40B4-BE49-F238E27FC236}">
                  <a16:creationId xmlns:a16="http://schemas.microsoft.com/office/drawing/2014/main" id="{285FE840-3073-47D6-A446-5F2B759B276B}"/>
                </a:ext>
              </a:extLst>
            </p:cNvPr>
            <p:cNvPicPr>
              <a:picLocks noChangeAspect="1"/>
            </p:cNvPicPr>
            <p:nvPr/>
          </p:nvPicPr>
          <p:blipFill rotWithShape="1">
            <a:blip r:embed="rId4">
              <a:extLst>
                <a:ext uri="{28A0092B-C50C-407E-A947-70E740481C1C}">
                  <a14:useLocalDpi xmlns:a14="http://schemas.microsoft.com/office/drawing/2010/main" val="0"/>
                </a:ext>
              </a:extLst>
            </a:blip>
            <a:srcRect l="8200" r="8200" b="19463"/>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DC1F92D-B56A-7D32-0E38-6DEBD8C3619A}"/>
                </a:ext>
              </a:extLst>
            </p:cNvPr>
            <p:cNvPicPr>
              <a:picLocks noChangeAspect="1"/>
            </p:cNvPicPr>
            <p:nvPr/>
          </p:nvPicPr>
          <p:blipFill>
            <a:blip r:embed="rId5"/>
            <a:stretch>
              <a:fillRect/>
            </a:stretch>
          </p:blipFill>
          <p:spPr>
            <a:xfrm>
              <a:off x="1790111" y="3218598"/>
              <a:ext cx="2837258" cy="2497255"/>
            </a:xfrm>
            <a:prstGeom prst="rect">
              <a:avLst/>
            </a:prstGeom>
          </p:spPr>
        </p:pic>
        <p:pic>
          <p:nvPicPr>
            <p:cNvPr id="7" name="Picture 6">
              <a:extLst>
                <a:ext uri="{FF2B5EF4-FFF2-40B4-BE49-F238E27FC236}">
                  <a16:creationId xmlns:a16="http://schemas.microsoft.com/office/drawing/2014/main" id="{CD445F59-B1CD-3F17-8619-254D2311B02B}"/>
                </a:ext>
              </a:extLst>
            </p:cNvPr>
            <p:cNvPicPr>
              <a:picLocks noChangeAspect="1"/>
            </p:cNvPicPr>
            <p:nvPr/>
          </p:nvPicPr>
          <p:blipFill>
            <a:blip r:embed="rId6"/>
            <a:stretch>
              <a:fillRect/>
            </a:stretch>
          </p:blipFill>
          <p:spPr>
            <a:xfrm>
              <a:off x="1817845" y="5732705"/>
              <a:ext cx="2809524" cy="619048"/>
            </a:xfrm>
            <a:prstGeom prst="rect">
              <a:avLst/>
            </a:prstGeom>
          </p:spPr>
        </p:pic>
      </p:grpSp>
      <p:sp>
        <p:nvSpPr>
          <p:cNvPr id="6" name="Rectangle: Rounded Corners 5">
            <a:extLst>
              <a:ext uri="{FF2B5EF4-FFF2-40B4-BE49-F238E27FC236}">
                <a16:creationId xmlns:a16="http://schemas.microsoft.com/office/drawing/2014/main" id="{2AEAE5D8-8FC7-4A5D-8D69-31516891FD63}"/>
              </a:ext>
            </a:extLst>
          </p:cNvPr>
          <p:cNvSpPr/>
          <p:nvPr/>
        </p:nvSpPr>
        <p:spPr>
          <a:xfrm>
            <a:off x="1837003" y="3218598"/>
            <a:ext cx="2590800" cy="781051"/>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7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20BECA-DE5B-F76F-FB16-2D1EEFD523BD}"/>
              </a:ext>
            </a:extLst>
          </p:cNvPr>
          <p:cNvPicPr>
            <a:picLocks noChangeAspect="1"/>
          </p:cNvPicPr>
          <p:nvPr/>
        </p:nvPicPr>
        <p:blipFill rotWithShape="1">
          <a:blip r:embed="rId4"/>
          <a:srcRect l="6764" r="6764"/>
          <a:stretch/>
        </p:blipFill>
        <p:spPr>
          <a:xfrm>
            <a:off x="0" y="0"/>
            <a:ext cx="12192000" cy="6858000"/>
          </a:xfrm>
          <a:prstGeom prst="rect">
            <a:avLst/>
          </a:prstGeom>
          <a:solidFill>
            <a:schemeClr val="bg1"/>
          </a:solidFill>
          <a:ln>
            <a:solidFill>
              <a:schemeClr val="bg1"/>
            </a:solidFill>
          </a:ln>
        </p:spPr>
      </p:pic>
      <p:sp>
        <p:nvSpPr>
          <p:cNvPr id="6" name="Rectangle: Rounded Corners 5">
            <a:extLst>
              <a:ext uri="{FF2B5EF4-FFF2-40B4-BE49-F238E27FC236}">
                <a16:creationId xmlns:a16="http://schemas.microsoft.com/office/drawing/2014/main" id="{C8A63D00-DC7F-937D-3AED-3C4FF60CF084}"/>
              </a:ext>
            </a:extLst>
          </p:cNvPr>
          <p:cNvSpPr/>
          <p:nvPr/>
        </p:nvSpPr>
        <p:spPr>
          <a:xfrm>
            <a:off x="1683945" y="5588229"/>
            <a:ext cx="8357004" cy="253498"/>
          </a:xfrm>
          <a:prstGeom prst="roundRect">
            <a:avLst>
              <a:gd name="adj" fmla="val 5401"/>
            </a:avLst>
          </a:prstGeom>
          <a:solidFill>
            <a:srgbClr val="BCA6B7">
              <a:alpha val="15000"/>
            </a:srgbClr>
          </a:solidFill>
          <a:ln w="38100">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12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D902-2002-4AB9-8014-A804C5A05AE9}"/>
              </a:ext>
            </a:extLst>
          </p:cNvPr>
          <p:cNvSpPr>
            <a:spLocks noGrp="1"/>
          </p:cNvSpPr>
          <p:nvPr>
            <p:ph type="title"/>
          </p:nvPr>
        </p:nvSpPr>
        <p:spPr>
          <a:xfrm>
            <a:off x="851079" y="365125"/>
            <a:ext cx="9542172" cy="1103067"/>
          </a:xfrm>
        </p:spPr>
        <p:txBody>
          <a:bodyPr/>
          <a:lstStyle/>
          <a:p>
            <a:r>
              <a:rPr lang="en-US" b="1" dirty="0"/>
              <a:t>Your Retirement Progress Report</a:t>
            </a:r>
          </a:p>
        </p:txBody>
      </p:sp>
      <p:sp>
        <p:nvSpPr>
          <p:cNvPr id="4" name="Content Placeholder 3">
            <a:extLst>
              <a:ext uri="{FF2B5EF4-FFF2-40B4-BE49-F238E27FC236}">
                <a16:creationId xmlns:a16="http://schemas.microsoft.com/office/drawing/2014/main" id="{6C17BC8B-9479-48D6-9367-DE2B3949E856}"/>
              </a:ext>
            </a:extLst>
          </p:cNvPr>
          <p:cNvSpPr>
            <a:spLocks noGrp="1"/>
          </p:cNvSpPr>
          <p:nvPr>
            <p:ph sz="half" idx="1"/>
          </p:nvPr>
        </p:nvSpPr>
        <p:spPr>
          <a:xfrm>
            <a:off x="5742870" y="1846742"/>
            <a:ext cx="4790361" cy="3525361"/>
          </a:xfrm>
        </p:spPr>
        <p:txBody>
          <a:bodyPr anchor="ctr"/>
          <a:lstStyle/>
          <a:p>
            <a:r>
              <a:rPr lang="en-US" dirty="0"/>
              <a:t>Membership and benefit information.</a:t>
            </a:r>
          </a:p>
          <a:p>
            <a:pPr marL="0" indent="0">
              <a:buNone/>
            </a:pPr>
            <a:endParaRPr lang="en-US" sz="1200" dirty="0"/>
          </a:p>
          <a:p>
            <a:r>
              <a:rPr lang="en-US" dirty="0"/>
              <a:t>Service credit and account balances.</a:t>
            </a:r>
          </a:p>
          <a:p>
            <a:pPr marL="0" indent="0">
              <a:buNone/>
            </a:pPr>
            <a:endParaRPr lang="en-US" sz="1200" dirty="0"/>
          </a:p>
          <a:p>
            <a:r>
              <a:rPr lang="en-US" dirty="0"/>
              <a:t>Employer reporting.</a:t>
            </a:r>
          </a:p>
        </p:txBody>
      </p:sp>
      <p:pic>
        <p:nvPicPr>
          <p:cNvPr id="3" name="Picture 2">
            <a:extLst>
              <a:ext uri="{FF2B5EF4-FFF2-40B4-BE49-F238E27FC236}">
                <a16:creationId xmlns:a16="http://schemas.microsoft.com/office/drawing/2014/main" id="{B32FB725-AB6F-C782-C126-2E45C1073EE0}"/>
              </a:ext>
            </a:extLst>
          </p:cNvPr>
          <p:cNvPicPr>
            <a:picLocks noChangeAspect="1"/>
          </p:cNvPicPr>
          <p:nvPr/>
        </p:nvPicPr>
        <p:blipFill>
          <a:blip r:embed="rId4"/>
          <a:srcRect/>
          <a:stretch/>
        </p:blipFill>
        <p:spPr>
          <a:xfrm>
            <a:off x="1735229" y="1796150"/>
            <a:ext cx="3340605" cy="4452515"/>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2646382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57EDBB-7CA9-BC1E-71BB-D069F771F0E9}"/>
              </a:ext>
            </a:extLst>
          </p:cNvPr>
          <p:cNvPicPr>
            <a:picLocks noChangeAspect="1"/>
          </p:cNvPicPr>
          <p:nvPr/>
        </p:nvPicPr>
        <p:blipFill>
          <a:blip r:embed="rId4"/>
          <a:stretch>
            <a:fillRect/>
          </a:stretch>
        </p:blipFill>
        <p:spPr>
          <a:xfrm>
            <a:off x="1635522" y="493299"/>
            <a:ext cx="9600812" cy="5928922"/>
          </a:xfrm>
          <a:prstGeom prst="rect">
            <a:avLst/>
          </a:prstGeom>
        </p:spPr>
      </p:pic>
      <p:sp>
        <p:nvSpPr>
          <p:cNvPr id="10" name="Rectangle: Rounded Corners 9">
            <a:extLst>
              <a:ext uri="{FF2B5EF4-FFF2-40B4-BE49-F238E27FC236}">
                <a16:creationId xmlns:a16="http://schemas.microsoft.com/office/drawing/2014/main" id="{610E3F03-E217-ECA3-580A-619B94BFB84E}"/>
              </a:ext>
            </a:extLst>
          </p:cNvPr>
          <p:cNvSpPr/>
          <p:nvPr/>
        </p:nvSpPr>
        <p:spPr>
          <a:xfrm>
            <a:off x="1795625" y="648275"/>
            <a:ext cx="4152484" cy="566739"/>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A4D698F-288D-17F4-E4D9-E8234E7D7836}"/>
              </a:ext>
            </a:extLst>
          </p:cNvPr>
          <p:cNvSpPr/>
          <p:nvPr/>
        </p:nvSpPr>
        <p:spPr>
          <a:xfrm>
            <a:off x="1745348" y="3198256"/>
            <a:ext cx="9326880" cy="933451"/>
          </a:xfrm>
          <a:prstGeom prst="roundRect">
            <a:avLst>
              <a:gd name="adj" fmla="val 5401"/>
            </a:avLst>
          </a:prstGeom>
          <a:solidFill>
            <a:srgbClr val="53612D">
              <a:alpha val="15000"/>
            </a:srgbClr>
          </a:solidFill>
          <a:ln w="25400">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0C4D74C-34D1-8005-1774-EED9BF66E17A}"/>
              </a:ext>
            </a:extLst>
          </p:cNvPr>
          <p:cNvSpPr/>
          <p:nvPr/>
        </p:nvSpPr>
        <p:spPr>
          <a:xfrm>
            <a:off x="1792481" y="5352221"/>
            <a:ext cx="6217920" cy="420483"/>
          </a:xfrm>
          <a:prstGeom prst="roundRect">
            <a:avLst>
              <a:gd name="adj" fmla="val 5401"/>
            </a:avLst>
          </a:prstGeom>
          <a:solidFill>
            <a:srgbClr val="53612D">
              <a:alpha val="15000"/>
            </a:srgbClr>
          </a:solidFill>
          <a:ln w="25400">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C3D8D6E-D1C1-BFAC-F2B0-AE61ED2C12FE}"/>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1</a:t>
            </a:r>
          </a:p>
        </p:txBody>
      </p:sp>
    </p:spTree>
    <p:custDataLst>
      <p:tags r:id="rId1"/>
    </p:custDataLst>
    <p:extLst>
      <p:ext uri="{BB962C8B-B14F-4D97-AF65-F5344CB8AC3E}">
        <p14:creationId xmlns:p14="http://schemas.microsoft.com/office/powerpoint/2010/main" val="23067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DEB401-1DE8-E2DC-6818-D37E9F488A00}"/>
              </a:ext>
            </a:extLst>
          </p:cNvPr>
          <p:cNvPicPr>
            <a:picLocks noChangeAspect="1"/>
          </p:cNvPicPr>
          <p:nvPr/>
        </p:nvPicPr>
        <p:blipFill>
          <a:blip r:embed="rId4"/>
          <a:stretch>
            <a:fillRect/>
          </a:stretch>
        </p:blipFill>
        <p:spPr>
          <a:xfrm>
            <a:off x="1976258" y="396265"/>
            <a:ext cx="8686800" cy="6065469"/>
          </a:xfrm>
          <a:prstGeom prst="rect">
            <a:avLst/>
          </a:prstGeom>
        </p:spPr>
      </p:pic>
      <p:sp>
        <p:nvSpPr>
          <p:cNvPr id="7" name="Rectangle: Rounded Corners 6">
            <a:extLst>
              <a:ext uri="{FF2B5EF4-FFF2-40B4-BE49-F238E27FC236}">
                <a16:creationId xmlns:a16="http://schemas.microsoft.com/office/drawing/2014/main" id="{1E134381-0FC0-C13B-BBC9-FD9BE0DFFAE3}"/>
              </a:ext>
            </a:extLst>
          </p:cNvPr>
          <p:cNvSpPr/>
          <p:nvPr/>
        </p:nvSpPr>
        <p:spPr>
          <a:xfrm>
            <a:off x="2113418" y="1215984"/>
            <a:ext cx="8412480" cy="225923"/>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C35A95-FC07-BF59-9EB5-F546C306EF87}"/>
              </a:ext>
            </a:extLst>
          </p:cNvPr>
          <p:cNvSpPr/>
          <p:nvPr/>
        </p:nvSpPr>
        <p:spPr>
          <a:xfrm>
            <a:off x="2113418" y="5168018"/>
            <a:ext cx="8412480" cy="225923"/>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DD7E34F-87CA-839B-0AD5-B9B0C70D9AC1}"/>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1</a:t>
            </a:r>
          </a:p>
        </p:txBody>
      </p:sp>
    </p:spTree>
    <p:custDataLst>
      <p:tags r:id="rId1"/>
    </p:custDataLst>
    <p:extLst>
      <p:ext uri="{BB962C8B-B14F-4D97-AF65-F5344CB8AC3E}">
        <p14:creationId xmlns:p14="http://schemas.microsoft.com/office/powerpoint/2010/main" val="27724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09ACDD-0ED9-57EB-98CA-3762D2C5F0E6}"/>
              </a:ext>
            </a:extLst>
          </p:cNvPr>
          <p:cNvPicPr>
            <a:picLocks noChangeAspect="1"/>
          </p:cNvPicPr>
          <p:nvPr/>
        </p:nvPicPr>
        <p:blipFill>
          <a:blip r:embed="rId4"/>
          <a:stretch>
            <a:fillRect/>
          </a:stretch>
        </p:blipFill>
        <p:spPr>
          <a:xfrm>
            <a:off x="1786488" y="950499"/>
            <a:ext cx="8619025" cy="5317816"/>
          </a:xfrm>
          <a:prstGeom prst="rect">
            <a:avLst/>
          </a:prstGeom>
        </p:spPr>
      </p:pic>
      <p:sp>
        <p:nvSpPr>
          <p:cNvPr id="6" name="Rectangle: Rounded Corners 5">
            <a:extLst>
              <a:ext uri="{FF2B5EF4-FFF2-40B4-BE49-F238E27FC236}">
                <a16:creationId xmlns:a16="http://schemas.microsoft.com/office/drawing/2014/main" id="{915468D6-5634-820B-6091-F898A4AE84D2}"/>
              </a:ext>
            </a:extLst>
          </p:cNvPr>
          <p:cNvSpPr/>
          <p:nvPr/>
        </p:nvSpPr>
        <p:spPr>
          <a:xfrm>
            <a:off x="1928387" y="2170235"/>
            <a:ext cx="3923359" cy="586371"/>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66A65E1-B204-A0C4-467F-B65B771C67AD}"/>
              </a:ext>
            </a:extLst>
          </p:cNvPr>
          <p:cNvSpPr/>
          <p:nvPr/>
        </p:nvSpPr>
        <p:spPr>
          <a:xfrm>
            <a:off x="2661719" y="1572315"/>
            <a:ext cx="1059256" cy="251376"/>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B130CF0-1FDF-8059-3EF3-DA465B2B2CE0}"/>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2</a:t>
            </a:r>
          </a:p>
        </p:txBody>
      </p:sp>
    </p:spTree>
    <p:custDataLst>
      <p:tags r:id="rId1"/>
    </p:custDataLst>
    <p:extLst>
      <p:ext uri="{BB962C8B-B14F-4D97-AF65-F5344CB8AC3E}">
        <p14:creationId xmlns:p14="http://schemas.microsoft.com/office/powerpoint/2010/main" val="300935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D37DB-ACBB-D8DA-3907-5F68E626BFC8}"/>
              </a:ext>
            </a:extLst>
          </p:cNvPr>
          <p:cNvPicPr>
            <a:picLocks noChangeAspect="1"/>
          </p:cNvPicPr>
          <p:nvPr/>
        </p:nvPicPr>
        <p:blipFill>
          <a:blip r:embed="rId4"/>
          <a:stretch>
            <a:fillRect/>
          </a:stretch>
        </p:blipFill>
        <p:spPr>
          <a:xfrm>
            <a:off x="1861580" y="424206"/>
            <a:ext cx="8452739" cy="6009588"/>
          </a:xfrm>
          <a:prstGeom prst="rect">
            <a:avLst/>
          </a:prstGeom>
        </p:spPr>
      </p:pic>
      <p:sp>
        <p:nvSpPr>
          <p:cNvPr id="8" name="Rectangle: Rounded Corners 7">
            <a:extLst>
              <a:ext uri="{FF2B5EF4-FFF2-40B4-BE49-F238E27FC236}">
                <a16:creationId xmlns:a16="http://schemas.microsoft.com/office/drawing/2014/main" id="{43634186-1B34-7392-D190-50F5938057EE}"/>
              </a:ext>
            </a:extLst>
          </p:cNvPr>
          <p:cNvSpPr/>
          <p:nvPr/>
        </p:nvSpPr>
        <p:spPr>
          <a:xfrm>
            <a:off x="1959895" y="950499"/>
            <a:ext cx="8272207" cy="2120862"/>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E4574D7-C24E-DC17-F7E1-E123F2CF2AEB}"/>
              </a:ext>
            </a:extLst>
          </p:cNvPr>
          <p:cNvSpPr/>
          <p:nvPr/>
        </p:nvSpPr>
        <p:spPr>
          <a:xfrm>
            <a:off x="1959895" y="4163801"/>
            <a:ext cx="8272207" cy="668134"/>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9082F48-FFFD-4C96-D41D-A12942B67E5A}"/>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2</a:t>
            </a:r>
          </a:p>
        </p:txBody>
      </p:sp>
    </p:spTree>
    <p:custDataLst>
      <p:tags r:id="rId1"/>
    </p:custDataLst>
    <p:extLst>
      <p:ext uri="{BB962C8B-B14F-4D97-AF65-F5344CB8AC3E}">
        <p14:creationId xmlns:p14="http://schemas.microsoft.com/office/powerpoint/2010/main" val="35667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A027A7-AFEE-FF4D-AA12-4E20E130EB82}"/>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3</a:t>
            </a:r>
          </a:p>
        </p:txBody>
      </p:sp>
      <p:pic>
        <p:nvPicPr>
          <p:cNvPr id="7" name="Picture 6">
            <a:extLst>
              <a:ext uri="{FF2B5EF4-FFF2-40B4-BE49-F238E27FC236}">
                <a16:creationId xmlns:a16="http://schemas.microsoft.com/office/drawing/2014/main" id="{A9470EFD-5E0C-26E4-2BA5-40F7DDE597C5}"/>
              </a:ext>
            </a:extLst>
          </p:cNvPr>
          <p:cNvPicPr>
            <a:picLocks noChangeAspect="1"/>
          </p:cNvPicPr>
          <p:nvPr/>
        </p:nvPicPr>
        <p:blipFill>
          <a:blip r:embed="rId4"/>
          <a:stretch>
            <a:fillRect/>
          </a:stretch>
        </p:blipFill>
        <p:spPr>
          <a:xfrm>
            <a:off x="2088789" y="563066"/>
            <a:ext cx="8175740" cy="5731868"/>
          </a:xfrm>
          <a:prstGeom prst="rect">
            <a:avLst/>
          </a:prstGeom>
        </p:spPr>
      </p:pic>
    </p:spTree>
    <p:custDataLst>
      <p:tags r:id="rId1"/>
    </p:custDataLst>
    <p:extLst>
      <p:ext uri="{BB962C8B-B14F-4D97-AF65-F5344CB8AC3E}">
        <p14:creationId xmlns:p14="http://schemas.microsoft.com/office/powerpoint/2010/main" val="2987275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8944A-B827-D6F6-C713-F0729DA10DC2}"/>
              </a:ext>
            </a:extLst>
          </p:cNvPr>
          <p:cNvPicPr>
            <a:picLocks noChangeAspect="1"/>
          </p:cNvPicPr>
          <p:nvPr/>
        </p:nvPicPr>
        <p:blipFill rotWithShape="1">
          <a:blip r:embed="rId4">
            <a:extLst>
              <a:ext uri="{28A0092B-C50C-407E-A947-70E740481C1C}">
                <a14:useLocalDpi xmlns:a14="http://schemas.microsoft.com/office/drawing/2010/main" val="0"/>
              </a:ext>
            </a:extLst>
          </a:blip>
          <a:srcRect l="4557" r="4557"/>
          <a:stretch/>
        </p:blipFill>
        <p:spPr>
          <a:xfrm>
            <a:off x="2068287" y="744190"/>
            <a:ext cx="8810625" cy="560168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C65E7F37-D3CB-2341-C890-54CD7E9D3215}"/>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3</a:t>
            </a:r>
          </a:p>
        </p:txBody>
      </p:sp>
    </p:spTree>
    <p:custDataLst>
      <p:tags r:id="rId1"/>
    </p:custDataLst>
    <p:extLst>
      <p:ext uri="{BB962C8B-B14F-4D97-AF65-F5344CB8AC3E}">
        <p14:creationId xmlns:p14="http://schemas.microsoft.com/office/powerpoint/2010/main" val="243971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alpha val="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1252-8952-44E9-8847-BB563061F4D3}"/>
              </a:ext>
            </a:extLst>
          </p:cNvPr>
          <p:cNvSpPr>
            <a:spLocks noGrp="1"/>
          </p:cNvSpPr>
          <p:nvPr>
            <p:ph type="title"/>
          </p:nvPr>
        </p:nvSpPr>
        <p:spPr/>
        <p:txBody>
          <a:bodyPr/>
          <a:lstStyle/>
          <a:p>
            <a:r>
              <a:rPr lang="en-US" b="1" dirty="0">
                <a:solidFill>
                  <a:schemeClr val="tx1"/>
                </a:solidFill>
              </a:rPr>
              <a:t>Objectives</a:t>
            </a:r>
          </a:p>
        </p:txBody>
      </p:sp>
      <p:sp>
        <p:nvSpPr>
          <p:cNvPr id="6" name="Content Placeholder 5">
            <a:extLst>
              <a:ext uri="{FF2B5EF4-FFF2-40B4-BE49-F238E27FC236}">
                <a16:creationId xmlns:a16="http://schemas.microsoft.com/office/drawing/2014/main" id="{4FAA78C4-2ED6-4015-9065-F418A1B13804}"/>
              </a:ext>
            </a:extLst>
          </p:cNvPr>
          <p:cNvSpPr>
            <a:spLocks noGrp="1"/>
          </p:cNvSpPr>
          <p:nvPr>
            <p:ph idx="1"/>
          </p:nvPr>
        </p:nvSpPr>
        <p:spPr>
          <a:xfrm>
            <a:off x="5598414" y="1536192"/>
            <a:ext cx="5284284" cy="3931920"/>
          </a:xfrm>
        </p:spPr>
        <p:txBody>
          <a:bodyPr>
            <a:noAutofit/>
          </a:bodyPr>
          <a:lstStyle/>
          <a:p>
            <a:pPr marL="457200" indent="-457200">
              <a:buFont typeface="Arial" panose="020B0604020202020204" pitchFamily="34" charset="0"/>
              <a:buChar char="•"/>
            </a:pPr>
            <a:r>
              <a:rPr lang="en-US" dirty="0"/>
              <a:t>Review the early career webpage and your </a:t>
            </a:r>
            <a:r>
              <a:rPr lang="en-US" i="1" dirty="0"/>
              <a:t>Retirement Progress Report</a:t>
            </a:r>
            <a:r>
              <a:rPr lang="en-US" dirty="0"/>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Explore disability and survivor benefits.</a:t>
            </a:r>
            <a:endParaRPr lang="en-US" i="1" dirty="0"/>
          </a:p>
          <a:p>
            <a:endParaRPr lang="en-US" dirty="0"/>
          </a:p>
          <a:p>
            <a:pPr marL="457200" indent="-457200">
              <a:buFont typeface="Arial" panose="020B0604020202020204" pitchFamily="34" charset="0"/>
              <a:buChar char="•"/>
            </a:pPr>
            <a:r>
              <a:rPr lang="en-US" dirty="0"/>
              <a:t>Discuss the purchasing or redepositing of service credit.</a:t>
            </a:r>
          </a:p>
        </p:txBody>
      </p:sp>
    </p:spTree>
    <p:extLst>
      <p:ext uri="{BB962C8B-B14F-4D97-AF65-F5344CB8AC3E}">
        <p14:creationId xmlns:p14="http://schemas.microsoft.com/office/powerpoint/2010/main" val="2147954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EA99E5-042E-093E-D971-88A33AB5C204}"/>
              </a:ext>
            </a:extLst>
          </p:cNvPr>
          <p:cNvSpPr>
            <a:spLocks noGrp="1"/>
          </p:cNvSpPr>
          <p:nvPr>
            <p:ph type="title"/>
          </p:nvPr>
        </p:nvSpPr>
        <p:spPr>
          <a:xfrm>
            <a:off x="838200" y="155577"/>
            <a:ext cx="10515600" cy="1325563"/>
          </a:xfrm>
        </p:spPr>
        <p:txBody>
          <a:bodyPr anchor="t"/>
          <a:lstStyle/>
          <a:p>
            <a:r>
              <a:rPr lang="en-US" dirty="0"/>
              <a:t>Pages 4-6</a:t>
            </a:r>
          </a:p>
        </p:txBody>
      </p:sp>
      <p:pic>
        <p:nvPicPr>
          <p:cNvPr id="8" name="Picture 7">
            <a:extLst>
              <a:ext uri="{FF2B5EF4-FFF2-40B4-BE49-F238E27FC236}">
                <a16:creationId xmlns:a16="http://schemas.microsoft.com/office/drawing/2014/main" id="{31E288B8-DF93-9FB2-1243-7EDC72A44E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3505" y="1315397"/>
            <a:ext cx="3765734" cy="501914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9A1836E-77A8-F22D-40AF-7BA76E860E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15199" y="1318143"/>
            <a:ext cx="3761610" cy="501365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BF87860-36EF-00B2-23E2-8AB675FD2E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32766" y="1314479"/>
            <a:ext cx="3765735" cy="502097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32993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6927-2DB2-46ED-85E2-C8ADE81410C4}"/>
              </a:ext>
            </a:extLst>
          </p:cNvPr>
          <p:cNvSpPr>
            <a:spLocks noGrp="1"/>
          </p:cNvSpPr>
          <p:nvPr>
            <p:ph type="title"/>
          </p:nvPr>
        </p:nvSpPr>
        <p:spPr>
          <a:xfrm>
            <a:off x="3319272" y="1380744"/>
            <a:ext cx="5559552" cy="4219956"/>
          </a:xfrm>
        </p:spPr>
        <p:txBody>
          <a:bodyPr anchor="ctr">
            <a:normAutofit/>
          </a:bodyPr>
          <a:lstStyle/>
          <a:p>
            <a:r>
              <a:rPr lang="en-US" b="1" dirty="0"/>
              <a:t>Disability </a:t>
            </a:r>
            <a:br>
              <a:rPr lang="en-US" b="1" dirty="0"/>
            </a:br>
            <a:r>
              <a:rPr lang="en-US" b="1" dirty="0"/>
              <a:t>benefits</a:t>
            </a:r>
          </a:p>
        </p:txBody>
      </p:sp>
    </p:spTree>
    <p:extLst>
      <p:ext uri="{BB962C8B-B14F-4D97-AF65-F5344CB8AC3E}">
        <p14:creationId xmlns:p14="http://schemas.microsoft.com/office/powerpoint/2010/main" val="3289869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69CA34-01BB-AEF4-2FAF-A154D5C77E38}"/>
              </a:ext>
            </a:extLst>
          </p:cNvPr>
          <p:cNvPicPr>
            <a:picLocks noChangeAspect="1"/>
          </p:cNvPicPr>
          <p:nvPr/>
        </p:nvPicPr>
        <p:blipFill>
          <a:blip r:embed="rId4"/>
          <a:stretch>
            <a:fillRect/>
          </a:stretch>
        </p:blipFill>
        <p:spPr>
          <a:xfrm>
            <a:off x="1786487" y="1073047"/>
            <a:ext cx="8619025" cy="5317816"/>
          </a:xfrm>
          <a:prstGeom prst="rect">
            <a:avLst/>
          </a:prstGeom>
        </p:spPr>
      </p:pic>
      <p:sp>
        <p:nvSpPr>
          <p:cNvPr id="9" name="Title 1">
            <a:extLst>
              <a:ext uri="{FF2B5EF4-FFF2-40B4-BE49-F238E27FC236}">
                <a16:creationId xmlns:a16="http://schemas.microsoft.com/office/drawing/2014/main" id="{87AAFA40-63A4-6AA3-A945-593420855742}"/>
              </a:ext>
            </a:extLst>
          </p:cNvPr>
          <p:cNvSpPr txBox="1">
            <a:spLocks/>
          </p:cNvSpPr>
          <p:nvPr/>
        </p:nvSpPr>
        <p:spPr>
          <a:xfrm>
            <a:off x="1432874" y="155575"/>
            <a:ext cx="9082726" cy="1325563"/>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Check your coverage type</a:t>
            </a:r>
            <a:endParaRPr lang="en-US" dirty="0">
              <a:solidFill>
                <a:schemeClr val="bg1"/>
              </a:solidFill>
            </a:endParaRPr>
          </a:p>
        </p:txBody>
      </p:sp>
      <p:sp>
        <p:nvSpPr>
          <p:cNvPr id="10" name="Rectangle: Rounded Corners 9">
            <a:extLst>
              <a:ext uri="{FF2B5EF4-FFF2-40B4-BE49-F238E27FC236}">
                <a16:creationId xmlns:a16="http://schemas.microsoft.com/office/drawing/2014/main" id="{DDC70C2D-0196-AD07-3E88-CA456680821D}"/>
              </a:ext>
            </a:extLst>
          </p:cNvPr>
          <p:cNvSpPr/>
          <p:nvPr/>
        </p:nvSpPr>
        <p:spPr>
          <a:xfrm>
            <a:off x="2593655" y="1650170"/>
            <a:ext cx="1280160" cy="274320"/>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FB9F70C-1120-B579-0274-90E94A5353F6}"/>
              </a:ext>
            </a:extLst>
          </p:cNvPr>
          <p:cNvSpPr/>
          <p:nvPr/>
        </p:nvSpPr>
        <p:spPr>
          <a:xfrm>
            <a:off x="2534536" y="4288196"/>
            <a:ext cx="1280160" cy="274320"/>
          </a:xfrm>
          <a:prstGeom prst="roundRect">
            <a:avLst>
              <a:gd name="adj" fmla="val 5401"/>
            </a:avLst>
          </a:prstGeom>
          <a:solidFill>
            <a:srgbClr val="53612D">
              <a:alpha val="15000"/>
            </a:srgbClr>
          </a:solidFill>
          <a:ln w="285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42464DE-C865-1D2A-12E9-250EA15D2B25}"/>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4E5F2A"/>
                </a:solidFill>
              </a:rPr>
              <a:t>Page </a:t>
            </a:r>
          </a:p>
          <a:p>
            <a:pPr algn="ctr"/>
            <a:r>
              <a:rPr lang="en-US" dirty="0">
                <a:solidFill>
                  <a:srgbClr val="4E5F2A"/>
                </a:solidFill>
              </a:rPr>
              <a:t>2</a:t>
            </a:r>
          </a:p>
        </p:txBody>
      </p:sp>
    </p:spTree>
    <p:custDataLst>
      <p:tags r:id="rId1"/>
    </p:custDataLst>
    <p:extLst>
      <p:ext uri="{BB962C8B-B14F-4D97-AF65-F5344CB8AC3E}">
        <p14:creationId xmlns:p14="http://schemas.microsoft.com/office/powerpoint/2010/main" val="92899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76524-BC68-4F2A-833B-C2ACE77A794F}"/>
              </a:ext>
            </a:extLst>
          </p:cNvPr>
          <p:cNvSpPr>
            <a:spLocks noGrp="1"/>
          </p:cNvSpPr>
          <p:nvPr>
            <p:ph idx="1"/>
          </p:nvPr>
        </p:nvSpPr>
        <p:spPr>
          <a:xfrm>
            <a:off x="4644189" y="828675"/>
            <a:ext cx="6730947" cy="5200650"/>
          </a:xfrm>
        </p:spPr>
        <p:txBody>
          <a:bodyPr anchor="ctr">
            <a:normAutofit/>
          </a:bodyPr>
          <a:lstStyle/>
          <a:p>
            <a:pPr marL="457200" indent="-457200">
              <a:lnSpc>
                <a:spcPct val="110000"/>
              </a:lnSpc>
              <a:buFont typeface="Arial" panose="020B0604020202020204" pitchFamily="34" charset="0"/>
              <a:buChar char="•"/>
            </a:pPr>
            <a:r>
              <a:rPr lang="en-US" dirty="0"/>
              <a:t>Included with Defined Benefit Program membership.</a:t>
            </a:r>
          </a:p>
          <a:p>
            <a:pPr marL="457200" indent="-457200">
              <a:lnSpc>
                <a:spcPct val="110000"/>
              </a:lnSpc>
              <a:buFont typeface="Arial" panose="020B0604020202020204" pitchFamily="34" charset="0"/>
              <a:buChar char="•"/>
            </a:pPr>
            <a:endParaRPr lang="en-US" sz="1200" dirty="0"/>
          </a:p>
          <a:p>
            <a:pPr marL="457200" indent="-457200">
              <a:lnSpc>
                <a:spcPct val="110000"/>
              </a:lnSpc>
              <a:buFont typeface="Arial" panose="020B0604020202020204" pitchFamily="34" charset="0"/>
              <a:buChar char="•"/>
            </a:pPr>
            <a:r>
              <a:rPr lang="en-US" dirty="0"/>
              <a:t>Benefits for eligible dependent children.</a:t>
            </a:r>
          </a:p>
          <a:p>
            <a:pPr marL="457200" indent="-457200">
              <a:lnSpc>
                <a:spcPct val="110000"/>
              </a:lnSpc>
              <a:buFont typeface="Arial" panose="020B0604020202020204" pitchFamily="34" charset="0"/>
              <a:buChar char="•"/>
            </a:pPr>
            <a:endParaRPr lang="en-US" sz="1200" dirty="0"/>
          </a:p>
          <a:p>
            <a:pPr marL="457200" indent="-457200">
              <a:lnSpc>
                <a:spcPct val="110000"/>
              </a:lnSpc>
              <a:buFont typeface="Arial" panose="020B0604020202020204" pitchFamily="34" charset="0"/>
              <a:buChar char="•"/>
            </a:pPr>
            <a:r>
              <a:rPr lang="en-US" dirty="0"/>
              <a:t>Age, service credit and timeline requirements.</a:t>
            </a:r>
          </a:p>
          <a:p>
            <a:pPr marL="457200" indent="-457200">
              <a:lnSpc>
                <a:spcPct val="110000"/>
              </a:lnSpc>
              <a:buFont typeface="Arial" panose="020B0604020202020204" pitchFamily="34" charset="0"/>
              <a:buChar char="•"/>
            </a:pPr>
            <a:endParaRPr lang="en-US" sz="1200" dirty="0"/>
          </a:p>
          <a:p>
            <a:pPr marL="457200" indent="-457200">
              <a:lnSpc>
                <a:spcPct val="110000"/>
              </a:lnSpc>
              <a:buFont typeface="Arial" panose="020B0604020202020204" pitchFamily="34" charset="0"/>
              <a:buChar char="•"/>
            </a:pPr>
            <a:r>
              <a:rPr lang="en-US" dirty="0"/>
              <a:t>No health benefit coverage by CalSTRS.</a:t>
            </a:r>
          </a:p>
        </p:txBody>
      </p:sp>
      <p:sp>
        <p:nvSpPr>
          <p:cNvPr id="4" name="Title 3">
            <a:extLst>
              <a:ext uri="{FF2B5EF4-FFF2-40B4-BE49-F238E27FC236}">
                <a16:creationId xmlns:a16="http://schemas.microsoft.com/office/drawing/2014/main" id="{0B85830B-D02F-4308-8CE2-13E0D8D77507}"/>
              </a:ext>
            </a:extLst>
          </p:cNvPr>
          <p:cNvSpPr>
            <a:spLocks noGrp="1"/>
          </p:cNvSpPr>
          <p:nvPr>
            <p:ph type="title"/>
          </p:nvPr>
        </p:nvSpPr>
        <p:spPr>
          <a:xfrm>
            <a:off x="632460" y="1394460"/>
            <a:ext cx="3236976" cy="4069080"/>
          </a:xfrm>
        </p:spPr>
        <p:txBody>
          <a:bodyPr/>
          <a:lstStyle/>
          <a:p>
            <a:pPr algn="l"/>
            <a:r>
              <a:rPr lang="en-US" b="1" dirty="0"/>
              <a:t>Disability benefits</a:t>
            </a:r>
          </a:p>
        </p:txBody>
      </p:sp>
    </p:spTree>
    <p:custDataLst>
      <p:tags r:id="rId1"/>
    </p:custDataLst>
    <p:extLst>
      <p:ext uri="{BB962C8B-B14F-4D97-AF65-F5344CB8AC3E}">
        <p14:creationId xmlns:p14="http://schemas.microsoft.com/office/powerpoint/2010/main" val="1035777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C7071B-7F8A-472D-A661-401D6AC06581}"/>
              </a:ext>
            </a:extLst>
          </p:cNvPr>
          <p:cNvSpPr>
            <a:spLocks noGrp="1"/>
          </p:cNvSpPr>
          <p:nvPr>
            <p:ph type="title"/>
          </p:nvPr>
        </p:nvSpPr>
        <p:spPr/>
        <p:txBody>
          <a:bodyPr/>
          <a:lstStyle/>
          <a:p>
            <a:r>
              <a:rPr lang="en-US" dirty="0"/>
              <a:t>Your Disability Benefits Guide</a:t>
            </a:r>
          </a:p>
        </p:txBody>
      </p:sp>
      <p:pic>
        <p:nvPicPr>
          <p:cNvPr id="7" name="Content Placeholder 6">
            <a:extLst>
              <a:ext uri="{FF2B5EF4-FFF2-40B4-BE49-F238E27FC236}">
                <a16:creationId xmlns:a16="http://schemas.microsoft.com/office/drawing/2014/main" id="{FF3FAC26-C593-42E7-991F-939833676AC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1543858" y="1690692"/>
            <a:ext cx="3597511" cy="4663440"/>
          </a:xfrm>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D7EF0F1B-7CE2-4842-841A-D9231406F36F}"/>
              </a:ext>
            </a:extLst>
          </p:cNvPr>
          <p:cNvSpPr>
            <a:spLocks noGrp="1"/>
          </p:cNvSpPr>
          <p:nvPr>
            <p:ph sz="half" idx="2"/>
          </p:nvPr>
        </p:nvSpPr>
        <p:spPr>
          <a:xfrm>
            <a:off x="5543550" y="1825625"/>
            <a:ext cx="5810249" cy="4351338"/>
          </a:xfrm>
        </p:spPr>
        <p:txBody>
          <a:bodyPr anchor="ctr"/>
          <a:lstStyle/>
          <a:p>
            <a:r>
              <a:rPr lang="en-US" dirty="0"/>
              <a:t>Plan and research your decision.</a:t>
            </a:r>
          </a:p>
          <a:p>
            <a:endParaRPr lang="en-US" sz="1200" dirty="0"/>
          </a:p>
          <a:p>
            <a:r>
              <a:rPr lang="en-US" dirty="0"/>
              <a:t>Complete and submit your forms.</a:t>
            </a:r>
          </a:p>
          <a:p>
            <a:endParaRPr lang="en-US" sz="1200" dirty="0"/>
          </a:p>
          <a:p>
            <a:r>
              <a:rPr lang="en-US" dirty="0"/>
              <a:t>Understand CalSTRS’ role in the process.</a:t>
            </a:r>
          </a:p>
        </p:txBody>
      </p:sp>
    </p:spTree>
    <p:custDataLst>
      <p:tags r:id="rId1"/>
    </p:custDataLst>
    <p:extLst>
      <p:ext uri="{BB962C8B-B14F-4D97-AF65-F5344CB8AC3E}">
        <p14:creationId xmlns:p14="http://schemas.microsoft.com/office/powerpoint/2010/main" val="1512274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FBEE-08B6-4BF4-B10B-D5A9F8BA0ABF}"/>
              </a:ext>
            </a:extLst>
          </p:cNvPr>
          <p:cNvSpPr>
            <a:spLocks noGrp="1"/>
          </p:cNvSpPr>
          <p:nvPr>
            <p:ph type="title"/>
          </p:nvPr>
        </p:nvSpPr>
        <p:spPr>
          <a:xfrm>
            <a:off x="3319272" y="1380744"/>
            <a:ext cx="5559552" cy="4093624"/>
          </a:xfrm>
        </p:spPr>
        <p:txBody>
          <a:bodyPr anchor="ctr"/>
          <a:lstStyle/>
          <a:p>
            <a:r>
              <a:rPr lang="en-US" b="1" dirty="0"/>
              <a:t>Survivor benefits</a:t>
            </a:r>
          </a:p>
        </p:txBody>
      </p:sp>
    </p:spTree>
    <p:extLst>
      <p:ext uri="{BB962C8B-B14F-4D97-AF65-F5344CB8AC3E}">
        <p14:creationId xmlns:p14="http://schemas.microsoft.com/office/powerpoint/2010/main" val="2155027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76524-BC68-4F2A-833B-C2ACE77A794F}"/>
              </a:ext>
            </a:extLst>
          </p:cNvPr>
          <p:cNvSpPr>
            <a:spLocks noGrp="1"/>
          </p:cNvSpPr>
          <p:nvPr>
            <p:ph idx="1"/>
          </p:nvPr>
        </p:nvSpPr>
        <p:spPr>
          <a:xfrm>
            <a:off x="4752474" y="828675"/>
            <a:ext cx="6622662" cy="5200650"/>
          </a:xfrm>
        </p:spPr>
        <p:txBody>
          <a:bodyPr/>
          <a:lstStyle/>
          <a:p>
            <a:pPr>
              <a:lnSpc>
                <a:spcPct val="100000"/>
              </a:lnSpc>
            </a:pPr>
            <a:r>
              <a:rPr lang="en-US" dirty="0"/>
              <a:t>Benefits depend on membership status at time of death.</a:t>
            </a:r>
          </a:p>
          <a:p>
            <a:pPr>
              <a:lnSpc>
                <a:spcPct val="100000"/>
              </a:lnSpc>
            </a:pPr>
            <a:endParaRPr lang="en-US" sz="1200" dirty="0"/>
          </a:p>
          <a:p>
            <a:pPr>
              <a:lnSpc>
                <a:spcPct val="100000"/>
              </a:lnSpc>
            </a:pPr>
            <a:r>
              <a:rPr lang="en-US" dirty="0"/>
              <a:t>Defined Benefit Program account</a:t>
            </a:r>
          </a:p>
          <a:p>
            <a:pPr marL="0" indent="0">
              <a:lnSpc>
                <a:spcPct val="100000"/>
              </a:lnSpc>
              <a:buNone/>
            </a:pPr>
            <a:endParaRPr lang="en-US" sz="1200" dirty="0"/>
          </a:p>
          <a:p>
            <a:pPr>
              <a:lnSpc>
                <a:spcPct val="100000"/>
              </a:lnSpc>
            </a:pPr>
            <a:r>
              <a:rPr lang="en-US" dirty="0"/>
              <a:t>Defined Benefit Supplement account</a:t>
            </a:r>
          </a:p>
          <a:p>
            <a:pPr>
              <a:lnSpc>
                <a:spcPct val="100000"/>
              </a:lnSpc>
            </a:pPr>
            <a:endParaRPr lang="en-US" sz="1200" dirty="0"/>
          </a:p>
          <a:p>
            <a:pPr>
              <a:lnSpc>
                <a:spcPct val="100000"/>
              </a:lnSpc>
            </a:pPr>
            <a:r>
              <a:rPr lang="en-US" dirty="0"/>
              <a:t>One-time death benefit.</a:t>
            </a:r>
          </a:p>
          <a:p>
            <a:pPr>
              <a:lnSpc>
                <a:spcPct val="100000"/>
              </a:lnSpc>
            </a:pPr>
            <a:endParaRPr lang="en-US" dirty="0"/>
          </a:p>
        </p:txBody>
      </p:sp>
      <p:sp>
        <p:nvSpPr>
          <p:cNvPr id="4" name="Title 3">
            <a:extLst>
              <a:ext uri="{FF2B5EF4-FFF2-40B4-BE49-F238E27FC236}">
                <a16:creationId xmlns:a16="http://schemas.microsoft.com/office/drawing/2014/main" id="{0B85830B-D02F-4308-8CE2-13E0D8D77507}"/>
              </a:ext>
            </a:extLst>
          </p:cNvPr>
          <p:cNvSpPr>
            <a:spLocks noGrp="1"/>
          </p:cNvSpPr>
          <p:nvPr>
            <p:ph type="title"/>
          </p:nvPr>
        </p:nvSpPr>
        <p:spPr/>
        <p:txBody>
          <a:bodyPr/>
          <a:lstStyle/>
          <a:p>
            <a:r>
              <a:rPr lang="en-US" dirty="0"/>
              <a:t>Survivor benefits</a:t>
            </a:r>
          </a:p>
        </p:txBody>
      </p:sp>
    </p:spTree>
    <p:custDataLst>
      <p:tags r:id="rId1"/>
    </p:custDataLst>
    <p:extLst>
      <p:ext uri="{BB962C8B-B14F-4D97-AF65-F5344CB8AC3E}">
        <p14:creationId xmlns:p14="http://schemas.microsoft.com/office/powerpoint/2010/main" val="114781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C7071B-7F8A-472D-A661-401D6AC06581}"/>
              </a:ext>
            </a:extLst>
          </p:cNvPr>
          <p:cNvSpPr>
            <a:spLocks noGrp="1"/>
          </p:cNvSpPr>
          <p:nvPr>
            <p:ph type="title"/>
          </p:nvPr>
        </p:nvSpPr>
        <p:spPr/>
        <p:txBody>
          <a:bodyPr/>
          <a:lstStyle/>
          <a:p>
            <a:r>
              <a:rPr lang="en-US" dirty="0"/>
              <a:t>Survivor Benefits guide</a:t>
            </a:r>
            <a:endParaRPr lang="en-US" i="1" dirty="0"/>
          </a:p>
        </p:txBody>
      </p:sp>
      <p:pic>
        <p:nvPicPr>
          <p:cNvPr id="7" name="Content Placeholder 6">
            <a:extLst>
              <a:ext uri="{FF2B5EF4-FFF2-40B4-BE49-F238E27FC236}">
                <a16:creationId xmlns:a16="http://schemas.microsoft.com/office/drawing/2014/main" id="{FF3FAC26-C593-42E7-991F-939833676AC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p:blipFill>
        <p:spPr>
          <a:xfrm>
            <a:off x="1787924" y="1825625"/>
            <a:ext cx="3282152" cy="4351338"/>
          </a:xfrm>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D7EF0F1B-7CE2-4842-841A-D9231406F36F}"/>
              </a:ext>
            </a:extLst>
          </p:cNvPr>
          <p:cNvSpPr>
            <a:spLocks noGrp="1"/>
          </p:cNvSpPr>
          <p:nvPr>
            <p:ph sz="half" idx="2"/>
          </p:nvPr>
        </p:nvSpPr>
        <p:spPr>
          <a:xfrm>
            <a:off x="5543550" y="1825625"/>
            <a:ext cx="5450273" cy="4351338"/>
          </a:xfrm>
        </p:spPr>
        <p:txBody>
          <a:bodyPr anchor="ctr"/>
          <a:lstStyle/>
          <a:p>
            <a:r>
              <a:rPr lang="en-US" dirty="0"/>
              <a:t>Name a one-time death benefit recipient.</a:t>
            </a:r>
          </a:p>
          <a:p>
            <a:endParaRPr lang="en-US" sz="1200" dirty="0"/>
          </a:p>
          <a:p>
            <a:r>
              <a:rPr lang="en-US" dirty="0"/>
              <a:t>Monthly benefits vs. lump sum.</a:t>
            </a:r>
          </a:p>
          <a:p>
            <a:endParaRPr lang="en-US" sz="1200" dirty="0"/>
          </a:p>
          <a:p>
            <a:r>
              <a:rPr lang="en-US" dirty="0"/>
              <a:t>Electing an option beneficiary.</a:t>
            </a:r>
          </a:p>
        </p:txBody>
      </p:sp>
    </p:spTree>
    <p:custDataLst>
      <p:tags r:id="rId1"/>
    </p:custDataLst>
    <p:extLst>
      <p:ext uri="{BB962C8B-B14F-4D97-AF65-F5344CB8AC3E}">
        <p14:creationId xmlns:p14="http://schemas.microsoft.com/office/powerpoint/2010/main" val="1277087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A880AE7-A992-7AA5-5CA9-C22DA98E78D3}"/>
              </a:ext>
            </a:extLst>
          </p:cNvPr>
          <p:cNvSpPr>
            <a:spLocks noGrp="1"/>
          </p:cNvSpPr>
          <p:nvPr>
            <p:ph type="title"/>
          </p:nvPr>
        </p:nvSpPr>
        <p:spPr>
          <a:xfrm>
            <a:off x="765048" y="365129"/>
            <a:ext cx="11213592" cy="1325563"/>
          </a:xfrm>
        </p:spPr>
        <p:txBody>
          <a:bodyPr/>
          <a:lstStyle/>
          <a:p>
            <a:r>
              <a:rPr lang="en-US" b="1" dirty="0"/>
              <a:t>Name a one-time death benefit recipient</a:t>
            </a:r>
          </a:p>
        </p:txBody>
      </p:sp>
      <p:pic>
        <p:nvPicPr>
          <p:cNvPr id="16" name="Picture 15">
            <a:extLst>
              <a:ext uri="{FF2B5EF4-FFF2-40B4-BE49-F238E27FC236}">
                <a16:creationId xmlns:a16="http://schemas.microsoft.com/office/drawing/2014/main" id="{F5C97B4A-E2EE-E3D8-02F3-1E340D0C193D}"/>
              </a:ext>
            </a:extLst>
          </p:cNvPr>
          <p:cNvPicPr>
            <a:picLocks noChangeAspect="1"/>
          </p:cNvPicPr>
          <p:nvPr/>
        </p:nvPicPr>
        <p:blipFill rotWithShape="1">
          <a:blip r:embed="rId4">
            <a:extLst>
              <a:ext uri="{28A0092B-C50C-407E-A947-70E740481C1C}">
                <a14:useLocalDpi xmlns:a14="http://schemas.microsoft.com/office/drawing/2010/main" val="0"/>
              </a:ext>
            </a:extLst>
          </a:blip>
          <a:srcRect l="5663" r="5663"/>
          <a:stretch/>
        </p:blipFill>
        <p:spPr>
          <a:xfrm>
            <a:off x="2877552" y="1981912"/>
            <a:ext cx="6436895" cy="4083217"/>
          </a:xfrm>
          <a:prstGeom prst="roundRect">
            <a:avLst>
              <a:gd name="adj" fmla="val 1934"/>
            </a:avLst>
          </a:prstGeom>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5043AE34-4007-3681-9C85-5AF710F85EEC}"/>
              </a:ext>
            </a:extLst>
          </p:cNvPr>
          <p:cNvSpPr/>
          <p:nvPr/>
        </p:nvSpPr>
        <p:spPr>
          <a:xfrm>
            <a:off x="7188368" y="2074403"/>
            <a:ext cx="1510464" cy="1932113"/>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66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73B3D-4B3B-1ABA-F274-FA14D07C0A56}"/>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8863002E-4FEA-981E-1925-4FEB6FD7726B}"/>
              </a:ext>
            </a:extLst>
          </p:cNvPr>
          <p:cNvSpPr/>
          <p:nvPr/>
        </p:nvSpPr>
        <p:spPr>
          <a:xfrm>
            <a:off x="3202619" y="2907193"/>
            <a:ext cx="4937760" cy="1738867"/>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EB1474D-4CAC-D7A8-5ACD-2A9CA715D6F0}"/>
              </a:ext>
            </a:extLst>
          </p:cNvPr>
          <p:cNvSpPr/>
          <p:nvPr/>
        </p:nvSpPr>
        <p:spPr>
          <a:xfrm>
            <a:off x="8201243" y="1665516"/>
            <a:ext cx="2166648" cy="1738867"/>
          </a:xfrm>
          <a:prstGeom prst="roundRect">
            <a:avLst>
              <a:gd name="adj" fmla="val 5401"/>
            </a:avLst>
          </a:prstGeom>
          <a:solidFill>
            <a:srgbClr val="53612D">
              <a:alpha val="15000"/>
            </a:srgbClr>
          </a:solidFill>
          <a:ln>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286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D398-AF0B-4A02-9F4C-8A9AC006A803}"/>
              </a:ext>
            </a:extLst>
          </p:cNvPr>
          <p:cNvSpPr>
            <a:spLocks noGrp="1"/>
          </p:cNvSpPr>
          <p:nvPr>
            <p:ph type="title"/>
          </p:nvPr>
        </p:nvSpPr>
        <p:spPr>
          <a:xfrm>
            <a:off x="3316224" y="2688336"/>
            <a:ext cx="5559552" cy="1042416"/>
          </a:xfrm>
        </p:spPr>
        <p:txBody>
          <a:bodyPr/>
          <a:lstStyle/>
          <a:p>
            <a:r>
              <a:rPr lang="en-US" b="1" dirty="0"/>
              <a:t>CalSTRS.com</a:t>
            </a:r>
          </a:p>
        </p:txBody>
      </p:sp>
    </p:spTree>
    <p:extLst>
      <p:ext uri="{BB962C8B-B14F-4D97-AF65-F5344CB8AC3E}">
        <p14:creationId xmlns:p14="http://schemas.microsoft.com/office/powerpoint/2010/main" val="438346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4C182-C83A-43DF-B338-855DB0A44509}"/>
              </a:ext>
            </a:extLst>
          </p:cNvPr>
          <p:cNvPicPr>
            <a:picLocks noChangeAspect="1"/>
          </p:cNvPicPr>
          <p:nvPr/>
        </p:nvPicPr>
        <p:blipFill rotWithShape="1">
          <a:blip r:embed="rId3"/>
          <a:srcRect l="9668" r="9668" b="7618"/>
          <a:stretch/>
        </p:blipFill>
        <p:spPr>
          <a:xfrm>
            <a:off x="1" y="0"/>
            <a:ext cx="12192000" cy="6858000"/>
          </a:xfrm>
          <a:prstGeom prst="rect">
            <a:avLst/>
          </a:prstGeom>
        </p:spPr>
      </p:pic>
    </p:spTree>
    <p:extLst>
      <p:ext uri="{BB962C8B-B14F-4D97-AF65-F5344CB8AC3E}">
        <p14:creationId xmlns:p14="http://schemas.microsoft.com/office/powerpoint/2010/main" val="4283910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5EAFE6-6BEF-3081-BB25-4CB8C31585EB}"/>
              </a:ext>
            </a:extLst>
          </p:cNvPr>
          <p:cNvGrpSpPr/>
          <p:nvPr/>
        </p:nvGrpSpPr>
        <p:grpSpPr>
          <a:xfrm>
            <a:off x="0" y="0"/>
            <a:ext cx="12192000" cy="6858000"/>
            <a:chOff x="0" y="0"/>
            <a:chExt cx="12192000" cy="6858000"/>
          </a:xfrm>
        </p:grpSpPr>
        <p:pic>
          <p:nvPicPr>
            <p:cNvPr id="5" name="Picture 4" descr="Graphical user interface, website&#10;&#10;Description automatically generated">
              <a:extLst>
                <a:ext uri="{FF2B5EF4-FFF2-40B4-BE49-F238E27FC236}">
                  <a16:creationId xmlns:a16="http://schemas.microsoft.com/office/drawing/2014/main" id="{CF336BB1-7235-D4DC-25E0-6E666DC362F0}"/>
                </a:ext>
              </a:extLst>
            </p:cNvPr>
            <p:cNvPicPr>
              <a:picLocks noChangeAspect="1"/>
            </p:cNvPicPr>
            <p:nvPr/>
          </p:nvPicPr>
          <p:blipFill rotWithShape="1">
            <a:blip r:embed="rId4">
              <a:extLst>
                <a:ext uri="{28A0092B-C50C-407E-A947-70E740481C1C}">
                  <a14:useLocalDpi xmlns:a14="http://schemas.microsoft.com/office/drawing/2010/main" val="0"/>
                </a:ext>
              </a:extLst>
            </a:blip>
            <a:srcRect l="8200" r="8200" b="1946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D356118-4784-BC02-2465-445F4E82384B}"/>
                </a:ext>
              </a:extLst>
            </p:cNvPr>
            <p:cNvPicPr>
              <a:picLocks noChangeAspect="1"/>
            </p:cNvPicPr>
            <p:nvPr/>
          </p:nvPicPr>
          <p:blipFill>
            <a:blip r:embed="rId5"/>
            <a:stretch>
              <a:fillRect/>
            </a:stretch>
          </p:blipFill>
          <p:spPr>
            <a:xfrm>
              <a:off x="1790111" y="3218598"/>
              <a:ext cx="2837258" cy="2497255"/>
            </a:xfrm>
            <a:prstGeom prst="rect">
              <a:avLst/>
            </a:prstGeom>
          </p:spPr>
        </p:pic>
        <p:pic>
          <p:nvPicPr>
            <p:cNvPr id="8" name="Picture 7">
              <a:extLst>
                <a:ext uri="{FF2B5EF4-FFF2-40B4-BE49-F238E27FC236}">
                  <a16:creationId xmlns:a16="http://schemas.microsoft.com/office/drawing/2014/main" id="{AFC2B3A0-D509-9D1F-F28D-EF000563AACB}"/>
                </a:ext>
              </a:extLst>
            </p:cNvPr>
            <p:cNvPicPr>
              <a:picLocks noChangeAspect="1"/>
            </p:cNvPicPr>
            <p:nvPr/>
          </p:nvPicPr>
          <p:blipFill>
            <a:blip r:embed="rId6"/>
            <a:stretch>
              <a:fillRect/>
            </a:stretch>
          </p:blipFill>
          <p:spPr>
            <a:xfrm>
              <a:off x="1817845" y="5732705"/>
              <a:ext cx="2809524" cy="619048"/>
            </a:xfrm>
            <a:prstGeom prst="rect">
              <a:avLst/>
            </a:prstGeom>
          </p:spPr>
        </p:pic>
      </p:grpSp>
      <p:sp>
        <p:nvSpPr>
          <p:cNvPr id="6" name="Rectangle: Rounded Corners 5">
            <a:extLst>
              <a:ext uri="{FF2B5EF4-FFF2-40B4-BE49-F238E27FC236}">
                <a16:creationId xmlns:a16="http://schemas.microsoft.com/office/drawing/2014/main" id="{2AEAE5D8-8FC7-4A5D-8D69-31516891FD63}"/>
              </a:ext>
            </a:extLst>
          </p:cNvPr>
          <p:cNvSpPr/>
          <p:nvPr/>
        </p:nvSpPr>
        <p:spPr>
          <a:xfrm>
            <a:off x="4676775" y="3990975"/>
            <a:ext cx="2590800" cy="781051"/>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59807AB-B657-4D1D-ACCD-C177FABC2AC6}"/>
              </a:ext>
            </a:extLst>
          </p:cNvPr>
          <p:cNvSpPr/>
          <p:nvPr/>
        </p:nvSpPr>
        <p:spPr>
          <a:xfrm>
            <a:off x="4676775" y="3134730"/>
            <a:ext cx="2590800" cy="781051"/>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8AC688B-3913-4960-AF6D-6F3E54903FF0}"/>
              </a:ext>
            </a:extLst>
          </p:cNvPr>
          <p:cNvSpPr>
            <a:spLocks noGrp="1"/>
          </p:cNvSpPr>
          <p:nvPr>
            <p:ph type="title"/>
          </p:nvPr>
        </p:nvSpPr>
        <p:spPr/>
        <p:txBody>
          <a:bodyPr/>
          <a:lstStyle/>
          <a:p>
            <a:r>
              <a:rPr lang="en-US" dirty="0"/>
              <a:t>Recipient Designation form</a:t>
            </a:r>
          </a:p>
        </p:txBody>
      </p:sp>
      <p:sp>
        <p:nvSpPr>
          <p:cNvPr id="2" name="Content Placeholder 1">
            <a:extLst>
              <a:ext uri="{FF2B5EF4-FFF2-40B4-BE49-F238E27FC236}">
                <a16:creationId xmlns:a16="http://schemas.microsoft.com/office/drawing/2014/main" id="{82332103-C35F-4F38-A097-056B1001013F}"/>
              </a:ext>
            </a:extLst>
          </p:cNvPr>
          <p:cNvSpPr>
            <a:spLocks noGrp="1"/>
          </p:cNvSpPr>
          <p:nvPr>
            <p:ph sz="half" idx="1"/>
          </p:nvPr>
        </p:nvSpPr>
        <p:spPr>
          <a:xfrm>
            <a:off x="1446930" y="1836183"/>
            <a:ext cx="5428784" cy="4351339"/>
          </a:xfrm>
        </p:spPr>
        <p:txBody>
          <a:bodyPr anchor="ctr"/>
          <a:lstStyle/>
          <a:p>
            <a:r>
              <a:rPr lang="en-US" dirty="0"/>
              <a:t>Name one or more recipients.</a:t>
            </a:r>
          </a:p>
          <a:p>
            <a:endParaRPr lang="en-US" sz="1200" dirty="0"/>
          </a:p>
          <a:p>
            <a:r>
              <a:rPr lang="en-US" dirty="0"/>
              <a:t>Person, organization, trust or estate.</a:t>
            </a:r>
          </a:p>
          <a:p>
            <a:endParaRPr lang="en-US" sz="1200" dirty="0"/>
          </a:p>
          <a:p>
            <a:r>
              <a:rPr lang="en-US" dirty="0"/>
              <a:t>Update every five years throughout your career.</a:t>
            </a:r>
          </a:p>
        </p:txBody>
      </p:sp>
      <p:pic>
        <p:nvPicPr>
          <p:cNvPr id="17" name="Content Placeholder 16">
            <a:extLst>
              <a:ext uri="{FF2B5EF4-FFF2-40B4-BE49-F238E27FC236}">
                <a16:creationId xmlns:a16="http://schemas.microsoft.com/office/drawing/2014/main" id="{99A9937C-14A1-4400-933D-993CF1B0BC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875714" y="1669574"/>
            <a:ext cx="3597056" cy="4663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7681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42C9-48A8-4130-8D3F-EBBC8128704F}"/>
              </a:ext>
            </a:extLst>
          </p:cNvPr>
          <p:cNvSpPr>
            <a:spLocks noGrp="1"/>
          </p:cNvSpPr>
          <p:nvPr>
            <p:ph type="title"/>
          </p:nvPr>
        </p:nvSpPr>
        <p:spPr>
          <a:xfrm>
            <a:off x="3319272" y="1380744"/>
            <a:ext cx="5559552" cy="4166616"/>
          </a:xfrm>
        </p:spPr>
        <p:txBody>
          <a:bodyPr anchor="ctr">
            <a:normAutofit/>
          </a:bodyPr>
          <a:lstStyle/>
          <a:p>
            <a:r>
              <a:rPr lang="en-US" b="1" dirty="0"/>
              <a:t>Purchasing service credit</a:t>
            </a:r>
          </a:p>
        </p:txBody>
      </p:sp>
    </p:spTree>
    <p:extLst>
      <p:ext uri="{BB962C8B-B14F-4D97-AF65-F5344CB8AC3E}">
        <p14:creationId xmlns:p14="http://schemas.microsoft.com/office/powerpoint/2010/main" val="2194029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BB920-B25B-4C51-88EB-27AE65BF1818}"/>
              </a:ext>
            </a:extLst>
          </p:cNvPr>
          <p:cNvSpPr>
            <a:spLocks noGrp="1"/>
          </p:cNvSpPr>
          <p:nvPr>
            <p:ph idx="1"/>
          </p:nvPr>
        </p:nvSpPr>
        <p:spPr>
          <a:xfrm>
            <a:off x="5138854" y="1029397"/>
            <a:ext cx="5812536" cy="5200650"/>
          </a:xfrm>
        </p:spPr>
        <p:txBody>
          <a:bodyPr/>
          <a:lstStyle/>
          <a:p>
            <a:r>
              <a:rPr lang="en-US" dirty="0"/>
              <a:t>The earlier in your career, the less expensive the purchase.</a:t>
            </a:r>
          </a:p>
          <a:p>
            <a:pPr lvl="1"/>
            <a:endParaRPr lang="en-US" sz="1200" dirty="0"/>
          </a:p>
          <a:p>
            <a:r>
              <a:rPr lang="en-US" dirty="0"/>
              <a:t>Increase your retirement benefit.</a:t>
            </a:r>
          </a:p>
          <a:p>
            <a:endParaRPr lang="en-US" sz="1200" dirty="0"/>
          </a:p>
          <a:p>
            <a:r>
              <a:rPr lang="en-US" dirty="0"/>
              <a:t>Redeposit a refund.</a:t>
            </a:r>
          </a:p>
          <a:p>
            <a:endParaRPr lang="en-US" sz="1200" dirty="0"/>
          </a:p>
          <a:p>
            <a:r>
              <a:rPr lang="en-US" dirty="0"/>
              <a:t>Purchase permissive service credit.</a:t>
            </a:r>
          </a:p>
          <a:p>
            <a:pPr lvl="1"/>
            <a:endParaRPr lang="en-US" dirty="0"/>
          </a:p>
        </p:txBody>
      </p:sp>
      <p:sp>
        <p:nvSpPr>
          <p:cNvPr id="4" name="Title 3">
            <a:extLst>
              <a:ext uri="{FF2B5EF4-FFF2-40B4-BE49-F238E27FC236}">
                <a16:creationId xmlns:a16="http://schemas.microsoft.com/office/drawing/2014/main" id="{0B552491-52BA-4A69-80B6-733A3207F073}"/>
              </a:ext>
            </a:extLst>
          </p:cNvPr>
          <p:cNvSpPr>
            <a:spLocks noGrp="1"/>
          </p:cNvSpPr>
          <p:nvPr>
            <p:ph type="title"/>
          </p:nvPr>
        </p:nvSpPr>
        <p:spPr>
          <a:xfrm>
            <a:off x="504444" y="1394460"/>
            <a:ext cx="3236976" cy="4069080"/>
          </a:xfrm>
        </p:spPr>
        <p:txBody>
          <a:bodyPr/>
          <a:lstStyle/>
          <a:p>
            <a:pPr algn="l"/>
            <a:r>
              <a:rPr lang="en-US" dirty="0"/>
              <a:t>Purchasing service credit</a:t>
            </a:r>
          </a:p>
        </p:txBody>
      </p:sp>
    </p:spTree>
    <p:custDataLst>
      <p:tags r:id="rId1"/>
    </p:custDataLst>
    <p:extLst>
      <p:ext uri="{BB962C8B-B14F-4D97-AF65-F5344CB8AC3E}">
        <p14:creationId xmlns:p14="http://schemas.microsoft.com/office/powerpoint/2010/main" val="2733153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88C7B-B2F2-476A-8AB3-09484FC252E0}"/>
              </a:ext>
            </a:extLst>
          </p:cNvPr>
          <p:cNvSpPr>
            <a:spLocks noGrp="1"/>
          </p:cNvSpPr>
          <p:nvPr>
            <p:ph type="title"/>
          </p:nvPr>
        </p:nvSpPr>
        <p:spPr>
          <a:xfrm>
            <a:off x="838199" y="365129"/>
            <a:ext cx="10915185" cy="1325563"/>
          </a:xfrm>
        </p:spPr>
        <p:txBody>
          <a:bodyPr/>
          <a:lstStyle/>
          <a:p>
            <a:r>
              <a:rPr lang="en-US" dirty="0"/>
              <a:t>Purchase Service Credit Now fact sheet</a:t>
            </a:r>
          </a:p>
        </p:txBody>
      </p:sp>
      <p:pic>
        <p:nvPicPr>
          <p:cNvPr id="8" name="Content Placeholder 7">
            <a:extLst>
              <a:ext uri="{FF2B5EF4-FFF2-40B4-BE49-F238E27FC236}">
                <a16:creationId xmlns:a16="http://schemas.microsoft.com/office/drawing/2014/main" id="{5FB6BE79-24F2-4E72-8A3B-90DCEDD05B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749681" y="1825625"/>
            <a:ext cx="3358637" cy="4351338"/>
          </a:xfrm>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0DB6ED05-81D7-47D8-A4FA-0A590308FAAE}"/>
              </a:ext>
            </a:extLst>
          </p:cNvPr>
          <p:cNvSpPr>
            <a:spLocks noGrp="1"/>
          </p:cNvSpPr>
          <p:nvPr>
            <p:ph sz="half" idx="2"/>
          </p:nvPr>
        </p:nvSpPr>
        <p:spPr>
          <a:xfrm>
            <a:off x="5762505" y="2433466"/>
            <a:ext cx="5181600" cy="4059405"/>
          </a:xfrm>
        </p:spPr>
        <p:txBody>
          <a:bodyPr/>
          <a:lstStyle/>
          <a:p>
            <a:r>
              <a:rPr lang="en-US" dirty="0"/>
              <a:t>Common types of service credit.</a:t>
            </a:r>
          </a:p>
          <a:p>
            <a:endParaRPr lang="en-US" sz="1200" dirty="0"/>
          </a:p>
          <a:p>
            <a:r>
              <a:rPr lang="en-US" dirty="0"/>
              <a:t>Calculating the cost to purchase.</a:t>
            </a:r>
          </a:p>
          <a:p>
            <a:endParaRPr lang="en-US" sz="1200" dirty="0"/>
          </a:p>
          <a:p>
            <a:r>
              <a:rPr lang="en-US" dirty="0"/>
              <a:t>The impact on your retirement benefit.</a:t>
            </a:r>
          </a:p>
        </p:txBody>
      </p:sp>
    </p:spTree>
    <p:extLst>
      <p:ext uri="{BB962C8B-B14F-4D97-AF65-F5344CB8AC3E}">
        <p14:creationId xmlns:p14="http://schemas.microsoft.com/office/powerpoint/2010/main" val="2698319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0FA38C-F3B1-4F8D-B2A8-C93A76FF7BA9}"/>
              </a:ext>
            </a:extLst>
          </p:cNvPr>
          <p:cNvSpPr>
            <a:spLocks noGrp="1"/>
          </p:cNvSpPr>
          <p:nvPr>
            <p:ph type="title"/>
          </p:nvPr>
        </p:nvSpPr>
        <p:spPr/>
        <p:txBody>
          <a:bodyPr/>
          <a:lstStyle/>
          <a:p>
            <a:r>
              <a:rPr lang="en-US" dirty="0"/>
              <a:t>Redeposit or Purchase of Permissive Service Credit form</a:t>
            </a:r>
          </a:p>
        </p:txBody>
      </p:sp>
      <p:pic>
        <p:nvPicPr>
          <p:cNvPr id="17" name="Content Placeholder 16">
            <a:extLst>
              <a:ext uri="{FF2B5EF4-FFF2-40B4-BE49-F238E27FC236}">
                <a16:creationId xmlns:a16="http://schemas.microsoft.com/office/drawing/2014/main" id="{5CD91251-FF18-4018-BC17-C1D589C9B85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1745691" y="1825625"/>
            <a:ext cx="3366616" cy="4351338"/>
          </a:xfrm>
          <a:prstGeom prst="rect">
            <a:avLst/>
          </a:prstGeom>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BEBB3D2F-84EB-41B6-A49D-B616C2804A29}"/>
              </a:ext>
            </a:extLst>
          </p:cNvPr>
          <p:cNvSpPr>
            <a:spLocks noGrp="1"/>
          </p:cNvSpPr>
          <p:nvPr>
            <p:ph sz="half" idx="2"/>
          </p:nvPr>
        </p:nvSpPr>
        <p:spPr>
          <a:xfrm>
            <a:off x="5796905" y="2244071"/>
            <a:ext cx="5736019" cy="4059936"/>
          </a:xfrm>
        </p:spPr>
        <p:txBody>
          <a:bodyPr/>
          <a:lstStyle/>
          <a:p>
            <a:r>
              <a:rPr lang="en-US" dirty="0"/>
              <a:t>May require employer verification.</a:t>
            </a:r>
          </a:p>
          <a:p>
            <a:endParaRPr lang="en-US" sz="1200" dirty="0"/>
          </a:p>
          <a:p>
            <a:r>
              <a:rPr lang="en-US" dirty="0"/>
              <a:t>CalSTRS will send a billing statement.</a:t>
            </a:r>
          </a:p>
          <a:p>
            <a:endParaRPr lang="en-US" sz="1200" dirty="0"/>
          </a:p>
          <a:p>
            <a:r>
              <a:rPr lang="en-US" dirty="0"/>
              <a:t>Creates no obligation to purchase.</a:t>
            </a:r>
          </a:p>
        </p:txBody>
      </p:sp>
    </p:spTree>
    <p:custDataLst>
      <p:tags r:id="rId1"/>
    </p:custDataLst>
    <p:extLst>
      <p:ext uri="{BB962C8B-B14F-4D97-AF65-F5344CB8AC3E}">
        <p14:creationId xmlns:p14="http://schemas.microsoft.com/office/powerpoint/2010/main" val="2876518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F9042-66CB-4591-9961-9D0965560A68}"/>
              </a:ext>
            </a:extLst>
          </p:cNvPr>
          <p:cNvPicPr>
            <a:picLocks noChangeAspect="1"/>
          </p:cNvPicPr>
          <p:nvPr/>
        </p:nvPicPr>
        <p:blipFill rotWithShape="1">
          <a:blip r:embed="rId3"/>
          <a:srcRect l="9676" r="9676" b="7635"/>
          <a:stretch/>
        </p:blipFill>
        <p:spPr>
          <a:xfrm>
            <a:off x="0" y="0"/>
            <a:ext cx="12192000" cy="6858000"/>
          </a:xfrm>
          <a:prstGeom prst="rect">
            <a:avLst/>
          </a:prstGeom>
        </p:spPr>
      </p:pic>
      <p:sp>
        <p:nvSpPr>
          <p:cNvPr id="4" name="Arrow: Right 3">
            <a:extLst>
              <a:ext uri="{FF2B5EF4-FFF2-40B4-BE49-F238E27FC236}">
                <a16:creationId xmlns:a16="http://schemas.microsoft.com/office/drawing/2014/main" id="{160F4BC6-0A3D-468A-8C9C-5431414BBBFE}"/>
              </a:ext>
            </a:extLst>
          </p:cNvPr>
          <p:cNvSpPr/>
          <p:nvPr/>
        </p:nvSpPr>
        <p:spPr>
          <a:xfrm rot="20971309">
            <a:off x="2748843" y="3995330"/>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95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5ABE98-B190-43E4-860A-A0938C7CCCC0}"/>
              </a:ext>
            </a:extLst>
          </p:cNvPr>
          <p:cNvPicPr>
            <a:picLocks noChangeAspect="1"/>
          </p:cNvPicPr>
          <p:nvPr/>
        </p:nvPicPr>
        <p:blipFill rotWithShape="1">
          <a:blip r:embed="rId3"/>
          <a:srcRect l="9676" r="9676" b="7635"/>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FB164D7-8A1A-4369-9D3B-2FBA8343429F}"/>
              </a:ext>
            </a:extLst>
          </p:cNvPr>
          <p:cNvSpPr/>
          <p:nvPr/>
        </p:nvSpPr>
        <p:spPr>
          <a:xfrm>
            <a:off x="3265987" y="3546838"/>
            <a:ext cx="4859109" cy="972911"/>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73B6F13-F228-4C2D-8345-BA6256CD4941}"/>
              </a:ext>
            </a:extLst>
          </p:cNvPr>
          <p:cNvSpPr/>
          <p:nvPr/>
        </p:nvSpPr>
        <p:spPr>
          <a:xfrm>
            <a:off x="3265987" y="4833257"/>
            <a:ext cx="4859109" cy="855617"/>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B5B9E6F-93BE-4BC7-855E-34AAE35F4AA4}"/>
              </a:ext>
            </a:extLst>
          </p:cNvPr>
          <p:cNvSpPr/>
          <p:nvPr/>
        </p:nvSpPr>
        <p:spPr>
          <a:xfrm>
            <a:off x="3265986" y="5989319"/>
            <a:ext cx="3944711" cy="646612"/>
          </a:xfrm>
          <a:prstGeom prst="roundRect">
            <a:avLst>
              <a:gd name="adj" fmla="val 5401"/>
            </a:avLst>
          </a:prstGeom>
          <a:solidFill>
            <a:srgbClr val="53612D">
              <a:alpha val="15000"/>
            </a:srgbClr>
          </a:solidFill>
          <a:ln w="41275">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Woman working while holding baby">
            <a:extLst>
              <a:ext uri="{FF2B5EF4-FFF2-40B4-BE49-F238E27FC236}">
                <a16:creationId xmlns:a16="http://schemas.microsoft.com/office/drawing/2014/main" id="{B5EFF6AC-6E6F-45D4-B586-2B5D5DE1D30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73" r="15373"/>
          <a:stretch>
            <a:fillRect/>
          </a:stretch>
        </p:blipFill>
        <p:spPr/>
      </p:pic>
      <p:pic>
        <p:nvPicPr>
          <p:cNvPr id="11" name="Picture Placeholder 10" descr="Businessman staring at phone">
            <a:extLst>
              <a:ext uri="{FF2B5EF4-FFF2-40B4-BE49-F238E27FC236}">
                <a16:creationId xmlns:a16="http://schemas.microsoft.com/office/drawing/2014/main" id="{14233E2A-8EDA-481E-BED9-EDA4E237F9AE}"/>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30925" t="14603" r="800"/>
          <a:stretch/>
        </p:blipFill>
        <p:spPr>
          <a:xfrm flipH="1">
            <a:off x="6223511" y="4"/>
            <a:ext cx="3519311" cy="3007909"/>
          </a:xfrm>
        </p:spPr>
      </p:pic>
      <p:sp>
        <p:nvSpPr>
          <p:cNvPr id="4" name="Title 3">
            <a:extLst>
              <a:ext uri="{FF2B5EF4-FFF2-40B4-BE49-F238E27FC236}">
                <a16:creationId xmlns:a16="http://schemas.microsoft.com/office/drawing/2014/main" id="{099F5864-A51D-417A-995D-A11F35AEE28F}"/>
              </a:ext>
            </a:extLst>
          </p:cNvPr>
          <p:cNvSpPr>
            <a:spLocks noGrp="1"/>
          </p:cNvSpPr>
          <p:nvPr>
            <p:ph type="title"/>
          </p:nvPr>
        </p:nvSpPr>
        <p:spPr/>
        <p:txBody>
          <a:bodyPr/>
          <a:lstStyle/>
          <a:p>
            <a:r>
              <a:rPr lang="en-US" b="1" dirty="0"/>
              <a:t>Be your own advocate</a:t>
            </a:r>
          </a:p>
        </p:txBody>
      </p:sp>
      <p:sp>
        <p:nvSpPr>
          <p:cNvPr id="5" name="Content Placeholder 4">
            <a:extLst>
              <a:ext uri="{FF2B5EF4-FFF2-40B4-BE49-F238E27FC236}">
                <a16:creationId xmlns:a16="http://schemas.microsoft.com/office/drawing/2014/main" id="{D58BCEBE-C9E5-420F-81E2-22B33DDE085E}"/>
              </a:ext>
            </a:extLst>
          </p:cNvPr>
          <p:cNvSpPr>
            <a:spLocks noGrp="1"/>
          </p:cNvSpPr>
          <p:nvPr>
            <p:ph idx="1"/>
          </p:nvPr>
        </p:nvSpPr>
        <p:spPr>
          <a:xfrm>
            <a:off x="1083202" y="1963762"/>
            <a:ext cx="5382263" cy="4663440"/>
          </a:xfrm>
        </p:spPr>
        <p:txBody>
          <a:bodyPr>
            <a:normAutofit/>
          </a:bodyPr>
          <a:lstStyle/>
          <a:p>
            <a:pPr marL="457200" indent="-457200">
              <a:buFont typeface="Arial" panose="020B0604020202020204" pitchFamily="34" charset="0"/>
              <a:buChar char="•"/>
            </a:pPr>
            <a:r>
              <a:rPr lang="en-US" sz="2800" dirty="0"/>
              <a:t>Create your </a:t>
            </a:r>
            <a:r>
              <a:rPr lang="en-US" sz="2800" i="1" dirty="0" err="1"/>
              <a:t>my</a:t>
            </a:r>
            <a:r>
              <a:rPr lang="en-US" sz="2800" dirty="0" err="1"/>
              <a:t>CalSTRS</a:t>
            </a:r>
            <a:r>
              <a:rPr lang="en-US" sz="2800" dirty="0"/>
              <a:t> account.</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Review your </a:t>
            </a:r>
            <a:r>
              <a:rPr lang="en-US" sz="2800" i="1" dirty="0"/>
              <a:t>Retirement Progress Report</a:t>
            </a:r>
            <a:r>
              <a:rPr lang="en-US" sz="2800" dirty="0"/>
              <a:t> annually.</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sz="2800" dirty="0"/>
              <a:t>Research supplemental savings plans like Pension2.</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sz="2800" dirty="0"/>
              <a:t>Verify your one-time death benefit information is correct.</a:t>
            </a:r>
            <a:endParaRPr lang="en-US" dirty="0"/>
          </a:p>
        </p:txBody>
      </p:sp>
    </p:spTree>
    <p:extLst>
      <p:ext uri="{BB962C8B-B14F-4D97-AF65-F5344CB8AC3E}">
        <p14:creationId xmlns:p14="http://schemas.microsoft.com/office/powerpoint/2010/main" val="114528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E5F2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337C93-12C1-4E2A-88B1-9DF4CB61CC63}"/>
              </a:ext>
            </a:extLst>
          </p:cNvPr>
          <p:cNvSpPr>
            <a:spLocks noGrp="1"/>
          </p:cNvSpPr>
          <p:nvPr>
            <p:ph idx="1"/>
          </p:nvPr>
        </p:nvSpPr>
        <p:spPr>
          <a:xfrm>
            <a:off x="4629150" y="828675"/>
            <a:ext cx="5864148" cy="5200650"/>
          </a:xfrm>
        </p:spPr>
        <p:txBody>
          <a:bodyPr anchor="ctr">
            <a:normAutofit/>
          </a:bodyPr>
          <a:lstStyle/>
          <a:p>
            <a:pPr marL="342900" indent="-342900">
              <a:lnSpc>
                <a:spcPct val="100000"/>
              </a:lnSpc>
              <a:buFont typeface="Arial" panose="020B0604020202020204" pitchFamily="34" charset="0"/>
              <a:buChar char="•"/>
            </a:pPr>
            <a:r>
              <a:rPr lang="en-US" dirty="0">
                <a:solidFill>
                  <a:schemeClr val="bg1"/>
                </a:solidFill>
              </a:rPr>
              <a:t>Your “one stop shop” for retirement information.</a:t>
            </a:r>
          </a:p>
          <a:p>
            <a:pPr marL="342900" indent="-342900">
              <a:lnSpc>
                <a:spcPct val="100000"/>
              </a:lnSpc>
              <a:buFont typeface="Arial" panose="020B0604020202020204" pitchFamily="34" charset="0"/>
              <a:buChar char="•"/>
            </a:pPr>
            <a:endParaRPr lang="en-US" dirty="0">
              <a:solidFill>
                <a:schemeClr val="bg1"/>
              </a:solidFill>
            </a:endParaRPr>
          </a:p>
          <a:p>
            <a:pPr marL="342900" indent="-342900">
              <a:lnSpc>
                <a:spcPct val="100000"/>
              </a:lnSpc>
              <a:buFont typeface="Arial" panose="020B0604020202020204" pitchFamily="34" charset="0"/>
              <a:buChar char="•"/>
            </a:pPr>
            <a:r>
              <a:rPr lang="en-US" dirty="0">
                <a:solidFill>
                  <a:schemeClr val="bg1"/>
                </a:solidFill>
              </a:rPr>
              <a:t>Links to forms and publications associated with early career.</a:t>
            </a:r>
          </a:p>
          <a:p>
            <a:pPr marL="342900" indent="-342900">
              <a:lnSpc>
                <a:spcPct val="100000"/>
              </a:lnSpc>
              <a:buFont typeface="Arial" panose="020B0604020202020204" pitchFamily="34" charset="0"/>
              <a:buChar char="•"/>
            </a:pPr>
            <a:endParaRPr lang="en-US" dirty="0">
              <a:solidFill>
                <a:schemeClr val="bg1"/>
              </a:solidFill>
            </a:endParaRPr>
          </a:p>
          <a:p>
            <a:pPr marL="342900" indent="-342900">
              <a:lnSpc>
                <a:spcPct val="100000"/>
              </a:lnSpc>
              <a:buFont typeface="Arial" panose="020B0604020202020204" pitchFamily="34" charset="0"/>
              <a:buChar char="•"/>
            </a:pPr>
            <a:r>
              <a:rPr lang="en-US" dirty="0">
                <a:solidFill>
                  <a:schemeClr val="bg1"/>
                </a:solidFill>
              </a:rPr>
              <a:t>This information is available to you 24 / 7 / 365.</a:t>
            </a:r>
          </a:p>
        </p:txBody>
      </p:sp>
      <p:sp>
        <p:nvSpPr>
          <p:cNvPr id="4" name="Title 3">
            <a:extLst>
              <a:ext uri="{FF2B5EF4-FFF2-40B4-BE49-F238E27FC236}">
                <a16:creationId xmlns:a16="http://schemas.microsoft.com/office/drawing/2014/main" id="{63539196-CCDE-46EB-A548-93BCDD9BAEAA}"/>
              </a:ext>
            </a:extLst>
          </p:cNvPr>
          <p:cNvSpPr>
            <a:spLocks noGrp="1"/>
          </p:cNvSpPr>
          <p:nvPr>
            <p:ph type="title"/>
          </p:nvPr>
        </p:nvSpPr>
        <p:spPr>
          <a:xfrm>
            <a:off x="797052" y="1394460"/>
            <a:ext cx="3236976" cy="4069080"/>
          </a:xfrm>
        </p:spPr>
        <p:txBody>
          <a:bodyPr/>
          <a:lstStyle/>
          <a:p>
            <a:pPr algn="l"/>
            <a:r>
              <a:rPr lang="en-US" b="1" dirty="0"/>
              <a:t>Early career webpage</a:t>
            </a:r>
          </a:p>
        </p:txBody>
      </p:sp>
    </p:spTree>
    <p:extLst>
      <p:ext uri="{BB962C8B-B14F-4D97-AF65-F5344CB8AC3E}">
        <p14:creationId xmlns:p14="http://schemas.microsoft.com/office/powerpoint/2010/main" val="912810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2A46-A5E2-4A72-9D65-A01433D53BFD}"/>
              </a:ext>
            </a:extLst>
          </p:cNvPr>
          <p:cNvSpPr>
            <a:spLocks noGrp="1"/>
          </p:cNvSpPr>
          <p:nvPr>
            <p:ph type="title"/>
          </p:nvPr>
        </p:nvSpPr>
        <p:spPr>
          <a:xfrm>
            <a:off x="799563" y="256280"/>
            <a:ext cx="10515600" cy="1325563"/>
          </a:xfrm>
        </p:spPr>
        <p:txBody>
          <a:bodyPr/>
          <a:lstStyle/>
          <a:p>
            <a:r>
              <a:rPr lang="en-US" b="1" dirty="0"/>
              <a:t>For more information</a:t>
            </a:r>
          </a:p>
        </p:txBody>
      </p:sp>
      <p:sp>
        <p:nvSpPr>
          <p:cNvPr id="3" name="Text Placeholder 2">
            <a:extLst>
              <a:ext uri="{FF2B5EF4-FFF2-40B4-BE49-F238E27FC236}">
                <a16:creationId xmlns:a16="http://schemas.microsoft.com/office/drawing/2014/main" id="{2FCB9D44-B416-4EF1-B35C-3CD462871391}"/>
              </a:ext>
            </a:extLst>
          </p:cNvPr>
          <p:cNvSpPr>
            <a:spLocks noGrp="1"/>
          </p:cNvSpPr>
          <p:nvPr>
            <p:ph type="body" idx="1"/>
          </p:nvPr>
        </p:nvSpPr>
        <p:spPr>
          <a:xfrm>
            <a:off x="537061" y="1996765"/>
            <a:ext cx="3291840" cy="441437"/>
          </a:xfrm>
        </p:spPr>
        <p:txBody>
          <a:bodyPr>
            <a:normAutofit lnSpcReduction="10000"/>
          </a:bodyPr>
          <a:lstStyle/>
          <a:p>
            <a:pPr algn="ctr"/>
            <a:r>
              <a:rPr lang="en-US" sz="2800" dirty="0"/>
              <a:t>Online resources</a:t>
            </a:r>
          </a:p>
        </p:txBody>
      </p:sp>
      <p:sp>
        <p:nvSpPr>
          <p:cNvPr id="4" name="Content Placeholder 3">
            <a:extLst>
              <a:ext uri="{FF2B5EF4-FFF2-40B4-BE49-F238E27FC236}">
                <a16:creationId xmlns:a16="http://schemas.microsoft.com/office/drawing/2014/main" id="{F30786C3-794A-45F9-A005-09DC96BCAE11}"/>
              </a:ext>
            </a:extLst>
          </p:cNvPr>
          <p:cNvSpPr>
            <a:spLocks noGrp="1"/>
          </p:cNvSpPr>
          <p:nvPr>
            <p:ph sz="half" idx="4294967295"/>
          </p:nvPr>
        </p:nvSpPr>
        <p:spPr>
          <a:xfrm>
            <a:off x="649288" y="3429001"/>
            <a:ext cx="3291840" cy="2057400"/>
          </a:xfrm>
        </p:spPr>
        <p:txBody>
          <a:bodyPr>
            <a:normAutofit lnSpcReduction="10000"/>
          </a:bodyPr>
          <a:lstStyle/>
          <a:p>
            <a:r>
              <a:rPr lang="en-US" i="1" dirty="0"/>
              <a:t>my</a:t>
            </a:r>
            <a:r>
              <a:rPr lang="en-US" dirty="0"/>
              <a:t>CalSTRS</a:t>
            </a:r>
          </a:p>
          <a:p>
            <a:r>
              <a:rPr lang="en-US" i="1" dirty="0"/>
              <a:t>Retirement Progress Report</a:t>
            </a:r>
            <a:endParaRPr lang="en-US" dirty="0"/>
          </a:p>
          <a:p>
            <a:r>
              <a:rPr lang="en-US" dirty="0"/>
              <a:t>Educational videos</a:t>
            </a:r>
          </a:p>
        </p:txBody>
      </p:sp>
      <p:sp>
        <p:nvSpPr>
          <p:cNvPr id="5" name="Text Placeholder 4">
            <a:extLst>
              <a:ext uri="{FF2B5EF4-FFF2-40B4-BE49-F238E27FC236}">
                <a16:creationId xmlns:a16="http://schemas.microsoft.com/office/drawing/2014/main" id="{CFC7BD30-FCB8-4376-A7ED-2C5906AF143B}"/>
              </a:ext>
            </a:extLst>
          </p:cNvPr>
          <p:cNvSpPr>
            <a:spLocks noGrp="1"/>
          </p:cNvSpPr>
          <p:nvPr>
            <p:ph type="body" sz="quarter" idx="3"/>
          </p:nvPr>
        </p:nvSpPr>
        <p:spPr>
          <a:xfrm>
            <a:off x="4478886" y="1996765"/>
            <a:ext cx="3291840" cy="441437"/>
          </a:xfrm>
        </p:spPr>
        <p:txBody>
          <a:bodyPr>
            <a:normAutofit lnSpcReduction="10000"/>
          </a:bodyPr>
          <a:lstStyle/>
          <a:p>
            <a:pPr algn="ctr"/>
            <a:r>
              <a:rPr lang="en-US" sz="2800" dirty="0"/>
              <a:t>Benefits planning</a:t>
            </a:r>
          </a:p>
        </p:txBody>
      </p:sp>
      <p:sp>
        <p:nvSpPr>
          <p:cNvPr id="6" name="Content Placeholder 5">
            <a:extLst>
              <a:ext uri="{FF2B5EF4-FFF2-40B4-BE49-F238E27FC236}">
                <a16:creationId xmlns:a16="http://schemas.microsoft.com/office/drawing/2014/main" id="{887E4046-2046-41D7-829F-ACC6C7F92928}"/>
              </a:ext>
            </a:extLst>
          </p:cNvPr>
          <p:cNvSpPr>
            <a:spLocks noGrp="1"/>
          </p:cNvSpPr>
          <p:nvPr>
            <p:ph sz="quarter" idx="4294967295"/>
          </p:nvPr>
        </p:nvSpPr>
        <p:spPr>
          <a:xfrm>
            <a:off x="4614323" y="3672841"/>
            <a:ext cx="3291840" cy="2431098"/>
          </a:xfrm>
        </p:spPr>
        <p:txBody>
          <a:bodyPr/>
          <a:lstStyle/>
          <a:p>
            <a:r>
              <a:rPr lang="en-US" dirty="0"/>
              <a:t>Group benefits planning session webinar</a:t>
            </a:r>
          </a:p>
        </p:txBody>
      </p:sp>
      <p:sp>
        <p:nvSpPr>
          <p:cNvPr id="7" name="Text Placeholder 6">
            <a:extLst>
              <a:ext uri="{FF2B5EF4-FFF2-40B4-BE49-F238E27FC236}">
                <a16:creationId xmlns:a16="http://schemas.microsoft.com/office/drawing/2014/main" id="{FFF8B46D-99F7-4680-AB90-1C6278223128}"/>
              </a:ext>
            </a:extLst>
          </p:cNvPr>
          <p:cNvSpPr>
            <a:spLocks noGrp="1"/>
          </p:cNvSpPr>
          <p:nvPr>
            <p:ph type="body" sz="quarter" idx="13"/>
          </p:nvPr>
        </p:nvSpPr>
        <p:spPr>
          <a:xfrm>
            <a:off x="8414616" y="1996765"/>
            <a:ext cx="3291840" cy="441437"/>
          </a:xfrm>
        </p:spPr>
        <p:txBody>
          <a:bodyPr>
            <a:normAutofit lnSpcReduction="10000"/>
          </a:bodyPr>
          <a:lstStyle/>
          <a:p>
            <a:pPr algn="ctr"/>
            <a:r>
              <a:rPr lang="en-US" sz="2800" dirty="0"/>
              <a:t>Webinars</a:t>
            </a:r>
          </a:p>
        </p:txBody>
      </p:sp>
      <p:sp>
        <p:nvSpPr>
          <p:cNvPr id="8" name="Content Placeholder 7">
            <a:extLst>
              <a:ext uri="{FF2B5EF4-FFF2-40B4-BE49-F238E27FC236}">
                <a16:creationId xmlns:a16="http://schemas.microsoft.com/office/drawing/2014/main" id="{C377E56D-DF4A-4029-86C4-2C49A4AD1D9E}"/>
              </a:ext>
            </a:extLst>
          </p:cNvPr>
          <p:cNvSpPr>
            <a:spLocks noGrp="1"/>
          </p:cNvSpPr>
          <p:nvPr>
            <p:ph sz="quarter" idx="4294967295"/>
          </p:nvPr>
        </p:nvSpPr>
        <p:spPr>
          <a:xfrm>
            <a:off x="8579358" y="3535680"/>
            <a:ext cx="3291840" cy="3001645"/>
          </a:xfrm>
        </p:spPr>
        <p:txBody>
          <a:bodyPr/>
          <a:lstStyle/>
          <a:p>
            <a:r>
              <a:rPr lang="en-US" dirty="0"/>
              <a:t>My Retirement Benefits</a:t>
            </a:r>
          </a:p>
          <a:p>
            <a:r>
              <a:rPr lang="en-US" dirty="0"/>
              <a:t>Financial Awareness  Series</a:t>
            </a:r>
          </a:p>
        </p:txBody>
      </p:sp>
    </p:spTree>
    <p:custDataLst>
      <p:tags r:id="rId1"/>
    </p:custDataLst>
    <p:extLst>
      <p:ext uri="{BB962C8B-B14F-4D97-AF65-F5344CB8AC3E}">
        <p14:creationId xmlns:p14="http://schemas.microsoft.com/office/powerpoint/2010/main" val="18381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build="p"/>
      <p:bldP spid="7" grpId="0" build="p"/>
      <p:bldP spid="8"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front of a computer&#10;&#10;Description automatically generated">
            <a:extLst>
              <a:ext uri="{FF2B5EF4-FFF2-40B4-BE49-F238E27FC236}">
                <a16:creationId xmlns:a16="http://schemas.microsoft.com/office/drawing/2014/main" id="{C092D71C-F676-0148-A5C8-C234BB168659}"/>
              </a:ext>
            </a:extLst>
          </p:cNvPr>
          <p:cNvPicPr>
            <a:picLocks noChangeAspect="1"/>
          </p:cNvPicPr>
          <p:nvPr/>
        </p:nvPicPr>
        <p:blipFill rotWithShape="1">
          <a:blip r:embed="rId4">
            <a:extLst>
              <a:ext uri="{28A0092B-C50C-407E-A947-70E740481C1C}">
                <a14:useLocalDpi xmlns:a14="http://schemas.microsoft.com/office/drawing/2010/main" val="0"/>
              </a:ext>
            </a:extLst>
          </a:blip>
          <a:srcRect b="7447"/>
          <a:stretch/>
        </p:blipFill>
        <p:spPr>
          <a:xfrm>
            <a:off x="-1" y="0"/>
            <a:ext cx="12189215" cy="6858000"/>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796466" y="-2"/>
            <a:ext cx="5199993" cy="6858001"/>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6135" y="297310"/>
            <a:ext cx="4331615" cy="2165807"/>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6252" y="5130628"/>
            <a:ext cx="1032424" cy="1032424"/>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6255" y="3429003"/>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7213841" y="4502099"/>
            <a:ext cx="3798937" cy="677108"/>
          </a:xfrm>
          <a:prstGeom prst="rect">
            <a:avLst/>
          </a:prstGeom>
          <a:noFill/>
        </p:spPr>
        <p:txBody>
          <a:bodyPr wrap="square" rtlCol="0">
            <a:spAutoFit/>
          </a:bodyPr>
          <a:lstStyle/>
          <a:p>
            <a:pPr>
              <a:defRPr/>
            </a:pPr>
            <a:r>
              <a:rPr lang="en-US" sz="3800" b="1">
                <a:solidFill>
                  <a:schemeClr val="tx1">
                    <a:lumMod val="85000"/>
                    <a:lumOff val="15000"/>
                  </a:schemeClr>
                </a:solidFill>
                <a:latin typeface="Arial" panose="020B0604020202020204" pitchFamily="34" charset="0"/>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7126257" y="5982789"/>
            <a:ext cx="5062961" cy="677108"/>
          </a:xfrm>
          <a:prstGeom prst="rect">
            <a:avLst/>
          </a:prstGeom>
          <a:noFill/>
        </p:spPr>
        <p:txBody>
          <a:bodyPr wrap="square" rtlCol="0">
            <a:spAutoFit/>
          </a:bodyPr>
          <a:lstStyle/>
          <a:p>
            <a:pPr>
              <a:defRPr/>
            </a:pPr>
            <a:r>
              <a:rPr lang="en-US" sz="3800" b="1" dirty="0">
                <a:solidFill>
                  <a:schemeClr val="tx1">
                    <a:lumMod val="85000"/>
                    <a:lumOff val="15000"/>
                  </a:schemeClr>
                </a:solidFill>
                <a:latin typeface="Arial" panose="020B0604020202020204" pitchFamily="34" charset="0"/>
                <a:cs typeface="Arial" panose="020B0604020202020204" pitchFamily="34" charset="0"/>
              </a:rPr>
              <a:t>Pension2.com</a:t>
            </a:r>
          </a:p>
        </p:txBody>
      </p:sp>
    </p:spTree>
    <p:custDataLst>
      <p:tags r:id="rId1"/>
    </p:custDataLst>
    <p:extLst>
      <p:ext uri="{BB962C8B-B14F-4D97-AF65-F5344CB8AC3E}">
        <p14:creationId xmlns:p14="http://schemas.microsoft.com/office/powerpoint/2010/main" val="3660571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FFF857-C2E7-CE35-B198-A7F4C9817CE4}"/>
              </a:ext>
            </a:extLst>
          </p:cNvPr>
          <p:cNvSpPr>
            <a:spLocks noGrp="1"/>
          </p:cNvSpPr>
          <p:nvPr>
            <p:ph type="title"/>
          </p:nvPr>
        </p:nvSpPr>
        <p:spPr>
          <a:xfrm>
            <a:off x="694257" y="3119263"/>
            <a:ext cx="4395216" cy="1803043"/>
          </a:xfrm>
        </p:spPr>
        <p:txBody>
          <a:bodyPr>
            <a:normAutofit fontScale="90000"/>
          </a:bodyPr>
          <a:lstStyle/>
          <a:p>
            <a:r>
              <a:rPr lang="en-US" sz="3600" dirty="0">
                <a:solidFill>
                  <a:schemeClr val="tx1"/>
                </a:solidFill>
              </a:rPr>
              <a:t>800-228-5453</a:t>
            </a:r>
            <a:br>
              <a:rPr lang="en-US" sz="3600" dirty="0">
                <a:solidFill>
                  <a:schemeClr val="tx1"/>
                </a:solidFill>
              </a:rPr>
            </a:br>
            <a:r>
              <a:rPr lang="en-US" sz="2000" dirty="0">
                <a:solidFill>
                  <a:schemeClr val="tx1"/>
                </a:solidFill>
              </a:rPr>
              <a:t>*Press 2 for Customer Service.</a:t>
            </a:r>
            <a:br>
              <a:rPr lang="en-US" sz="1800" dirty="0">
                <a:solidFill>
                  <a:schemeClr val="tx1"/>
                </a:solidFill>
              </a:rPr>
            </a:br>
            <a:r>
              <a:rPr lang="en-US" sz="3600" dirty="0">
                <a:solidFill>
                  <a:schemeClr val="tx1"/>
                </a:solidFill>
              </a:rPr>
              <a:t>Monday – Friday</a:t>
            </a:r>
            <a:br>
              <a:rPr lang="en-US" sz="3600" dirty="0">
                <a:solidFill>
                  <a:schemeClr val="tx1"/>
                </a:solidFill>
              </a:rPr>
            </a:br>
            <a:r>
              <a:rPr lang="en-US" sz="3600" dirty="0">
                <a:solidFill>
                  <a:schemeClr val="tx1"/>
                </a:solidFill>
              </a:rPr>
              <a:t>8 a.m. – 5 p.m.</a:t>
            </a:r>
          </a:p>
        </p:txBody>
      </p:sp>
      <p:pic>
        <p:nvPicPr>
          <p:cNvPr id="10" name="Content Placeholder 13" descr="Questions with solid fill">
            <a:extLst>
              <a:ext uri="{FF2B5EF4-FFF2-40B4-BE49-F238E27FC236}">
                <a16:creationId xmlns:a16="http://schemas.microsoft.com/office/drawing/2014/main" id="{6D8A680B-8AE6-C623-173F-65BBBE4FF7E7}"/>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160" y="1417320"/>
            <a:ext cx="4023360" cy="4023360"/>
          </a:xfrm>
        </p:spPr>
      </p:pic>
      <p:sp>
        <p:nvSpPr>
          <p:cNvPr id="11" name="Rectangle 10">
            <a:extLst>
              <a:ext uri="{FF2B5EF4-FFF2-40B4-BE49-F238E27FC236}">
                <a16:creationId xmlns:a16="http://schemas.microsoft.com/office/drawing/2014/main" id="{BA26EC20-292B-63F4-611E-DDEB102853F6}"/>
              </a:ext>
            </a:extLst>
          </p:cNvPr>
          <p:cNvSpPr/>
          <p:nvPr/>
        </p:nvSpPr>
        <p:spPr>
          <a:xfrm>
            <a:off x="913713" y="1417320"/>
            <a:ext cx="3760672" cy="1323439"/>
          </a:xfrm>
          <a:prstGeom prst="rect">
            <a:avLst/>
          </a:prstGeom>
        </p:spPr>
        <p:txBody>
          <a:bodyPr wrap="square">
            <a:spAutoFit/>
          </a:bodyPr>
          <a:lstStyle/>
          <a:p>
            <a:pPr algn="ctr"/>
            <a:r>
              <a:rPr lang="en-US" sz="4000" b="1" dirty="0" err="1"/>
              <a:t>CalSTRS.com</a:t>
            </a:r>
            <a:br>
              <a:rPr lang="en-US" sz="4000" b="1" dirty="0"/>
            </a:br>
            <a:r>
              <a:rPr lang="en-US" sz="4000" b="1" i="1" dirty="0" err="1"/>
              <a:t>my</a:t>
            </a:r>
            <a:r>
              <a:rPr lang="en-US" sz="4000" b="1" dirty="0" err="1"/>
              <a:t>CalSTRS</a:t>
            </a:r>
            <a:endParaRPr lang="en-US" sz="4000" b="1" dirty="0"/>
          </a:p>
        </p:txBody>
      </p:sp>
    </p:spTree>
    <p:custDataLst>
      <p:tags r:id="rId1"/>
    </p:custDataLst>
    <p:extLst>
      <p:ext uri="{BB962C8B-B14F-4D97-AF65-F5344CB8AC3E}">
        <p14:creationId xmlns:p14="http://schemas.microsoft.com/office/powerpoint/2010/main" val="123195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Graphical user interface, website&#10;&#10;Description automatically generated">
            <a:extLst>
              <a:ext uri="{FF2B5EF4-FFF2-40B4-BE49-F238E27FC236}">
                <a16:creationId xmlns:a16="http://schemas.microsoft.com/office/drawing/2014/main" id="{16C28349-302D-40E0-8836-66981DDCAEC0}"/>
              </a:ext>
            </a:extLst>
          </p:cNvPr>
          <p:cNvPicPr>
            <a:picLocks noChangeAspect="1"/>
          </p:cNvPicPr>
          <p:nvPr/>
        </p:nvPicPr>
        <p:blipFill rotWithShape="1">
          <a:blip r:embed="rId3"/>
          <a:srcRect l="7842" r="7842" b="3846"/>
          <a:stretch/>
        </p:blipFill>
        <p:spPr>
          <a:xfrm>
            <a:off x="0" y="0"/>
            <a:ext cx="12192000" cy="6858000"/>
          </a:xfrm>
          <a:prstGeom prst="rect">
            <a:avLst/>
          </a:prstGeom>
        </p:spPr>
      </p:pic>
      <p:sp>
        <p:nvSpPr>
          <p:cNvPr id="6" name="Arrow: Right 5">
            <a:extLst>
              <a:ext uri="{FF2B5EF4-FFF2-40B4-BE49-F238E27FC236}">
                <a16:creationId xmlns:a16="http://schemas.microsoft.com/office/drawing/2014/main" id="{38CE37EF-84BE-4F21-ACE4-A2F763F6F2E0}"/>
              </a:ext>
            </a:extLst>
          </p:cNvPr>
          <p:cNvSpPr/>
          <p:nvPr/>
        </p:nvSpPr>
        <p:spPr>
          <a:xfrm rot="19516029">
            <a:off x="2966557" y="1163232"/>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8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EABB9A83-5573-4E65-9F9E-0EE5E78CDE3F}"/>
              </a:ext>
            </a:extLst>
          </p:cNvPr>
          <p:cNvPicPr>
            <a:picLocks noChangeAspect="1"/>
          </p:cNvPicPr>
          <p:nvPr/>
        </p:nvPicPr>
        <p:blipFill rotWithShape="1">
          <a:blip r:embed="rId3"/>
          <a:srcRect l="7844" r="7844" b="3846"/>
          <a:stretch/>
        </p:blipFill>
        <p:spPr>
          <a:xfrm>
            <a:off x="1" y="0"/>
            <a:ext cx="12192000" cy="6858000"/>
          </a:xfrm>
          <a:prstGeom prst="rect">
            <a:avLst/>
          </a:prstGeom>
        </p:spPr>
      </p:pic>
      <p:sp>
        <p:nvSpPr>
          <p:cNvPr id="8" name="Arrow: Right 7">
            <a:extLst>
              <a:ext uri="{FF2B5EF4-FFF2-40B4-BE49-F238E27FC236}">
                <a16:creationId xmlns:a16="http://schemas.microsoft.com/office/drawing/2014/main" id="{947A226B-2A05-4105-AF69-EAA712647632}"/>
              </a:ext>
            </a:extLst>
          </p:cNvPr>
          <p:cNvSpPr/>
          <p:nvPr/>
        </p:nvSpPr>
        <p:spPr>
          <a:xfrm rot="20971309">
            <a:off x="2814157" y="1369695"/>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6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F8A8F-E85E-4025-A7BB-8D8C324A64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Arrow: Right 5">
            <a:extLst>
              <a:ext uri="{FF2B5EF4-FFF2-40B4-BE49-F238E27FC236}">
                <a16:creationId xmlns:a16="http://schemas.microsoft.com/office/drawing/2014/main" id="{DE9FC8BA-167C-4104-BC44-D111BCCE32A5}"/>
              </a:ext>
            </a:extLst>
          </p:cNvPr>
          <p:cNvSpPr/>
          <p:nvPr/>
        </p:nvSpPr>
        <p:spPr>
          <a:xfrm rot="5400000">
            <a:off x="11353800" y="6264275"/>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9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6"/>
                                        </p:tgtEl>
                                        <p:attrNameLst>
                                          <p:attrName>fillcolor</p:attrName>
                                        </p:attrNameLst>
                                      </p:cBhvr>
                                      <p:to>
                                        <a:srgbClr val="693C5F"/>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Dw8luMYp"/>
  <p:tag name="ARTICULATE_DESIGN_ID_1_OFFICE THEME" val="vbk7MZIU"/>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1BB629-A20B-4E24-88E2-00CE8BA441CF}"/>
</file>

<file path=customXml/itemProps2.xml><?xml version="1.0" encoding="utf-8"?>
<ds:datastoreItem xmlns:ds="http://schemas.openxmlformats.org/officeDocument/2006/customXml" ds:itemID="{10F5BD8F-3435-4C13-A244-46146064B68B}">
  <ds:schemaRefs>
    <ds:schemaRef ds:uri="http://purl.org/dc/terms/"/>
    <ds:schemaRef ds:uri="http://schemas.microsoft.com/office/2006/documentManagement/types"/>
    <ds:schemaRef ds:uri="http://purl.org/dc/elements/1.1/"/>
    <ds:schemaRef ds:uri="185d446d-8075-4b8c-a1bd-3252dd21adcc"/>
    <ds:schemaRef ds:uri="http://schemas.openxmlformats.org/package/2006/metadata/core-properties"/>
    <ds:schemaRef ds:uri="http://schemas.microsoft.com/office/infopath/2007/PartnerControls"/>
    <ds:schemaRef ds:uri="eaca6531-de42-4d1a-9a99-812504dc1e7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817F895-C097-480C-A7E3-C8D429FE324B}"/>
</file>

<file path=docProps/app.xml><?xml version="1.0" encoding="utf-8"?>
<Properties xmlns="http://schemas.openxmlformats.org/officeDocument/2006/extended-properties" xmlns:vt="http://schemas.openxmlformats.org/officeDocument/2006/docPropsVTypes">
  <Template/>
  <TotalTime>20526</TotalTime>
  <Words>5839</Words>
  <Application>Microsoft Office PowerPoint</Application>
  <PresentationFormat>Widescreen</PresentationFormat>
  <Paragraphs>738</Paragraphs>
  <Slides>62</Slides>
  <Notes>60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62</vt:i4>
      </vt:variant>
    </vt:vector>
  </HeadingPairs>
  <TitlesOfParts>
    <vt:vector size="67" baseType="lpstr">
      <vt:lpstr>MS PGothic</vt:lpstr>
      <vt:lpstr>Arial</vt:lpstr>
      <vt:lpstr>Calibri</vt:lpstr>
      <vt:lpstr>1_Office Theme</vt:lpstr>
      <vt:lpstr>2_Office Theme</vt:lpstr>
      <vt:lpstr>Early Career Educator</vt:lpstr>
      <vt:lpstr>Trust            , not impersonators  </vt:lpstr>
      <vt:lpstr>Trust            , not impersonators  </vt:lpstr>
      <vt:lpstr>Objectives</vt:lpstr>
      <vt:lpstr>CalSTRS.com</vt:lpstr>
      <vt:lpstr>Early career webpage</vt:lpstr>
      <vt:lpstr>PowerPoint Presentation</vt:lpstr>
      <vt:lpstr>PowerPoint Presentation</vt:lpstr>
      <vt:lpstr>PowerPoint Presentation</vt:lpstr>
      <vt:lpstr>PowerPoint Presentation</vt:lpstr>
      <vt:lpstr>PowerPoint Presentation</vt:lpstr>
      <vt:lpstr>Your myCalSTRS account</vt:lpstr>
      <vt:lpstr>PowerPoint Presentation</vt:lpstr>
      <vt:lpstr>PowerPoint Presentation</vt:lpstr>
      <vt:lpstr>Know your early career benefits</vt:lpstr>
      <vt:lpstr>Understand your benefits</vt:lpstr>
      <vt:lpstr>PowerPoint Presentation</vt:lpstr>
      <vt:lpstr>Learn and Discover: Early Career</vt:lpstr>
      <vt:lpstr>PowerPoint Presentation</vt:lpstr>
      <vt:lpstr>Early career checklist</vt:lpstr>
      <vt:lpstr>PowerPoint Presentation</vt:lpstr>
      <vt:lpstr>Attend an early career webinar</vt:lpstr>
      <vt:lpstr>PowerPoint Presentation</vt:lpstr>
      <vt:lpstr>Boost your retirement savings with Pension2</vt:lpstr>
      <vt:lpstr>PowerPoint Presentation</vt:lpstr>
      <vt:lpstr>PowerPoint Presentation</vt:lpstr>
      <vt:lpstr>Voya Representatives for CalSTRS Pension2</vt:lpstr>
      <vt:lpstr>PowerPoint Presentation</vt:lpstr>
      <vt:lpstr>Retirement Benefits Calculator</vt:lpstr>
      <vt:lpstr>View your Retirement Progress Report in your myCalSTRS account.</vt:lpstr>
      <vt:lpstr>PowerPoint Presentation</vt:lpstr>
      <vt:lpstr>PowerPoint Presentation</vt:lpstr>
      <vt:lpstr>Your Retirement Progress Report</vt:lpstr>
      <vt:lpstr>PowerPoint Presentation</vt:lpstr>
      <vt:lpstr>PowerPoint Presentation</vt:lpstr>
      <vt:lpstr>PowerPoint Presentation</vt:lpstr>
      <vt:lpstr>PowerPoint Presentation</vt:lpstr>
      <vt:lpstr>PowerPoint Presentation</vt:lpstr>
      <vt:lpstr>PowerPoint Presentation</vt:lpstr>
      <vt:lpstr>Pages 4-6</vt:lpstr>
      <vt:lpstr>Disability  benefits</vt:lpstr>
      <vt:lpstr>PowerPoint Presentation</vt:lpstr>
      <vt:lpstr>Disability benefits</vt:lpstr>
      <vt:lpstr>Your Disability Benefits Guide</vt:lpstr>
      <vt:lpstr>Survivor benefits</vt:lpstr>
      <vt:lpstr>Survivor benefits</vt:lpstr>
      <vt:lpstr>Survivor Benefits guide</vt:lpstr>
      <vt:lpstr>Name a one-time death benefit recipient</vt:lpstr>
      <vt:lpstr>PowerPoint Presentation</vt:lpstr>
      <vt:lpstr>PowerPoint Presentation</vt:lpstr>
      <vt:lpstr>PowerPoint Presentation</vt:lpstr>
      <vt:lpstr>Recipient Designation form</vt:lpstr>
      <vt:lpstr>Purchasing service credit</vt:lpstr>
      <vt:lpstr>Purchasing service credit</vt:lpstr>
      <vt:lpstr>Purchase Service Credit Now fact sheet</vt:lpstr>
      <vt:lpstr>Redeposit or Purchase of Permissive Service Credit form</vt:lpstr>
      <vt:lpstr>PowerPoint Presentation</vt:lpstr>
      <vt:lpstr>PowerPoint Presentation</vt:lpstr>
      <vt:lpstr>Be your own advocate</vt:lpstr>
      <vt:lpstr>For more information</vt:lpstr>
      <vt:lpstr>PowerPoint Presentation</vt:lpstr>
      <vt:lpstr>800-228-5453 *Press 2 for Customer Service. Monday – Friday 8 a.m. – 5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Midcareer Educator:  Learn and Discover</dc:title>
  <dc:creator>Nicole Wible</dc:creator>
  <cp:lastModifiedBy>Dolly Vang</cp:lastModifiedBy>
  <cp:revision>82</cp:revision>
  <dcterms:created xsi:type="dcterms:W3CDTF">2021-06-16T00:05:21Z</dcterms:created>
  <dcterms:modified xsi:type="dcterms:W3CDTF">2024-09-19T15:49:05Z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0x0101003F94940101FC6A44A8E4B10AE948FA2B</vt:lpwstr>
  </property>
  <property fmtid="{D5CDD505-2E9C-101B-9397-08002B2CF9AE}" pid="3" name="Order">
    <vt:lpwstr>100.000000000000</vt:lpwstr>
  </property>
  <property fmtid="{D5CDD505-2E9C-101B-9397-08002B2CF9AE}" pid="4" name="MediaServiceImageTags">
    <vt:lpwstr/>
  </property>
</Properties>
</file>