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848" r:id="rId5"/>
    <p:sldMasterId id="2147483756" r:id="rId6"/>
    <p:sldMasterId id="2147483768" r:id="rId7"/>
    <p:sldMasterId id="2147483780" r:id="rId8"/>
    <p:sldMasterId id="2147483792" r:id="rId9"/>
    <p:sldMasterId id="2147483856" r:id="rId10"/>
  </p:sldMasterIdLst>
  <p:notesMasterIdLst>
    <p:notesMasterId r:id="rId38"/>
  </p:notesMasterIdLst>
  <p:sldIdLst>
    <p:sldId id="256" r:id="rId11"/>
    <p:sldId id="258" r:id="rId12"/>
    <p:sldId id="540" r:id="rId13"/>
    <p:sldId id="262" r:id="rId14"/>
    <p:sldId id="263" r:id="rId15"/>
    <p:sldId id="264" r:id="rId16"/>
    <p:sldId id="265" r:id="rId17"/>
    <p:sldId id="266" r:id="rId18"/>
    <p:sldId id="267" r:id="rId19"/>
    <p:sldId id="269" r:id="rId20"/>
    <p:sldId id="284" r:id="rId21"/>
    <p:sldId id="285" r:id="rId22"/>
    <p:sldId id="271" r:id="rId23"/>
    <p:sldId id="268" r:id="rId24"/>
    <p:sldId id="541" r:id="rId25"/>
    <p:sldId id="272" r:id="rId26"/>
    <p:sldId id="542" r:id="rId27"/>
    <p:sldId id="273" r:id="rId28"/>
    <p:sldId id="274" r:id="rId29"/>
    <p:sldId id="275" r:id="rId30"/>
    <p:sldId id="276" r:id="rId31"/>
    <p:sldId id="277" r:id="rId32"/>
    <p:sldId id="278" r:id="rId33"/>
    <p:sldId id="279" r:id="rId34"/>
    <p:sldId id="280" r:id="rId35"/>
    <p:sldId id="281" r:id="rId36"/>
    <p:sldId id="283" r:id="rId37"/>
  </p:sldIdLst>
  <p:sldSz cx="9144000" cy="6858000" type="screen4x3"/>
  <p:notesSz cx="6858000" cy="9144000"/>
  <p:custDataLst>
    <p:tags r:id="rId39"/>
  </p:custDataLst>
  <p:defaultTextStyle>
    <a:defPPr>
      <a:defRPr lang="en-US"/>
    </a:defPPr>
    <a:lvl1pPr algn="l" defTabSz="455613" rtl="0" fontAlgn="base">
      <a:spcBef>
        <a:spcPct val="0"/>
      </a:spcBef>
      <a:spcAft>
        <a:spcPct val="0"/>
      </a:spcAft>
      <a:defRPr kern="1200">
        <a:solidFill>
          <a:schemeClr val="tx1"/>
        </a:solidFill>
        <a:latin typeface="Arial" charset="0"/>
        <a:ea typeface="ＭＳ Ｐゴシック" charset="-128"/>
        <a:cs typeface="+mn-cs"/>
      </a:defRPr>
    </a:lvl1pPr>
    <a:lvl2pPr marL="455613" indent="1588" algn="l" defTabSz="455613" rtl="0" fontAlgn="base">
      <a:spcBef>
        <a:spcPct val="0"/>
      </a:spcBef>
      <a:spcAft>
        <a:spcPct val="0"/>
      </a:spcAft>
      <a:defRPr kern="1200">
        <a:solidFill>
          <a:schemeClr val="tx1"/>
        </a:solidFill>
        <a:latin typeface="Arial" charset="0"/>
        <a:ea typeface="ＭＳ Ｐゴシック" charset="-128"/>
        <a:cs typeface="+mn-cs"/>
      </a:defRPr>
    </a:lvl2pPr>
    <a:lvl3pPr marL="912813" indent="1588" algn="l" defTabSz="455613" rtl="0" fontAlgn="base">
      <a:spcBef>
        <a:spcPct val="0"/>
      </a:spcBef>
      <a:spcAft>
        <a:spcPct val="0"/>
      </a:spcAft>
      <a:defRPr kern="1200">
        <a:solidFill>
          <a:schemeClr val="tx1"/>
        </a:solidFill>
        <a:latin typeface="Arial" charset="0"/>
        <a:ea typeface="ＭＳ Ｐゴシック" charset="-128"/>
        <a:cs typeface="+mn-cs"/>
      </a:defRPr>
    </a:lvl3pPr>
    <a:lvl4pPr marL="1370013" indent="1588" algn="l" defTabSz="455613" rtl="0" fontAlgn="base">
      <a:spcBef>
        <a:spcPct val="0"/>
      </a:spcBef>
      <a:spcAft>
        <a:spcPct val="0"/>
      </a:spcAft>
      <a:defRPr kern="1200">
        <a:solidFill>
          <a:schemeClr val="tx1"/>
        </a:solidFill>
        <a:latin typeface="Arial" charset="0"/>
        <a:ea typeface="ＭＳ Ｐゴシック" charset="-128"/>
        <a:cs typeface="+mn-cs"/>
      </a:defRPr>
    </a:lvl4pPr>
    <a:lvl5pPr marL="1827213" indent="1588" algn="l" defTabSz="455613"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modifyVerifier cryptProviderType="rsaFull" cryptAlgorithmClass="hash" cryptAlgorithmType="typeAny" cryptAlgorithmSid="4" spinCount="100000" saltData="sbF7seIGiOTELaLgXVp1rw==" hashData="aIos/EjQDajP50vA0TWKlNzOhh4="/>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618D"/>
    <a:srgbClr val="505F8B"/>
    <a:srgbClr val="5B525A"/>
    <a:srgbClr val="8562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72200" autoAdjust="0"/>
  </p:normalViewPr>
  <p:slideViewPr>
    <p:cSldViewPr snapToGrid="0" snapToObjects="1">
      <p:cViewPr varScale="1">
        <p:scale>
          <a:sx n="48" d="100"/>
          <a:sy n="48" d="100"/>
        </p:scale>
        <p:origin x="1788" y="2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oak" userId="d3224072-b1e9-4f41-8d60-2ce1573413d2" providerId="ADAL" clId="{11A64BF1-0CDB-4C0C-BB27-664BA84E6445}"/>
    <pc:docChg chg="custSel addSld modSld">
      <pc:chgData name="James Doak" userId="d3224072-b1e9-4f41-8d60-2ce1573413d2" providerId="ADAL" clId="{11A64BF1-0CDB-4C0C-BB27-664BA84E6445}" dt="2022-12-27T22:05:42.853" v="217" actId="20577"/>
      <pc:docMkLst>
        <pc:docMk/>
      </pc:docMkLst>
      <pc:sldChg chg="modNotesTx">
        <pc:chgData name="James Doak" userId="d3224072-b1e9-4f41-8d60-2ce1573413d2" providerId="ADAL" clId="{11A64BF1-0CDB-4C0C-BB27-664BA84E6445}" dt="2022-12-27T21:56:31.775" v="108" actId="20577"/>
        <pc:sldMkLst>
          <pc:docMk/>
          <pc:sldMk cId="3064377538" sldId="268"/>
        </pc:sldMkLst>
      </pc:sldChg>
      <pc:sldChg chg="modNotesTx">
        <pc:chgData name="James Doak" userId="d3224072-b1e9-4f41-8d60-2ce1573413d2" providerId="ADAL" clId="{11A64BF1-0CDB-4C0C-BB27-664BA84E6445}" dt="2022-12-27T21:57:48.328" v="175" actId="20577"/>
        <pc:sldMkLst>
          <pc:docMk/>
          <pc:sldMk cId="2690261266" sldId="269"/>
        </pc:sldMkLst>
      </pc:sldChg>
      <pc:sldChg chg="modSp modNotesTx">
        <pc:chgData name="James Doak" userId="d3224072-b1e9-4f41-8d60-2ce1573413d2" providerId="ADAL" clId="{11A64BF1-0CDB-4C0C-BB27-664BA84E6445}" dt="2022-12-27T21:57:01.238" v="155" actId="20577"/>
        <pc:sldMkLst>
          <pc:docMk/>
          <pc:sldMk cId="2355025054" sldId="271"/>
        </pc:sldMkLst>
        <pc:picChg chg="mod">
          <ac:chgData name="James Doak" userId="d3224072-b1e9-4f41-8d60-2ce1573413d2" providerId="ADAL" clId="{11A64BF1-0CDB-4C0C-BB27-664BA84E6445}" dt="2022-12-27T21:48:47.393" v="0" actId="14826"/>
          <ac:picMkLst>
            <pc:docMk/>
            <pc:sldMk cId="2355025054" sldId="271"/>
            <ac:picMk id="6" creationId="{FF7A8B24-626B-4966-AB53-3136E8D95795}"/>
          </ac:picMkLst>
        </pc:picChg>
      </pc:sldChg>
      <pc:sldChg chg="modNotesTx">
        <pc:chgData name="James Doak" userId="d3224072-b1e9-4f41-8d60-2ce1573413d2" providerId="ADAL" clId="{11A64BF1-0CDB-4C0C-BB27-664BA84E6445}" dt="2022-12-27T21:56:15.483" v="102" actId="20577"/>
        <pc:sldMkLst>
          <pc:docMk/>
          <pc:sldMk cId="4120119287" sldId="272"/>
        </pc:sldMkLst>
      </pc:sldChg>
      <pc:sldChg chg="modSp">
        <pc:chgData name="James Doak" userId="d3224072-b1e9-4f41-8d60-2ce1573413d2" providerId="ADAL" clId="{11A64BF1-0CDB-4C0C-BB27-664BA84E6445}" dt="2022-12-27T22:00:34.910" v="202" actId="1035"/>
        <pc:sldMkLst>
          <pc:docMk/>
          <pc:sldMk cId="73712919" sldId="273"/>
        </pc:sldMkLst>
        <pc:spChg chg="mod">
          <ac:chgData name="James Doak" userId="d3224072-b1e9-4f41-8d60-2ce1573413d2" providerId="ADAL" clId="{11A64BF1-0CDB-4C0C-BB27-664BA84E6445}" dt="2022-12-27T22:00:34.910" v="202" actId="1035"/>
          <ac:spMkLst>
            <pc:docMk/>
            <pc:sldMk cId="73712919" sldId="273"/>
            <ac:spMk id="24581" creationId="{00000000-0000-0000-0000-000000000000}"/>
          </ac:spMkLst>
        </pc:spChg>
        <pc:spChg chg="mod">
          <ac:chgData name="James Doak" userId="d3224072-b1e9-4f41-8d60-2ce1573413d2" providerId="ADAL" clId="{11A64BF1-0CDB-4C0C-BB27-664BA84E6445}" dt="2022-12-27T22:00:34.910" v="202" actId="1035"/>
          <ac:spMkLst>
            <pc:docMk/>
            <pc:sldMk cId="73712919" sldId="273"/>
            <ac:spMk id="24582" creationId="{00000000-0000-0000-0000-000000000000}"/>
          </ac:spMkLst>
        </pc:spChg>
        <pc:spChg chg="mod">
          <ac:chgData name="James Doak" userId="d3224072-b1e9-4f41-8d60-2ce1573413d2" providerId="ADAL" clId="{11A64BF1-0CDB-4C0C-BB27-664BA84E6445}" dt="2022-12-27T22:00:19.592" v="183" actId="14100"/>
          <ac:spMkLst>
            <pc:docMk/>
            <pc:sldMk cId="73712919" sldId="273"/>
            <ac:spMk id="24583" creationId="{00000000-0000-0000-0000-000000000000}"/>
          </ac:spMkLst>
        </pc:spChg>
        <pc:picChg chg="mod">
          <ac:chgData name="James Doak" userId="d3224072-b1e9-4f41-8d60-2ce1573413d2" providerId="ADAL" clId="{11A64BF1-0CDB-4C0C-BB27-664BA84E6445}" dt="2022-12-27T22:00:07.977" v="176" actId="14826"/>
          <ac:picMkLst>
            <pc:docMk/>
            <pc:sldMk cId="73712919" sldId="273"/>
            <ac:picMk id="2" creationId="{44AC57E0-01B7-4CA6-81E2-5EF63FAF9341}"/>
          </ac:picMkLst>
        </pc:picChg>
      </pc:sldChg>
      <pc:sldChg chg="modSp">
        <pc:chgData name="James Doak" userId="d3224072-b1e9-4f41-8d60-2ce1573413d2" providerId="ADAL" clId="{11A64BF1-0CDB-4C0C-BB27-664BA84E6445}" dt="2022-12-27T22:03:53.368" v="203" actId="14826"/>
        <pc:sldMkLst>
          <pc:docMk/>
          <pc:sldMk cId="758342789" sldId="276"/>
        </pc:sldMkLst>
        <pc:picChg chg="mod">
          <ac:chgData name="James Doak" userId="d3224072-b1e9-4f41-8d60-2ce1573413d2" providerId="ADAL" clId="{11A64BF1-0CDB-4C0C-BB27-664BA84E6445}" dt="2022-12-27T22:03:53.368" v="203" actId="14826"/>
          <ac:picMkLst>
            <pc:docMk/>
            <pc:sldMk cId="758342789" sldId="276"/>
            <ac:picMk id="2" creationId="{AF902663-39CA-44B0-9F6B-DEE9BE7E8388}"/>
          </ac:picMkLst>
        </pc:picChg>
      </pc:sldChg>
      <pc:sldChg chg="modSp mod">
        <pc:chgData name="James Doak" userId="d3224072-b1e9-4f41-8d60-2ce1573413d2" providerId="ADAL" clId="{11A64BF1-0CDB-4C0C-BB27-664BA84E6445}" dt="2022-12-27T22:05:42.853" v="217" actId="20577"/>
        <pc:sldMkLst>
          <pc:docMk/>
          <pc:sldMk cId="2044834340" sldId="279"/>
        </pc:sldMkLst>
        <pc:spChg chg="mod">
          <ac:chgData name="James Doak" userId="d3224072-b1e9-4f41-8d60-2ce1573413d2" providerId="ADAL" clId="{11A64BF1-0CDB-4C0C-BB27-664BA84E6445}" dt="2022-12-27T22:05:42.853" v="217" actId="20577"/>
          <ac:spMkLst>
            <pc:docMk/>
            <pc:sldMk cId="2044834340" sldId="279"/>
            <ac:spMk id="25" creationId="{00000000-0000-0000-0000-000000000000}"/>
          </ac:spMkLst>
        </pc:spChg>
      </pc:sldChg>
      <pc:sldChg chg="modNotesTx">
        <pc:chgData name="James Doak" userId="d3224072-b1e9-4f41-8d60-2ce1573413d2" providerId="ADAL" clId="{11A64BF1-0CDB-4C0C-BB27-664BA84E6445}" dt="2022-12-27T21:57:32.839" v="173" actId="20577"/>
        <pc:sldMkLst>
          <pc:docMk/>
          <pc:sldMk cId="3133050666" sldId="284"/>
        </pc:sldMkLst>
      </pc:sldChg>
      <pc:sldChg chg="modNotesTx">
        <pc:chgData name="James Doak" userId="d3224072-b1e9-4f41-8d60-2ce1573413d2" providerId="ADAL" clId="{11A64BF1-0CDB-4C0C-BB27-664BA84E6445}" dt="2022-12-27T21:57:17.221" v="162" actId="20577"/>
        <pc:sldMkLst>
          <pc:docMk/>
          <pc:sldMk cId="2395977653" sldId="285"/>
        </pc:sldMkLst>
      </pc:sldChg>
      <pc:sldChg chg="modSp add mod modNotesTx">
        <pc:chgData name="James Doak" userId="d3224072-b1e9-4f41-8d60-2ce1573413d2" providerId="ADAL" clId="{11A64BF1-0CDB-4C0C-BB27-664BA84E6445}" dt="2022-12-27T21:56:26.190" v="106" actId="20577"/>
        <pc:sldMkLst>
          <pc:docMk/>
          <pc:sldMk cId="3206121644" sldId="541"/>
        </pc:sldMkLst>
        <pc:spChg chg="mod">
          <ac:chgData name="James Doak" userId="d3224072-b1e9-4f41-8d60-2ce1573413d2" providerId="ADAL" clId="{11A64BF1-0CDB-4C0C-BB27-664BA84E6445}" dt="2022-12-27T21:51:50.723" v="79" actId="14100"/>
          <ac:spMkLst>
            <pc:docMk/>
            <pc:sldMk cId="3206121644" sldId="541"/>
            <ac:spMk id="19459" creationId="{00000000-0000-0000-0000-000000000000}"/>
          </ac:spMkLst>
        </pc:spChg>
        <pc:spChg chg="mod">
          <ac:chgData name="James Doak" userId="d3224072-b1e9-4f41-8d60-2ce1573413d2" providerId="ADAL" clId="{11A64BF1-0CDB-4C0C-BB27-664BA84E6445}" dt="2022-12-27T21:51:00.791" v="16" actId="20577"/>
          <ac:spMkLst>
            <pc:docMk/>
            <pc:sldMk cId="3206121644" sldId="541"/>
            <ac:spMk id="250881" creationId="{00000000-0000-0000-0000-000000000000}"/>
          </ac:spMkLst>
        </pc:spChg>
        <pc:spChg chg="mod">
          <ac:chgData name="James Doak" userId="d3224072-b1e9-4f41-8d60-2ce1573413d2" providerId="ADAL" clId="{11A64BF1-0CDB-4C0C-BB27-664BA84E6445}" dt="2022-12-27T21:51:57.930" v="80" actId="1076"/>
          <ac:spMkLst>
            <pc:docMk/>
            <pc:sldMk cId="3206121644" sldId="541"/>
            <ac:spMk id="250883" creationId="{00000000-0000-0000-0000-000000000000}"/>
          </ac:spMkLst>
        </pc:spChg>
        <pc:picChg chg="mod">
          <ac:chgData name="James Doak" userId="d3224072-b1e9-4f41-8d60-2ce1573413d2" providerId="ADAL" clId="{11A64BF1-0CDB-4C0C-BB27-664BA84E6445}" dt="2022-12-27T21:50:40.200" v="2" actId="14826"/>
          <ac:picMkLst>
            <pc:docMk/>
            <pc:sldMk cId="3206121644" sldId="541"/>
            <ac:picMk id="8" creationId="{E333F53D-B7FD-4F7E-BABE-8D0EC706DBF2}"/>
          </ac:picMkLst>
        </pc:picChg>
      </pc:sldChg>
      <pc:sldChg chg="delSp modSp mod modNotesTx">
        <pc:chgData name="James Doak" userId="d3224072-b1e9-4f41-8d60-2ce1573413d2" providerId="ADAL" clId="{11A64BF1-0CDB-4C0C-BB27-664BA84E6445}" dt="2022-12-27T21:56:20.184" v="104" actId="20577"/>
        <pc:sldMkLst>
          <pc:docMk/>
          <pc:sldMk cId="2001650117" sldId="542"/>
        </pc:sldMkLst>
        <pc:spChg chg="mod">
          <ac:chgData name="James Doak" userId="d3224072-b1e9-4f41-8d60-2ce1573413d2" providerId="ADAL" clId="{11A64BF1-0CDB-4C0C-BB27-664BA84E6445}" dt="2022-12-27T21:55:17.790" v="99" actId="20577"/>
          <ac:spMkLst>
            <pc:docMk/>
            <pc:sldMk cId="2001650117" sldId="542"/>
            <ac:spMk id="19459" creationId="{00000000-0000-0000-0000-000000000000}"/>
          </ac:spMkLst>
        </pc:spChg>
        <pc:spChg chg="del">
          <ac:chgData name="James Doak" userId="d3224072-b1e9-4f41-8d60-2ce1573413d2" providerId="ADAL" clId="{11A64BF1-0CDB-4C0C-BB27-664BA84E6445}" dt="2022-12-27T21:55:28.831" v="100" actId="478"/>
          <ac:spMkLst>
            <pc:docMk/>
            <pc:sldMk cId="2001650117" sldId="542"/>
            <ac:spMk id="250883" creationId="{00000000-0000-0000-0000-000000000000}"/>
          </ac:spMkLst>
        </pc:spChg>
        <pc:picChg chg="mod">
          <ac:chgData name="James Doak" userId="d3224072-b1e9-4f41-8d60-2ce1573413d2" providerId="ADAL" clId="{11A64BF1-0CDB-4C0C-BB27-664BA84E6445}" dt="2022-12-27T21:54:33.369" v="81" actId="14826"/>
          <ac:picMkLst>
            <pc:docMk/>
            <pc:sldMk cId="2001650117" sldId="542"/>
            <ac:picMk id="8" creationId="{E333F53D-B7FD-4F7E-BABE-8D0EC706DBF2}"/>
          </ac:picMkLst>
        </pc:picChg>
      </pc:sldChg>
    </pc:docChg>
  </pc:docChgLst>
  <pc:docChgLst>
    <pc:chgData name="James Doak" userId="d3224072-b1e9-4f41-8d60-2ce1573413d2" providerId="ADAL" clId="{CBFE3B45-96E4-43D7-A5CA-CB6E8BBFD677}"/>
    <pc:docChg chg="modSld">
      <pc:chgData name="James Doak" userId="d3224072-b1e9-4f41-8d60-2ce1573413d2" providerId="ADAL" clId="{CBFE3B45-96E4-43D7-A5CA-CB6E8BBFD677}" dt="2024-06-28T15:20:09.945" v="15" actId="20577"/>
      <pc:docMkLst>
        <pc:docMk/>
      </pc:docMkLst>
      <pc:sldChg chg="modSp mod">
        <pc:chgData name="James Doak" userId="d3224072-b1e9-4f41-8d60-2ce1573413d2" providerId="ADAL" clId="{CBFE3B45-96E4-43D7-A5CA-CB6E8BBFD677}" dt="2024-06-28T15:20:09.945" v="15" actId="20577"/>
        <pc:sldMkLst>
          <pc:docMk/>
          <pc:sldMk cId="758342789" sldId="276"/>
        </pc:sldMkLst>
        <pc:spChg chg="mod">
          <ac:chgData name="James Doak" userId="d3224072-b1e9-4f41-8d60-2ce1573413d2" providerId="ADAL" clId="{CBFE3B45-96E4-43D7-A5CA-CB6E8BBFD677}" dt="2024-06-28T15:20:09.945" v="15" actId="20577"/>
          <ac:spMkLst>
            <pc:docMk/>
            <pc:sldMk cId="758342789" sldId="276"/>
            <ac:spMk id="2765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0ED85-D8DD-4DC3-AF8C-3718D641406E}" type="datetimeFigureOut">
              <a:rPr lang="en-US" smtClean="0"/>
              <a:t>6/28/2024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4465D-E3AB-4F5D-838C-41332DBFB829}" type="slidenum">
              <a:rPr lang="en-US" smtClean="0"/>
              <a:t>‹#›</a:t>
            </a:fld>
            <a:endParaRPr lang="en-US"/>
          </a:p>
        </p:txBody>
      </p:sp>
    </p:spTree>
    <p:extLst>
      <p:ext uri="{BB962C8B-B14F-4D97-AF65-F5344CB8AC3E}">
        <p14:creationId xmlns:p14="http://schemas.microsoft.com/office/powerpoint/2010/main" val="393321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Firstly, we’ve been receiving constant reports from our members believing they’ve set up an appointment or spoken with a CalSTRS representative when they have not. Only CalSTRS employees can provide you with accurate information regarding your CalSTRS Defined Benefit and Pension2 accounts. We’ve developed a checklist for you to use to ensure the person with whom your speaking is a CalSTRS employee.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Companies or individuals not affiliated with CalSTRS cannot have the CalSTRS logo on their advertisements.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Only CalSTRS employees will have an @CalSTRS.com e-mail address on their business cards. Please double-check the spelling of CalSTRS.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CalSTRS does not provide any refreshments when we come to see you at events.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CalSTRS employees will never meet you at your home.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CalSTRS is not an insurance company, so we will never try to sell you on any insurance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6C94A-754E-4DD5-ADF4-99B0A0D9CC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716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4 of the application.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5 of the application.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Point out page 7 of the instructions will outline the tax considerations for those who are considering a DBS rollover.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63D63A58-7854-4BE8-82EF-25057CBBFE25}" type="slidenum">
              <a:rPr lang="en-US" altLang="en-US" smtClean="0">
                <a:latin typeface="Arial" charset="0"/>
                <a:cs typeface="Arial" charset="0"/>
              </a:rPr>
              <a:pPr defTabSz="395288"/>
              <a:t>13</a:t>
            </a:fld>
            <a:endParaRPr lang="en-US" altLang="en-US">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6 of the application.</a:t>
            </a:r>
            <a:r>
              <a:rPr lang="en-US" sz="1800" b="1" dirty="0">
                <a:effectLst/>
                <a:latin typeface="Arial" panose="020B0604020202020204" pitchFamily="34" charset="0"/>
                <a:ea typeface="Calibri" panose="020F0502020204030204" pitchFamily="34" charset="0"/>
              </a:rPr>
              <a:t> </a:t>
            </a:r>
            <a:r>
              <a:rPr lang="en-US" sz="1800" b="1" i="1" dirty="0">
                <a:effectLst/>
                <a:latin typeface="Arial" panose="020B0604020202020204" pitchFamily="34" charset="0"/>
                <a:ea typeface="Calibri" panose="020F0502020204030204" pitchFamily="34" charset="0"/>
              </a:rPr>
              <a:t>If a member has not elected a federal withholding, the default is now Single with no adjustments, and they will receive a Tax Election 2023 Template letter.</a:t>
            </a:r>
            <a:endParaRPr lang="en-US" altLang="en-US" i="1"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7 of the application. There are detailed instructions and an examples in the instructions for these sections. You can also consult with a tax professional for assistance</a:t>
            </a:r>
          </a:p>
        </p:txBody>
      </p:sp>
    </p:spTree>
    <p:extLst>
      <p:ext uri="{BB962C8B-B14F-4D97-AF65-F5344CB8AC3E}">
        <p14:creationId xmlns:p14="http://schemas.microsoft.com/office/powerpoint/2010/main" val="98935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8 of the application.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9 of the application.</a:t>
            </a:r>
          </a:p>
        </p:txBody>
      </p:sp>
    </p:spTree>
    <p:extLst>
      <p:ext uri="{BB962C8B-B14F-4D97-AF65-F5344CB8AC3E}">
        <p14:creationId xmlns:p14="http://schemas.microsoft.com/office/powerpoint/2010/main" val="404364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Provide a review of each section of page one of the application.</a:t>
            </a:r>
          </a:p>
          <a:p>
            <a:pPr eaLnBrk="1" hangingPunct="1">
              <a:spcBef>
                <a:spcPct val="0"/>
              </a:spcBef>
            </a:pPr>
            <a:endParaRPr lang="en-US" altLang="en-US" i="1" dirty="0"/>
          </a:p>
          <a:p>
            <a:pPr eaLnBrk="1" hangingPunct="1">
              <a:spcBef>
                <a:spcPct val="0"/>
              </a:spcBef>
            </a:pPr>
            <a:r>
              <a:rPr lang="en-US" altLang="en-US" i="1" dirty="0"/>
              <a:t>Emphasize the importance of dates and signatures, both member’s and spouse’s/partner’s, if applicable.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Explain the purpose and importance of the Express Benefit Report. Review the form, focusing mainly on section 1.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Explain the benefit of establishing direct deposit. Review all sections of the Direct Deposit form.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Only CalSTRS employees will have access to your CalSTRS or Pension2 account information. If you’re asked to provide a copy of your CalSTRS Retirement Progress Report or Pension2 account statement in order for someone to assess your CalSTRS accounts, they are not affiliated with CalSTRS.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CalSTRS has created a webpage at www.CalSTRS.com/Trust-CalSTRS with names and pictures of all our member-facing employees. This webpage is kept up-to-date, so you can always ensure you’re speaking with a CalSTRS employee. There are some representatives from Voya Financial with an @Voya.com e-mail address who work exclusively on the Pension2 program. Their names and photos will also be found on the CalSTRS Outreach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If you scheduled an appointment or already met with someone you think may not be a CalSTRS representative, contact us at 888-394-2060 or RepCheck@CalSTRS.com to verify they are a CalSTRS representative.</a:t>
            </a: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disseminate this information to any friends or colleagues who may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Click.</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B6C94A-754E-4DD5-ADF4-99B0A0D9CC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774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Discuss the importance of the Recipient Designation form just as you would during an individual interview.</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39DD58DF-DED2-417A-9314-D235CD6D4D6C}" type="slidenum">
              <a:rPr lang="en-US" altLang="en-US" smtClean="0">
                <a:latin typeface="Arial" charset="0"/>
                <a:cs typeface="Arial" charset="0"/>
              </a:rPr>
              <a:pPr defTabSz="395288"/>
              <a:t>21</a:t>
            </a:fld>
            <a:endParaRPr lang="en-US" altLang="en-US">
              <a:latin typeface="Arial" charset="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Point out CalSTRS’ role in </a:t>
            </a:r>
            <a:r>
              <a:rPr lang="en-US" altLang="en-US" i="1"/>
              <a:t>Your Retirement Process </a:t>
            </a:r>
            <a:r>
              <a:rPr lang="en-US" altLang="en-US" i="1" dirty="0"/>
              <a:t>in the Retirement Guide. Discuss the process and indicated what members can expect to happen after they submit their Service Retirement applications.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t>Discuss post-retirement benefits that CalSTRS provides to its members and encourage members to establish direct deposit. </a:t>
            </a:r>
            <a:endParaRPr lang="en-US" altLang="en-US" sz="900" b="1"/>
          </a:p>
          <a:p>
            <a:pPr eaLnBrk="1" hangingPunct="1"/>
            <a:endParaRPr lang="en-US" altLang="en-US"/>
          </a:p>
          <a:p>
            <a:pPr eaLnBrk="1" hangingPunct="1"/>
            <a:endParaRPr lang="en-US"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4D24CA10-4651-48AA-BD7C-433C29124205}" type="slidenum">
              <a:rPr lang="en-US" altLang="en-US" smtClean="0">
                <a:latin typeface="Arial" charset="0"/>
              </a:rPr>
              <a:pPr defTabSz="395288"/>
              <a:t>23</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t>Discuss post-retirement earnings limitations.</a:t>
            </a:r>
          </a:p>
          <a:p>
            <a:pPr eaLnBrk="1" hangingPunct="1"/>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037B14FE-C1DF-4528-87DE-B24FC7343966}" type="slidenum">
              <a:rPr lang="en-US" altLang="en-US" smtClean="0">
                <a:latin typeface="Arial" charset="0"/>
              </a:rPr>
              <a:pPr defTabSz="395288"/>
              <a:t>24</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eaLnBrk="0" hangingPunct="0">
              <a:spcBef>
                <a:spcPct val="30000"/>
              </a:spcBef>
              <a:defRPr sz="700">
                <a:solidFill>
                  <a:schemeClr val="tx1"/>
                </a:solidFill>
                <a:latin typeface="Calibri" pitchFamily="34" charset="0"/>
              </a:defRPr>
            </a:lvl1pPr>
            <a:lvl2pPr marL="730250" indent="-280988" defTabSz="917575" eaLnBrk="0" hangingPunct="0">
              <a:spcBef>
                <a:spcPct val="30000"/>
              </a:spcBef>
              <a:defRPr sz="700">
                <a:solidFill>
                  <a:schemeClr val="tx1"/>
                </a:solidFill>
                <a:latin typeface="Calibri" pitchFamily="34" charset="0"/>
              </a:defRPr>
            </a:lvl2pPr>
            <a:lvl3pPr marL="1125538" indent="-223838" defTabSz="917575" eaLnBrk="0" hangingPunct="0">
              <a:spcBef>
                <a:spcPct val="30000"/>
              </a:spcBef>
              <a:defRPr sz="700">
                <a:solidFill>
                  <a:schemeClr val="tx1"/>
                </a:solidFill>
                <a:latin typeface="Calibri" pitchFamily="34" charset="0"/>
              </a:defRPr>
            </a:lvl3pPr>
            <a:lvl4pPr marL="1574800" indent="-223838" defTabSz="917575" eaLnBrk="0" hangingPunct="0">
              <a:spcBef>
                <a:spcPct val="30000"/>
              </a:spcBef>
              <a:defRPr sz="700">
                <a:solidFill>
                  <a:schemeClr val="tx1"/>
                </a:solidFill>
                <a:latin typeface="Calibri" pitchFamily="34" charset="0"/>
              </a:defRPr>
            </a:lvl4pPr>
            <a:lvl5pPr marL="2025650" indent="-223838" defTabSz="917575" eaLnBrk="0" hangingPunct="0">
              <a:spcBef>
                <a:spcPct val="30000"/>
              </a:spcBef>
              <a:defRPr sz="700">
                <a:solidFill>
                  <a:schemeClr val="tx1"/>
                </a:solidFill>
                <a:latin typeface="Calibri" pitchFamily="34" charset="0"/>
              </a:defRPr>
            </a:lvl5pPr>
            <a:lvl6pPr marL="2482850" indent="-223838" defTabSz="917575" eaLnBrk="0" fontAlgn="base" hangingPunct="0">
              <a:spcBef>
                <a:spcPct val="30000"/>
              </a:spcBef>
              <a:spcAft>
                <a:spcPct val="0"/>
              </a:spcAft>
              <a:defRPr sz="700">
                <a:solidFill>
                  <a:schemeClr val="tx1"/>
                </a:solidFill>
                <a:latin typeface="Calibri" pitchFamily="34" charset="0"/>
              </a:defRPr>
            </a:lvl6pPr>
            <a:lvl7pPr marL="2940050" indent="-223838" defTabSz="917575" eaLnBrk="0" fontAlgn="base" hangingPunct="0">
              <a:spcBef>
                <a:spcPct val="30000"/>
              </a:spcBef>
              <a:spcAft>
                <a:spcPct val="0"/>
              </a:spcAft>
              <a:defRPr sz="700">
                <a:solidFill>
                  <a:schemeClr val="tx1"/>
                </a:solidFill>
                <a:latin typeface="Calibri" pitchFamily="34" charset="0"/>
              </a:defRPr>
            </a:lvl7pPr>
            <a:lvl8pPr marL="3397250" indent="-223838" defTabSz="917575" eaLnBrk="0" fontAlgn="base" hangingPunct="0">
              <a:spcBef>
                <a:spcPct val="30000"/>
              </a:spcBef>
              <a:spcAft>
                <a:spcPct val="0"/>
              </a:spcAft>
              <a:defRPr sz="700">
                <a:solidFill>
                  <a:schemeClr val="tx1"/>
                </a:solidFill>
                <a:latin typeface="Calibri" pitchFamily="34" charset="0"/>
              </a:defRPr>
            </a:lvl8pPr>
            <a:lvl9pPr marL="3854450" indent="-223838" defTabSz="917575" eaLnBrk="0" fontAlgn="base" hangingPunct="0">
              <a:spcBef>
                <a:spcPct val="30000"/>
              </a:spcBef>
              <a:spcAft>
                <a:spcPct val="0"/>
              </a:spcAft>
              <a:defRPr sz="700">
                <a:solidFill>
                  <a:schemeClr val="tx1"/>
                </a:solidFill>
                <a:latin typeface="Calibri" pitchFamily="34" charset="0"/>
              </a:defRPr>
            </a:lvl9pPr>
          </a:lstStyle>
          <a:p>
            <a:pPr eaLnBrk="1" hangingPunct="1">
              <a:spcBef>
                <a:spcPct val="0"/>
              </a:spcBef>
            </a:pPr>
            <a:fld id="{3ED06C78-5BFA-48ED-A682-EAD380717EAD}" type="slidenum">
              <a:rPr lang="en-US" altLang="en-US" sz="1200" smtClean="0">
                <a:latin typeface="Arial" charset="0"/>
              </a:rPr>
              <a:pPr eaLnBrk="1" hangingPunct="1">
                <a:spcBef>
                  <a:spcPct val="0"/>
                </a:spcBef>
              </a:pPr>
              <a:t>25</a:t>
            </a:fld>
            <a:endParaRPr lang="en-US" altLang="en-US" sz="1200">
              <a:latin typeface="Arial"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Briefly explain that CalSTRS is there for members in retirement and go over the resources available to </a:t>
            </a:r>
            <a:r>
              <a:rPr lang="en-US" altLang="en-US" i="1"/>
              <a:t>members.</a:t>
            </a:r>
            <a:endParaRPr lang="en-US" altLang="en-US" i="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575" eaLnBrk="0" hangingPunct="0">
              <a:spcBef>
                <a:spcPct val="30000"/>
              </a:spcBef>
              <a:defRPr sz="700">
                <a:solidFill>
                  <a:schemeClr val="tx1"/>
                </a:solidFill>
                <a:latin typeface="Calibri" pitchFamily="34" charset="0"/>
              </a:defRPr>
            </a:lvl1pPr>
            <a:lvl2pPr marL="730250" indent="-280988" defTabSz="917575" eaLnBrk="0" hangingPunct="0">
              <a:spcBef>
                <a:spcPct val="30000"/>
              </a:spcBef>
              <a:defRPr sz="700">
                <a:solidFill>
                  <a:schemeClr val="tx1"/>
                </a:solidFill>
                <a:latin typeface="Calibri" pitchFamily="34" charset="0"/>
              </a:defRPr>
            </a:lvl2pPr>
            <a:lvl3pPr marL="1125538" indent="-223838" defTabSz="917575" eaLnBrk="0" hangingPunct="0">
              <a:spcBef>
                <a:spcPct val="30000"/>
              </a:spcBef>
              <a:defRPr sz="700">
                <a:solidFill>
                  <a:schemeClr val="tx1"/>
                </a:solidFill>
                <a:latin typeface="Calibri" pitchFamily="34" charset="0"/>
              </a:defRPr>
            </a:lvl3pPr>
            <a:lvl4pPr marL="1574800" indent="-223838" defTabSz="917575" eaLnBrk="0" hangingPunct="0">
              <a:spcBef>
                <a:spcPct val="30000"/>
              </a:spcBef>
              <a:defRPr sz="700">
                <a:solidFill>
                  <a:schemeClr val="tx1"/>
                </a:solidFill>
                <a:latin typeface="Calibri" pitchFamily="34" charset="0"/>
              </a:defRPr>
            </a:lvl4pPr>
            <a:lvl5pPr marL="2025650" indent="-223838" defTabSz="917575" eaLnBrk="0" hangingPunct="0">
              <a:spcBef>
                <a:spcPct val="30000"/>
              </a:spcBef>
              <a:defRPr sz="700">
                <a:solidFill>
                  <a:schemeClr val="tx1"/>
                </a:solidFill>
                <a:latin typeface="Calibri" pitchFamily="34" charset="0"/>
              </a:defRPr>
            </a:lvl5pPr>
            <a:lvl6pPr marL="2482850" indent="-223838" defTabSz="917575" eaLnBrk="0" fontAlgn="base" hangingPunct="0">
              <a:spcBef>
                <a:spcPct val="30000"/>
              </a:spcBef>
              <a:spcAft>
                <a:spcPct val="0"/>
              </a:spcAft>
              <a:defRPr sz="700">
                <a:solidFill>
                  <a:schemeClr val="tx1"/>
                </a:solidFill>
                <a:latin typeface="Calibri" pitchFamily="34" charset="0"/>
              </a:defRPr>
            </a:lvl6pPr>
            <a:lvl7pPr marL="2940050" indent="-223838" defTabSz="917575" eaLnBrk="0" fontAlgn="base" hangingPunct="0">
              <a:spcBef>
                <a:spcPct val="30000"/>
              </a:spcBef>
              <a:spcAft>
                <a:spcPct val="0"/>
              </a:spcAft>
              <a:defRPr sz="700">
                <a:solidFill>
                  <a:schemeClr val="tx1"/>
                </a:solidFill>
                <a:latin typeface="Calibri" pitchFamily="34" charset="0"/>
              </a:defRPr>
            </a:lvl7pPr>
            <a:lvl8pPr marL="3397250" indent="-223838" defTabSz="917575" eaLnBrk="0" fontAlgn="base" hangingPunct="0">
              <a:spcBef>
                <a:spcPct val="30000"/>
              </a:spcBef>
              <a:spcAft>
                <a:spcPct val="0"/>
              </a:spcAft>
              <a:defRPr sz="700">
                <a:solidFill>
                  <a:schemeClr val="tx1"/>
                </a:solidFill>
                <a:latin typeface="Calibri" pitchFamily="34" charset="0"/>
              </a:defRPr>
            </a:lvl8pPr>
            <a:lvl9pPr marL="3854450" indent="-223838" defTabSz="917575" eaLnBrk="0" fontAlgn="base" hangingPunct="0">
              <a:spcBef>
                <a:spcPct val="30000"/>
              </a:spcBef>
              <a:spcAft>
                <a:spcPct val="0"/>
              </a:spcAft>
              <a:defRPr sz="700">
                <a:solidFill>
                  <a:schemeClr val="tx1"/>
                </a:solidFill>
                <a:latin typeface="Calibri" pitchFamily="34" charset="0"/>
              </a:defRPr>
            </a:lvl9pPr>
          </a:lstStyle>
          <a:p>
            <a:pPr eaLnBrk="1" hangingPunct="1">
              <a:spcBef>
                <a:spcPct val="0"/>
              </a:spcBef>
            </a:pPr>
            <a:fld id="{564A6DAA-634B-462E-AF47-85960443B5FF}" type="slidenum">
              <a:rPr lang="en-US" altLang="en-US" sz="1200" smtClean="0">
                <a:latin typeface="Arial" charset="0"/>
              </a:rPr>
              <a:pPr eaLnBrk="1" hangingPunct="1">
                <a:spcBef>
                  <a:spcPct val="0"/>
                </a:spcBef>
              </a:pPr>
              <a:t>26</a:t>
            </a:fld>
            <a:endParaRPr lang="en-US" altLang="en-US" sz="1200">
              <a:latin typeface="Arial" charset="0"/>
            </a:endParaRPr>
          </a:p>
        </p:txBody>
      </p:sp>
      <p:sp>
        <p:nvSpPr>
          <p:cNvPr id="573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0" tIns="45876" rIns="91750" bIns="45876" anchor="b"/>
          <a:lstStyle>
            <a:lvl1pPr defTabSz="931863" eaLnBrk="0" hangingPunct="0">
              <a:spcBef>
                <a:spcPct val="30000"/>
              </a:spcBef>
              <a:defRPr sz="700">
                <a:solidFill>
                  <a:schemeClr val="tx1"/>
                </a:solidFill>
                <a:latin typeface="Calibri" pitchFamily="34" charset="0"/>
              </a:defRPr>
            </a:lvl1pPr>
            <a:lvl2pPr marL="742950" indent="-285750" defTabSz="931863" eaLnBrk="0" hangingPunct="0">
              <a:spcBef>
                <a:spcPct val="30000"/>
              </a:spcBef>
              <a:defRPr sz="700">
                <a:solidFill>
                  <a:schemeClr val="tx1"/>
                </a:solidFill>
                <a:latin typeface="Calibri" pitchFamily="34" charset="0"/>
              </a:defRPr>
            </a:lvl2pPr>
            <a:lvl3pPr marL="1143000" indent="-228600" defTabSz="931863" eaLnBrk="0" hangingPunct="0">
              <a:spcBef>
                <a:spcPct val="30000"/>
              </a:spcBef>
              <a:defRPr sz="700">
                <a:solidFill>
                  <a:schemeClr val="tx1"/>
                </a:solidFill>
                <a:latin typeface="Calibri" pitchFamily="34" charset="0"/>
              </a:defRPr>
            </a:lvl3pPr>
            <a:lvl4pPr marL="1600200" indent="-228600" defTabSz="931863" eaLnBrk="0" hangingPunct="0">
              <a:spcBef>
                <a:spcPct val="30000"/>
              </a:spcBef>
              <a:defRPr sz="700">
                <a:solidFill>
                  <a:schemeClr val="tx1"/>
                </a:solidFill>
                <a:latin typeface="Calibri" pitchFamily="34" charset="0"/>
              </a:defRPr>
            </a:lvl4pPr>
            <a:lvl5pPr marL="2057400" indent="-228600" defTabSz="931863" eaLnBrk="0" hangingPunct="0">
              <a:spcBef>
                <a:spcPct val="30000"/>
              </a:spcBef>
              <a:defRPr sz="700">
                <a:solidFill>
                  <a:schemeClr val="tx1"/>
                </a:solidFill>
                <a:latin typeface="Calibri" pitchFamily="34" charset="0"/>
              </a:defRPr>
            </a:lvl5pPr>
            <a:lvl6pPr marL="2514600" indent="-228600" defTabSz="931863" eaLnBrk="0" fontAlgn="base" hangingPunct="0">
              <a:spcBef>
                <a:spcPct val="30000"/>
              </a:spcBef>
              <a:spcAft>
                <a:spcPct val="0"/>
              </a:spcAft>
              <a:defRPr sz="700">
                <a:solidFill>
                  <a:schemeClr val="tx1"/>
                </a:solidFill>
                <a:latin typeface="Calibri" pitchFamily="34" charset="0"/>
              </a:defRPr>
            </a:lvl6pPr>
            <a:lvl7pPr marL="2971800" indent="-228600" defTabSz="931863" eaLnBrk="0" fontAlgn="base" hangingPunct="0">
              <a:spcBef>
                <a:spcPct val="30000"/>
              </a:spcBef>
              <a:spcAft>
                <a:spcPct val="0"/>
              </a:spcAft>
              <a:defRPr sz="700">
                <a:solidFill>
                  <a:schemeClr val="tx1"/>
                </a:solidFill>
                <a:latin typeface="Calibri" pitchFamily="34" charset="0"/>
              </a:defRPr>
            </a:lvl7pPr>
            <a:lvl8pPr marL="3429000" indent="-228600" defTabSz="931863" eaLnBrk="0" fontAlgn="base" hangingPunct="0">
              <a:spcBef>
                <a:spcPct val="30000"/>
              </a:spcBef>
              <a:spcAft>
                <a:spcPct val="0"/>
              </a:spcAft>
              <a:defRPr sz="700">
                <a:solidFill>
                  <a:schemeClr val="tx1"/>
                </a:solidFill>
                <a:latin typeface="Calibri" pitchFamily="34" charset="0"/>
              </a:defRPr>
            </a:lvl8pPr>
            <a:lvl9pPr marL="3886200" indent="-228600" defTabSz="931863" eaLnBrk="0" fontAlgn="base" hangingPunct="0">
              <a:spcBef>
                <a:spcPct val="30000"/>
              </a:spcBef>
              <a:spcAft>
                <a:spcPct val="0"/>
              </a:spcAft>
              <a:defRPr sz="700">
                <a:solidFill>
                  <a:schemeClr val="tx1"/>
                </a:solidFill>
                <a:latin typeface="Calibri" pitchFamily="34" charset="0"/>
              </a:defRPr>
            </a:lvl9pPr>
          </a:lstStyle>
          <a:p>
            <a:pPr algn="r" eaLnBrk="1" hangingPunct="1">
              <a:spcBef>
                <a:spcPct val="0"/>
              </a:spcBef>
            </a:pPr>
            <a:fld id="{D5B8593B-C004-4C8E-838B-415155CAF8C2}" type="slidenum">
              <a:rPr lang="en-US" altLang="en-US" sz="1200">
                <a:latin typeface="Arial" charset="0"/>
              </a:rPr>
              <a:pPr algn="r" eaLnBrk="1" hangingPunct="1">
                <a:spcBef>
                  <a:spcPct val="0"/>
                </a:spcBef>
              </a:pPr>
              <a:t>26</a:t>
            </a:fld>
            <a:endParaRPr lang="en-US" altLang="en-US" sz="1200">
              <a:latin typeface="Arial" charset="0"/>
            </a:endParaRPr>
          </a:p>
        </p:txBody>
      </p:sp>
      <p:sp>
        <p:nvSpPr>
          <p:cNvPr id="573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750" tIns="45876" rIns="91750" bIns="45876" numCol="1" anchor="t" anchorCtr="0" compatLnSpc="1">
            <a:prstTxWarp prst="textNoShape">
              <a:avLst/>
            </a:prstTxWarp>
          </a:bodyPr>
          <a:lstStyle/>
          <a:p>
            <a:pPr eaLnBrk="1" hangingPunct="1">
              <a:spcBef>
                <a:spcPct val="0"/>
              </a:spcBef>
            </a:pPr>
            <a:r>
              <a:rPr lang="en-US" altLang="en-US" i="1"/>
              <a:t>Emphasize the importance and benefits of establishing a myCalSTRS account.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End the session.</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0ECB75E6-D3C5-47EC-849E-5698EE612348}" type="slidenum">
              <a:rPr lang="en-US" altLang="en-US" smtClean="0">
                <a:latin typeface="Arial" charset="0"/>
              </a:rPr>
              <a:pPr defTabSz="395288"/>
              <a:t>27</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Explain that members can apply for Service Retirement online, using their </a:t>
            </a:r>
            <a:r>
              <a:rPr lang="en-US" altLang="en-US" i="1" dirty="0" err="1"/>
              <a:t>myCalSTRS</a:t>
            </a:r>
            <a:r>
              <a:rPr lang="en-US" altLang="en-US" i="1" dirty="0"/>
              <a:t> accounts, or in paper, using hard-copy forms. Today’s session will focus on filling out hard –copy forms.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9B864994-E99B-4440-965C-5B776E3C11A2}" type="slidenum">
              <a:rPr lang="en-US" altLang="en-US" smtClean="0">
                <a:latin typeface="Arial" charset="0"/>
              </a:rPr>
              <a:pPr defTabSz="395288"/>
              <a:t>4</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Inform members that the retirement guide is their main resource during the service retirement process. Explain the guide encompasses all the information needed regarding their retirement choices, timelines, instructions and the application process.</a:t>
            </a:r>
          </a:p>
          <a:p>
            <a:pPr eaLnBrk="1" hangingPunct="1">
              <a:spcBef>
                <a:spcPct val="0"/>
              </a:spcBef>
            </a:pPr>
            <a:endParaRPr lang="en-US" altLang="en-US" i="1" dirty="0"/>
          </a:p>
          <a:p>
            <a:pPr eaLnBrk="1" hangingPunct="1">
              <a:spcBef>
                <a:spcPct val="0"/>
              </a:spcBef>
            </a:pPr>
            <a:r>
              <a:rPr lang="en-US" altLang="en-US" i="1" dirty="0"/>
              <a:t>The guide may be found online at www.calstrs.com. Make several hard copies available during the session.</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FF75D838-857E-4062-8E0C-13B477A0EAE3}" type="slidenum">
              <a:rPr lang="en-US" altLang="en-US" smtClean="0">
                <a:latin typeface="Arial" charset="0"/>
                <a:cs typeface="Arial" charset="0"/>
              </a:rPr>
              <a:pPr defTabSz="395288"/>
              <a:t>5</a:t>
            </a:fld>
            <a:endParaRPr lang="en-US" alt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Point out the planning checklist and stress the importance of reading the entire guide.</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8363D82B-83F0-4286-BF21-580791CF8DD8}" type="slidenum">
              <a:rPr lang="en-US" altLang="en-US" smtClean="0">
                <a:latin typeface="Arial" charset="0"/>
                <a:cs typeface="Arial" charset="0"/>
              </a:rPr>
              <a:pPr defTabSz="395288"/>
              <a:t>6</a:t>
            </a:fld>
            <a:endParaRPr lang="en-US" alt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dirty="0"/>
              <a:t>Point out the application checklist  – this will help members avoid common mistakes while filling out their application.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E1CD6926-5864-425C-B405-C2E10A56B554}" type="slidenum">
              <a:rPr lang="en-US" altLang="en-US" smtClean="0">
                <a:latin typeface="Arial" charset="0"/>
                <a:cs typeface="Arial" charset="0"/>
              </a:rPr>
              <a:pPr defTabSz="395288"/>
              <a:t>7</a:t>
            </a:fld>
            <a:endParaRPr lang="en-US" alt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t>Provide a review of each section of page 1 of the application.</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95288"/>
            <a:fld id="{A2DAA999-CFDC-48B1-936D-50BC59F9C5D6}" type="slidenum">
              <a:rPr lang="en-US" altLang="en-US" smtClean="0">
                <a:latin typeface="Arial" charset="0"/>
                <a:cs typeface="Arial" charset="0"/>
              </a:rPr>
              <a:pPr defTabSz="395288"/>
              <a:t>8</a:t>
            </a:fld>
            <a:endParaRPr lang="en-US" alt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a:r>
              <a:rPr lang="en-US" altLang="en-US" i="1"/>
              <a:t>Provide a review of each section of page 2 of the application.</a:t>
            </a:r>
          </a:p>
          <a:p>
            <a:pPr defTabSz="900113" eaLnBrk="1" hangingPunct="1">
              <a:spcBef>
                <a:spcPct val="0"/>
              </a:spcBef>
            </a:pPr>
            <a:endParaRPr lang="en-US" altLang="en-US"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0113"/>
            <a:r>
              <a:rPr lang="en-US" altLang="en-US" i="1" dirty="0"/>
              <a:t>Provide a review of each section of page 3 of the application. Go over the DBS payout choices in detail, if necessary.</a:t>
            </a:r>
          </a:p>
          <a:p>
            <a:pPr defTabSz="900113" eaLnBrk="1" hangingPunct="1">
              <a:spcBef>
                <a:spcPct val="0"/>
              </a:spcBef>
            </a:pPr>
            <a:endParaRPr lang="en-US" altLang="en-US" i="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6694" y="3647789"/>
            <a:ext cx="7772400" cy="883859"/>
          </a:xfrm>
        </p:spPr>
        <p:txBody>
          <a:bodyPr/>
          <a:lstStyle>
            <a:lvl1pPr>
              <a:defRPr sz="3400">
                <a:solidFill>
                  <a:srgbClr val="505F8B"/>
                </a:solidFill>
              </a:defRPr>
            </a:lvl1pPr>
          </a:lstStyle>
          <a:p>
            <a:r>
              <a:rPr lang="en-US"/>
              <a:t>Click to edit Master title style</a:t>
            </a:r>
          </a:p>
        </p:txBody>
      </p:sp>
      <p:sp>
        <p:nvSpPr>
          <p:cNvPr id="3" name="Subtitle 2"/>
          <p:cNvSpPr>
            <a:spLocks noGrp="1"/>
          </p:cNvSpPr>
          <p:nvPr>
            <p:ph type="subTitle" idx="1"/>
          </p:nvPr>
        </p:nvSpPr>
        <p:spPr>
          <a:xfrm>
            <a:off x="365831" y="4504240"/>
            <a:ext cx="6400800" cy="933561"/>
          </a:xfrm>
        </p:spPr>
        <p:txBody>
          <a:bodyPr/>
          <a:lstStyle>
            <a:lvl1pPr marL="0" indent="0" algn="l">
              <a:buNone/>
              <a:defRPr sz="3000">
                <a:solidFill>
                  <a:srgbClr val="5B525A"/>
                </a:solidFill>
              </a:defRPr>
            </a:lvl1pPr>
            <a:lvl2pPr marL="456980" indent="0" algn="ctr">
              <a:buNone/>
              <a:defRPr>
                <a:solidFill>
                  <a:schemeClr val="tx1">
                    <a:tint val="75000"/>
                  </a:schemeClr>
                </a:solidFill>
              </a:defRPr>
            </a:lvl2pPr>
            <a:lvl3pPr marL="913958" indent="0" algn="ctr">
              <a:buNone/>
              <a:defRPr>
                <a:solidFill>
                  <a:schemeClr val="tx1">
                    <a:tint val="75000"/>
                  </a:schemeClr>
                </a:solidFill>
              </a:defRPr>
            </a:lvl3pPr>
            <a:lvl4pPr marL="1370936" indent="0" algn="ctr">
              <a:buNone/>
              <a:defRPr>
                <a:solidFill>
                  <a:schemeClr val="tx1">
                    <a:tint val="75000"/>
                  </a:schemeClr>
                </a:solidFill>
              </a:defRPr>
            </a:lvl4pPr>
            <a:lvl5pPr marL="1827915" indent="0" algn="ctr">
              <a:buNone/>
              <a:defRPr>
                <a:solidFill>
                  <a:schemeClr val="tx1">
                    <a:tint val="75000"/>
                  </a:schemeClr>
                </a:solidFill>
              </a:defRPr>
            </a:lvl5pPr>
            <a:lvl6pPr marL="2284895" indent="0" algn="ctr">
              <a:buNone/>
              <a:defRPr>
                <a:solidFill>
                  <a:schemeClr val="tx1">
                    <a:tint val="75000"/>
                  </a:schemeClr>
                </a:solidFill>
              </a:defRPr>
            </a:lvl6pPr>
            <a:lvl7pPr marL="2741873" indent="0" algn="ctr">
              <a:buNone/>
              <a:defRPr>
                <a:solidFill>
                  <a:schemeClr val="tx1">
                    <a:tint val="75000"/>
                  </a:schemeClr>
                </a:solidFill>
              </a:defRPr>
            </a:lvl7pPr>
            <a:lvl8pPr marL="3198851" indent="0" algn="ctr">
              <a:buNone/>
              <a:defRPr>
                <a:solidFill>
                  <a:schemeClr val="tx1">
                    <a:tint val="75000"/>
                  </a:schemeClr>
                </a:solidFill>
              </a:defRPr>
            </a:lvl8pPr>
            <a:lvl9pPr marL="36558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C94E239-7014-9E43-8C3D-881553A63432}"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FF1EFD-7DDE-FF4C-94B1-0B2405328B18}" type="slidenum">
              <a:rPr lang="en-US" altLang="x-none"/>
              <a:pPr/>
              <a:t>‹#›</a:t>
            </a:fld>
            <a:endParaRPr lang="en-US" altLang="x-none"/>
          </a:p>
        </p:txBody>
      </p:sp>
    </p:spTree>
    <p:extLst>
      <p:ext uri="{BB962C8B-B14F-4D97-AF65-F5344CB8AC3E}">
        <p14:creationId xmlns:p14="http://schemas.microsoft.com/office/powerpoint/2010/main" val="188575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0FF203A-A740-5141-8FD3-BA25E251A954}"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C5F1272-6943-2D4F-B868-CFE42A1FB70E}" type="slidenum">
              <a:rPr lang="en-US" altLang="x-none"/>
              <a:pPr/>
              <a:t>‹#›</a:t>
            </a:fld>
            <a:endParaRPr lang="en-US" altLang="x-none"/>
          </a:p>
        </p:txBody>
      </p:sp>
    </p:spTree>
    <p:extLst>
      <p:ext uri="{BB962C8B-B14F-4D97-AF65-F5344CB8AC3E}">
        <p14:creationId xmlns:p14="http://schemas.microsoft.com/office/powerpoint/2010/main" val="1692648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50F70E8-6893-4441-ACA6-9511D84400D3}"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0AE8056-E4CB-C642-BC82-6F596A8F2763}" type="slidenum">
              <a:rPr lang="en-US" altLang="x-none"/>
              <a:pPr/>
              <a:t>‹#›</a:t>
            </a:fld>
            <a:endParaRPr lang="en-US" altLang="x-none"/>
          </a:p>
        </p:txBody>
      </p:sp>
    </p:spTree>
    <p:extLst>
      <p:ext uri="{BB962C8B-B14F-4D97-AF65-F5344CB8AC3E}">
        <p14:creationId xmlns:p14="http://schemas.microsoft.com/office/powerpoint/2010/main" val="632745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9382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US"/>
              <a:t>Click to edit Master title style</a:t>
            </a:r>
          </a:p>
        </p:txBody>
      </p:sp>
      <p:sp>
        <p:nvSpPr>
          <p:cNvPr id="3" name="Subtitle 2"/>
          <p:cNvSpPr>
            <a:spLocks noGrp="1"/>
          </p:cNvSpPr>
          <p:nvPr>
            <p:ph type="subTitle" idx="1"/>
          </p:nvPr>
        </p:nvSpPr>
        <p:spPr>
          <a:xfrm>
            <a:off x="1371466" y="3886200"/>
            <a:ext cx="6401068" cy="1752600"/>
          </a:xfrm>
        </p:spPr>
        <p:txBody>
          <a:bodyPr/>
          <a:lstStyle>
            <a:lvl1pPr marL="0" indent="0" algn="l">
              <a:buNone/>
              <a:defRPr>
                <a:solidFill>
                  <a:srgbClr val="5B525A"/>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EEE5012-BABC-E04D-B975-ABFD225A52D7}"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A7ECB7-3B1B-FD44-B4B6-C2C12F14F04C}" type="slidenum">
              <a:rPr lang="en-US" altLang="x-none"/>
              <a:pPr/>
              <a:t>‹#›</a:t>
            </a:fld>
            <a:endParaRPr lang="en-US" altLang="x-none"/>
          </a:p>
        </p:txBody>
      </p:sp>
    </p:spTree>
    <p:extLst>
      <p:ext uri="{BB962C8B-B14F-4D97-AF65-F5344CB8AC3E}">
        <p14:creationId xmlns:p14="http://schemas.microsoft.com/office/powerpoint/2010/main" val="20769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826" y="2320641"/>
            <a:ext cx="7492161" cy="751079"/>
          </a:xfrm>
        </p:spPr>
        <p:txBody>
          <a:bodyPr/>
          <a:lstStyle/>
          <a:p>
            <a:r>
              <a:rPr lang="en-US"/>
              <a:t>Click to edit Master title style</a:t>
            </a:r>
          </a:p>
        </p:txBody>
      </p:sp>
      <p:sp>
        <p:nvSpPr>
          <p:cNvPr id="3" name="Content Placeholder 2"/>
          <p:cNvSpPr>
            <a:spLocks noGrp="1"/>
          </p:cNvSpPr>
          <p:nvPr>
            <p:ph idx="1"/>
          </p:nvPr>
        </p:nvSpPr>
        <p:spPr>
          <a:xfrm>
            <a:off x="320100" y="3069834"/>
            <a:ext cx="7473887" cy="2676953"/>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3D9FAF4-7A9C-6542-B4C7-BD7C394CDB0E}"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D3F72A8-6316-604E-AD30-AB17EFADC3EF}" type="slidenum">
              <a:rPr lang="en-US" altLang="x-none"/>
              <a:pPr/>
              <a:t>‹#›</a:t>
            </a:fld>
            <a:endParaRPr lang="en-US" altLang="x-none"/>
          </a:p>
        </p:txBody>
      </p:sp>
    </p:spTree>
    <p:extLst>
      <p:ext uri="{BB962C8B-B14F-4D97-AF65-F5344CB8AC3E}">
        <p14:creationId xmlns:p14="http://schemas.microsoft.com/office/powerpoint/2010/main" val="99967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3400" b="0" cap="none"/>
            </a:lvl1pPr>
          </a:lstStyle>
          <a:p>
            <a:r>
              <a:rPr lang="en-US" dirty="0"/>
              <a:t>Click to edit Master title style</a:t>
            </a:r>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2300">
                <a:solidFill>
                  <a:schemeClr val="tx1">
                    <a:lumMod val="75000"/>
                    <a:lumOff val="2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1C695076-F2D5-1148-9EB6-C1B6F027351E}"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01B789B-188F-CF4D-A313-4ED735C6E16B}" type="slidenum">
              <a:rPr lang="en-US" altLang="x-none"/>
              <a:pPr/>
              <a:t>‹#›</a:t>
            </a:fld>
            <a:endParaRPr lang="en-US" altLang="x-none"/>
          </a:p>
        </p:txBody>
      </p:sp>
    </p:spTree>
    <p:extLst>
      <p:ext uri="{BB962C8B-B14F-4D97-AF65-F5344CB8AC3E}">
        <p14:creationId xmlns:p14="http://schemas.microsoft.com/office/powerpoint/2010/main" val="1806398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D4E56E5-D46C-2249-A7CB-65959350F22C}"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287ADC1-F36C-8744-A8E3-7128C78B5165}" type="slidenum">
              <a:rPr lang="en-US" altLang="x-none"/>
              <a:pPr/>
              <a:t>‹#›</a:t>
            </a:fld>
            <a:endParaRPr lang="en-US" altLang="x-none"/>
          </a:p>
        </p:txBody>
      </p:sp>
    </p:spTree>
    <p:extLst>
      <p:ext uri="{BB962C8B-B14F-4D97-AF65-F5344CB8AC3E}">
        <p14:creationId xmlns:p14="http://schemas.microsoft.com/office/powerpoint/2010/main" val="1167725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D9FBE227-0BBC-CE4B-8C37-ED7119A7380D}" type="datetimeFigureOut">
              <a:rPr lang="en-US" altLang="x-none"/>
              <a:pPr/>
              <a:t>6/28/2024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6C7C6E8-3014-0943-BC41-3E4939B605CA}" type="slidenum">
              <a:rPr lang="en-US" altLang="x-none"/>
              <a:pPr/>
              <a:t>‹#›</a:t>
            </a:fld>
            <a:endParaRPr lang="en-US" altLang="x-none"/>
          </a:p>
        </p:txBody>
      </p:sp>
    </p:spTree>
    <p:extLst>
      <p:ext uri="{BB962C8B-B14F-4D97-AF65-F5344CB8AC3E}">
        <p14:creationId xmlns:p14="http://schemas.microsoft.com/office/powerpoint/2010/main" val="113058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CE466427-A1FF-4F4C-A3DB-379B243BBF6A}" type="datetimeFigureOut">
              <a:rPr lang="en-US" altLang="x-none"/>
              <a:pPr/>
              <a:t>6/28/2024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CDC841E-3C10-9440-B64E-7DA3B8D60472}" type="slidenum">
              <a:rPr lang="en-US" altLang="x-none"/>
              <a:pPr/>
              <a:t>‹#›</a:t>
            </a:fld>
            <a:endParaRPr lang="en-US" altLang="x-none"/>
          </a:p>
        </p:txBody>
      </p:sp>
    </p:spTree>
    <p:extLst>
      <p:ext uri="{BB962C8B-B14F-4D97-AF65-F5344CB8AC3E}">
        <p14:creationId xmlns:p14="http://schemas.microsoft.com/office/powerpoint/2010/main" val="1805035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C403D53-7E76-764E-9578-06B9CBB34EBA}" type="datetimeFigureOut">
              <a:rPr lang="en-US" altLang="x-none"/>
              <a:pPr/>
              <a:t>6/28/2024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D6A3653-BF74-8644-99A7-44D8E0B8F406}" type="slidenum">
              <a:rPr lang="en-US" altLang="x-none"/>
              <a:pPr/>
              <a:t>‹#›</a:t>
            </a:fld>
            <a:endParaRPr lang="en-US" altLang="x-none"/>
          </a:p>
        </p:txBody>
      </p:sp>
    </p:spTree>
    <p:extLst>
      <p:ext uri="{BB962C8B-B14F-4D97-AF65-F5344CB8AC3E}">
        <p14:creationId xmlns:p14="http://schemas.microsoft.com/office/powerpoint/2010/main" val="1876054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C586737-7F4F-2A48-80A4-133534CCADE0}"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09BF34A-872B-734F-B833-AD161A42A435}" type="slidenum">
              <a:rPr lang="en-US" altLang="x-none"/>
              <a:pPr/>
              <a:t>‹#›</a:t>
            </a:fld>
            <a:endParaRPr lang="en-US" altLang="x-none"/>
          </a:p>
        </p:txBody>
      </p:sp>
    </p:spTree>
    <p:extLst>
      <p:ext uri="{BB962C8B-B14F-4D97-AF65-F5344CB8AC3E}">
        <p14:creationId xmlns:p14="http://schemas.microsoft.com/office/powerpoint/2010/main" val="1258520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C66C8EB-5AC5-A543-A0B9-B00B0D7018AF}"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4DD34A-8FC7-8D47-BB71-586D5708A642}" type="slidenum">
              <a:rPr lang="en-US" altLang="x-none"/>
              <a:pPr/>
              <a:t>‹#›</a:t>
            </a:fld>
            <a:endParaRPr lang="en-US" altLang="x-none"/>
          </a:p>
        </p:txBody>
      </p:sp>
    </p:spTree>
    <p:extLst>
      <p:ext uri="{BB962C8B-B14F-4D97-AF65-F5344CB8AC3E}">
        <p14:creationId xmlns:p14="http://schemas.microsoft.com/office/powerpoint/2010/main" val="14899333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FD67970-8B53-4344-8345-B48A46D489CA}"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F16B7E-64ED-DF4D-BF60-D4E43087E6F0}" type="slidenum">
              <a:rPr lang="en-US" altLang="x-none"/>
              <a:pPr/>
              <a:t>‹#›</a:t>
            </a:fld>
            <a:endParaRPr lang="en-US" altLang="x-none"/>
          </a:p>
        </p:txBody>
      </p:sp>
    </p:spTree>
    <p:extLst>
      <p:ext uri="{BB962C8B-B14F-4D97-AF65-F5344CB8AC3E}">
        <p14:creationId xmlns:p14="http://schemas.microsoft.com/office/powerpoint/2010/main" val="1650270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F722B0D-4C5C-414E-93ED-1364B7F90C53}"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A2C2AEE-13B0-284F-9919-D1745B13EAF7}" type="slidenum">
              <a:rPr lang="en-US" altLang="x-none"/>
              <a:pPr/>
              <a:t>‹#›</a:t>
            </a:fld>
            <a:endParaRPr lang="en-US" altLang="x-none"/>
          </a:p>
        </p:txBody>
      </p:sp>
    </p:spTree>
    <p:extLst>
      <p:ext uri="{BB962C8B-B14F-4D97-AF65-F5344CB8AC3E}">
        <p14:creationId xmlns:p14="http://schemas.microsoft.com/office/powerpoint/2010/main" val="1352370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40714BC-4D12-8C46-A5E2-438700CEAA07}"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41FFFBE-FBBA-C148-9EF8-8825080C9EE9}" type="slidenum">
              <a:rPr lang="en-US" altLang="x-none"/>
              <a:pPr/>
              <a:t>‹#›</a:t>
            </a:fld>
            <a:endParaRPr lang="en-US" altLang="x-none"/>
          </a:p>
        </p:txBody>
      </p:sp>
    </p:spTree>
    <p:extLst>
      <p:ext uri="{BB962C8B-B14F-4D97-AF65-F5344CB8AC3E}">
        <p14:creationId xmlns:p14="http://schemas.microsoft.com/office/powerpoint/2010/main" val="328577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lvl1pPr>
              <a:defRPr sz="3400" spc="-63"/>
            </a:lvl1pPr>
          </a:lstStyle>
          <a:p>
            <a:r>
              <a:rPr lang="en-US"/>
              <a:t>Click to edit Master title style</a:t>
            </a:r>
          </a:p>
        </p:txBody>
      </p:sp>
      <p:sp>
        <p:nvSpPr>
          <p:cNvPr id="3" name="Subtitle 2"/>
          <p:cNvSpPr>
            <a:spLocks noGrp="1"/>
          </p:cNvSpPr>
          <p:nvPr>
            <p:ph type="subTitle" idx="1"/>
          </p:nvPr>
        </p:nvSpPr>
        <p:spPr>
          <a:xfrm>
            <a:off x="704244" y="3886200"/>
            <a:ext cx="6401068" cy="1752600"/>
          </a:xfrm>
        </p:spPr>
        <p:txBody>
          <a:bodyPr/>
          <a:lstStyle>
            <a:lvl1pPr marL="0" indent="0" algn="l">
              <a:buNone/>
              <a:defRPr sz="3000" spc="-63">
                <a:solidFill>
                  <a:srgbClr val="5B525A"/>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24C02FB4-C86E-5F4E-B144-EB17065BEA64}"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FFEA6-159A-8E43-8C15-2A705811DE9C}" type="slidenum">
              <a:rPr lang="en-US" altLang="x-none"/>
              <a:pPr/>
              <a:t>‹#›</a:t>
            </a:fld>
            <a:endParaRPr lang="en-US" altLang="x-none"/>
          </a:p>
        </p:txBody>
      </p:sp>
    </p:spTree>
    <p:extLst>
      <p:ext uri="{BB962C8B-B14F-4D97-AF65-F5344CB8AC3E}">
        <p14:creationId xmlns:p14="http://schemas.microsoft.com/office/powerpoint/2010/main" val="1228779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05F8B"/>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90FBDF4-DFB4-9243-A15C-B153C48401C6}"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6BAC466-9844-DB4C-88DF-38FEA797B9A5}" type="slidenum">
              <a:rPr lang="en-US" altLang="x-none"/>
              <a:pPr/>
              <a:t>‹#›</a:t>
            </a:fld>
            <a:endParaRPr lang="en-US" altLang="x-none"/>
          </a:p>
        </p:txBody>
      </p:sp>
    </p:spTree>
    <p:extLst>
      <p:ext uri="{BB962C8B-B14F-4D97-AF65-F5344CB8AC3E}">
        <p14:creationId xmlns:p14="http://schemas.microsoft.com/office/powerpoint/2010/main" val="1893617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3400" b="0" cap="none" spc="-63">
                <a:solidFill>
                  <a:srgbClr val="505F8B"/>
                </a:solidFill>
              </a:defRPr>
            </a:lvl1pPr>
          </a:lstStyle>
          <a:p>
            <a:r>
              <a:rPr lang="en-US" dirty="0"/>
              <a:t>Click to edit Master title style</a:t>
            </a:r>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2300">
                <a:solidFill>
                  <a:schemeClr val="tx1">
                    <a:lumMod val="75000"/>
                    <a:lumOff val="2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B1660DF-10E7-B64A-A702-13E92E61EB38}"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868680-B885-D741-8810-CE00AD69F114}" type="slidenum">
              <a:rPr lang="en-US" altLang="x-none"/>
              <a:pPr/>
              <a:t>‹#›</a:t>
            </a:fld>
            <a:endParaRPr lang="en-US" altLang="x-none"/>
          </a:p>
        </p:txBody>
      </p:sp>
    </p:spTree>
    <p:extLst>
      <p:ext uri="{BB962C8B-B14F-4D97-AF65-F5344CB8AC3E}">
        <p14:creationId xmlns:p14="http://schemas.microsoft.com/office/powerpoint/2010/main" val="327741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AB20D6EC-1F1A-CF48-A6F7-3305DC74A02A}"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DE29163-329C-9F4B-B60F-C327B9F4BEDF}" type="slidenum">
              <a:rPr lang="en-US" altLang="x-none"/>
              <a:pPr/>
              <a:t>‹#›</a:t>
            </a:fld>
            <a:endParaRPr lang="en-US" altLang="x-none"/>
          </a:p>
        </p:txBody>
      </p:sp>
    </p:spTree>
    <p:extLst>
      <p:ext uri="{BB962C8B-B14F-4D97-AF65-F5344CB8AC3E}">
        <p14:creationId xmlns:p14="http://schemas.microsoft.com/office/powerpoint/2010/main" val="52256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E8895079-C367-9344-928C-F7DF631CFB47}" type="datetimeFigureOut">
              <a:rPr lang="en-US" altLang="x-none"/>
              <a:pPr/>
              <a:t>6/28/2024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C501B2E-B670-044F-9683-F75A4DB9739C}" type="slidenum">
              <a:rPr lang="en-US" altLang="x-none"/>
              <a:pPr/>
              <a:t>‹#›</a:t>
            </a:fld>
            <a:endParaRPr lang="en-US" altLang="x-none"/>
          </a:p>
        </p:txBody>
      </p:sp>
    </p:spTree>
    <p:extLst>
      <p:ext uri="{BB962C8B-B14F-4D97-AF65-F5344CB8AC3E}">
        <p14:creationId xmlns:p14="http://schemas.microsoft.com/office/powerpoint/2010/main" val="2094171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0F5C3229-9F46-B24D-B204-040C4CA043A6}" type="datetimeFigureOut">
              <a:rPr lang="en-US" altLang="x-none"/>
              <a:pPr/>
              <a:t>6/28/2024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F3F1947-6BDA-EA4E-B1AB-8CBE90E7B9C4}" type="slidenum">
              <a:rPr lang="en-US" altLang="x-none"/>
              <a:pPr/>
              <a:t>‹#›</a:t>
            </a:fld>
            <a:endParaRPr lang="en-US" altLang="x-none"/>
          </a:p>
        </p:txBody>
      </p:sp>
    </p:spTree>
    <p:extLst>
      <p:ext uri="{BB962C8B-B14F-4D97-AF65-F5344CB8AC3E}">
        <p14:creationId xmlns:p14="http://schemas.microsoft.com/office/powerpoint/2010/main" val="16326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500">
                <a:solidFill>
                  <a:schemeClr val="tx1">
                    <a:lumMod val="75000"/>
                    <a:lumOff val="25000"/>
                  </a:schemeClr>
                </a:solidFill>
              </a:defRPr>
            </a:lvl1pPr>
            <a:lvl2pPr marL="456980" indent="0">
              <a:buNone/>
              <a:defRPr sz="1800">
                <a:solidFill>
                  <a:schemeClr val="tx1">
                    <a:tint val="75000"/>
                  </a:schemeClr>
                </a:solidFill>
              </a:defRPr>
            </a:lvl2pPr>
            <a:lvl3pPr marL="913958" indent="0">
              <a:buNone/>
              <a:defRPr sz="1600">
                <a:solidFill>
                  <a:schemeClr val="tx1">
                    <a:tint val="75000"/>
                  </a:schemeClr>
                </a:solidFill>
              </a:defRPr>
            </a:lvl3pPr>
            <a:lvl4pPr marL="1370936" indent="0">
              <a:buNone/>
              <a:defRPr sz="1400">
                <a:solidFill>
                  <a:schemeClr val="tx1">
                    <a:tint val="75000"/>
                  </a:schemeClr>
                </a:solidFill>
              </a:defRPr>
            </a:lvl4pPr>
            <a:lvl5pPr marL="1827915" indent="0">
              <a:buNone/>
              <a:defRPr sz="1400">
                <a:solidFill>
                  <a:schemeClr val="tx1">
                    <a:tint val="75000"/>
                  </a:schemeClr>
                </a:solidFill>
              </a:defRPr>
            </a:lvl5pPr>
            <a:lvl6pPr marL="2284895" indent="0">
              <a:buNone/>
              <a:defRPr sz="1400">
                <a:solidFill>
                  <a:schemeClr val="tx1">
                    <a:tint val="75000"/>
                  </a:schemeClr>
                </a:solidFill>
              </a:defRPr>
            </a:lvl6pPr>
            <a:lvl7pPr marL="2741873" indent="0">
              <a:buNone/>
              <a:defRPr sz="1400">
                <a:solidFill>
                  <a:schemeClr val="tx1">
                    <a:tint val="75000"/>
                  </a:schemeClr>
                </a:solidFill>
              </a:defRPr>
            </a:lvl7pPr>
            <a:lvl8pPr marL="3198851" indent="0">
              <a:buNone/>
              <a:defRPr sz="1400">
                <a:solidFill>
                  <a:schemeClr val="tx1">
                    <a:tint val="75000"/>
                  </a:schemeClr>
                </a:solidFill>
              </a:defRPr>
            </a:lvl8pPr>
            <a:lvl9pPr marL="365583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A17D491-84BA-B140-AC47-42EAE3A2247F}"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A93333-C261-9A42-9AF7-72315F05F5C2}" type="slidenum">
              <a:rPr lang="en-US" altLang="x-none"/>
              <a:pPr/>
              <a:t>‹#›</a:t>
            </a:fld>
            <a:endParaRPr lang="en-US" altLang="x-none"/>
          </a:p>
        </p:txBody>
      </p:sp>
    </p:spTree>
    <p:extLst>
      <p:ext uri="{BB962C8B-B14F-4D97-AF65-F5344CB8AC3E}">
        <p14:creationId xmlns:p14="http://schemas.microsoft.com/office/powerpoint/2010/main" val="1391116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6C90136-1258-984B-9A69-A2A07282ED36}" type="datetimeFigureOut">
              <a:rPr lang="en-US" altLang="x-none"/>
              <a:pPr/>
              <a:t>6/28/2024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34A0A02-6C55-8344-AFC6-59AB92022A82}" type="slidenum">
              <a:rPr lang="en-US" altLang="x-none"/>
              <a:pPr/>
              <a:t>‹#›</a:t>
            </a:fld>
            <a:endParaRPr lang="en-US" altLang="x-none"/>
          </a:p>
        </p:txBody>
      </p:sp>
    </p:spTree>
    <p:extLst>
      <p:ext uri="{BB962C8B-B14F-4D97-AF65-F5344CB8AC3E}">
        <p14:creationId xmlns:p14="http://schemas.microsoft.com/office/powerpoint/2010/main" val="1115211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2FEDB5DF-AF55-7449-9EB3-174DAB959302}"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B9F5F2-E104-B140-990B-F8C0A34A07D1}" type="slidenum">
              <a:rPr lang="en-US" altLang="x-none"/>
              <a:pPr/>
              <a:t>‹#›</a:t>
            </a:fld>
            <a:endParaRPr lang="en-US" altLang="x-none"/>
          </a:p>
        </p:txBody>
      </p:sp>
    </p:spTree>
    <p:extLst>
      <p:ext uri="{BB962C8B-B14F-4D97-AF65-F5344CB8AC3E}">
        <p14:creationId xmlns:p14="http://schemas.microsoft.com/office/powerpoint/2010/main" val="13077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E2DF726-24E3-694E-BF82-DDAF5C442FDD}"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93E3F0-3B2A-2948-AC31-28180A875EE0}" type="slidenum">
              <a:rPr lang="en-US" altLang="x-none"/>
              <a:pPr/>
              <a:t>‹#›</a:t>
            </a:fld>
            <a:endParaRPr lang="en-US" altLang="x-none"/>
          </a:p>
        </p:txBody>
      </p:sp>
    </p:spTree>
    <p:extLst>
      <p:ext uri="{BB962C8B-B14F-4D97-AF65-F5344CB8AC3E}">
        <p14:creationId xmlns:p14="http://schemas.microsoft.com/office/powerpoint/2010/main" val="11331007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FB509CF-28B0-8E4A-9812-06BF6BC91C11}"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8055E4-BA04-AB4B-9648-17A554F9CF5C}" type="slidenum">
              <a:rPr lang="en-US" altLang="x-none"/>
              <a:pPr/>
              <a:t>‹#›</a:t>
            </a:fld>
            <a:endParaRPr lang="en-US" altLang="x-none"/>
          </a:p>
        </p:txBody>
      </p:sp>
    </p:spTree>
    <p:extLst>
      <p:ext uri="{BB962C8B-B14F-4D97-AF65-F5344CB8AC3E}">
        <p14:creationId xmlns:p14="http://schemas.microsoft.com/office/powerpoint/2010/main" val="1386345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lvl1pPr>
              <a:defRPr>
                <a:solidFill>
                  <a:srgbClr val="505F8B"/>
                </a:solidFill>
              </a:defRPr>
            </a:lvl1pPr>
          </a:lstStyle>
          <a:p>
            <a:r>
              <a:rPr lang="en-US"/>
              <a:t>Click to edit Master title style</a:t>
            </a:r>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799E84B-F017-304C-87D9-6B27EBACAFDC}"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4965F0-D4F0-3C44-BE23-AC281C4131FF}" type="slidenum">
              <a:rPr lang="en-US" altLang="x-none"/>
              <a:pPr/>
              <a:t>‹#›</a:t>
            </a:fld>
            <a:endParaRPr lang="en-US" altLang="x-none"/>
          </a:p>
        </p:txBody>
      </p:sp>
    </p:spTree>
    <p:extLst>
      <p:ext uri="{BB962C8B-B14F-4D97-AF65-F5344CB8AC3E}">
        <p14:creationId xmlns:p14="http://schemas.microsoft.com/office/powerpoint/2010/main" val="114105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US"/>
              <a:t>Click to edit Master title style</a:t>
            </a:r>
          </a:p>
        </p:txBody>
      </p:sp>
      <p:sp>
        <p:nvSpPr>
          <p:cNvPr id="3" name="Subtitle 2"/>
          <p:cNvSpPr>
            <a:spLocks noGrp="1"/>
          </p:cNvSpPr>
          <p:nvPr>
            <p:ph type="subTitle" idx="1"/>
          </p:nvPr>
        </p:nvSpPr>
        <p:spPr>
          <a:xfrm>
            <a:off x="1371466" y="3886200"/>
            <a:ext cx="6401068" cy="1752600"/>
          </a:xfrm>
        </p:spPr>
        <p:txBody>
          <a:bodyPr/>
          <a:lstStyle>
            <a:lvl1pPr marL="0" indent="0" algn="ctr">
              <a:buNone/>
              <a:defRPr>
                <a:solidFill>
                  <a:schemeClr val="tx1">
                    <a:tint val="7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6F8C3CC9-6195-1C4B-8936-6CDC4F6D9888}"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BC2902-1E77-7A44-B463-0A80824D4C94}" type="slidenum">
              <a:rPr lang="en-US" altLang="x-none"/>
              <a:pPr/>
              <a:t>‹#›</a:t>
            </a:fld>
            <a:endParaRPr lang="en-US" altLang="x-none"/>
          </a:p>
        </p:txBody>
      </p:sp>
    </p:spTree>
    <p:extLst>
      <p:ext uri="{BB962C8B-B14F-4D97-AF65-F5344CB8AC3E}">
        <p14:creationId xmlns:p14="http://schemas.microsoft.com/office/powerpoint/2010/main" val="651472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9DE192D3-A1CD-7B4C-AD1C-BD20CBF1ABA5}"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7FB929-C2E5-3C4E-81FA-A3D27CDA7133}" type="slidenum">
              <a:rPr lang="en-US" altLang="x-none"/>
              <a:pPr/>
              <a:t>‹#›</a:t>
            </a:fld>
            <a:endParaRPr lang="en-US" altLang="x-none"/>
          </a:p>
        </p:txBody>
      </p:sp>
    </p:spTree>
    <p:extLst>
      <p:ext uri="{BB962C8B-B14F-4D97-AF65-F5344CB8AC3E}">
        <p14:creationId xmlns:p14="http://schemas.microsoft.com/office/powerpoint/2010/main" val="1428944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1300">
                <a:solidFill>
                  <a:schemeClr val="tx1">
                    <a:tint val="7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AADC4F9-6031-FD48-96A0-F2FB4DCB313C}"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D3CC917-B3F9-8341-A656-4B8CC773B18D}" type="slidenum">
              <a:rPr lang="en-US" altLang="x-none"/>
              <a:pPr/>
              <a:t>‹#›</a:t>
            </a:fld>
            <a:endParaRPr lang="en-US" altLang="x-none"/>
          </a:p>
        </p:txBody>
      </p:sp>
    </p:spTree>
    <p:extLst>
      <p:ext uri="{BB962C8B-B14F-4D97-AF65-F5344CB8AC3E}">
        <p14:creationId xmlns:p14="http://schemas.microsoft.com/office/powerpoint/2010/main" val="9528390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3F49249B-660C-7D49-A1E8-BE1EE6818176}"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3CDF4E0-1113-8F45-A1E6-96B94BB9E4E5}" type="slidenum">
              <a:rPr lang="en-US" altLang="x-none"/>
              <a:pPr/>
              <a:t>‹#›</a:t>
            </a:fld>
            <a:endParaRPr lang="en-US" altLang="x-none"/>
          </a:p>
        </p:txBody>
      </p:sp>
    </p:spTree>
    <p:extLst>
      <p:ext uri="{BB962C8B-B14F-4D97-AF65-F5344CB8AC3E}">
        <p14:creationId xmlns:p14="http://schemas.microsoft.com/office/powerpoint/2010/main" val="580727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C30275F-BC53-D14F-A796-E97A49167628}" type="datetimeFigureOut">
              <a:rPr lang="en-US" altLang="x-none"/>
              <a:pPr/>
              <a:t>6/28/2024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1B65448-82AD-6846-853A-812D29A2078A}" type="slidenum">
              <a:rPr lang="en-US" altLang="x-none"/>
              <a:pPr/>
              <a:t>‹#›</a:t>
            </a:fld>
            <a:endParaRPr lang="en-US" altLang="x-none"/>
          </a:p>
        </p:txBody>
      </p:sp>
    </p:spTree>
    <p:extLst>
      <p:ext uri="{BB962C8B-B14F-4D97-AF65-F5344CB8AC3E}">
        <p14:creationId xmlns:p14="http://schemas.microsoft.com/office/powerpoint/2010/main" val="2120140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7BD515C-9719-004E-898A-9A70A3965692}"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F03860E-A013-5C4D-B3DD-B5C0C4C55057}" type="slidenum">
              <a:rPr lang="en-US" altLang="x-none"/>
              <a:pPr/>
              <a:t>‹#›</a:t>
            </a:fld>
            <a:endParaRPr lang="en-US" altLang="x-none"/>
          </a:p>
        </p:txBody>
      </p:sp>
    </p:spTree>
    <p:extLst>
      <p:ext uri="{BB962C8B-B14F-4D97-AF65-F5344CB8AC3E}">
        <p14:creationId xmlns:p14="http://schemas.microsoft.com/office/powerpoint/2010/main" val="8466011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7BEBA786-210E-0747-9EDB-D491EE848FDE}" type="datetimeFigureOut">
              <a:rPr lang="en-US" altLang="x-none"/>
              <a:pPr/>
              <a:t>6/28/2024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E387C10-42AF-C944-A33A-84EC67A40AE2}" type="slidenum">
              <a:rPr lang="en-US" altLang="x-none"/>
              <a:pPr/>
              <a:t>‹#›</a:t>
            </a:fld>
            <a:endParaRPr lang="en-US" altLang="x-none"/>
          </a:p>
        </p:txBody>
      </p:sp>
    </p:spTree>
    <p:extLst>
      <p:ext uri="{BB962C8B-B14F-4D97-AF65-F5344CB8AC3E}">
        <p14:creationId xmlns:p14="http://schemas.microsoft.com/office/powerpoint/2010/main" val="21444266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949EC85-4D50-9C41-9B62-A155757073D8}" type="datetimeFigureOut">
              <a:rPr lang="en-US" altLang="x-none"/>
              <a:pPr/>
              <a:t>6/28/2024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79F869F-F919-C94E-A161-A20E8C50A1DC}" type="slidenum">
              <a:rPr lang="en-US" altLang="x-none"/>
              <a:pPr/>
              <a:t>‹#›</a:t>
            </a:fld>
            <a:endParaRPr lang="en-US" altLang="x-none"/>
          </a:p>
        </p:txBody>
      </p:sp>
    </p:spTree>
    <p:extLst>
      <p:ext uri="{BB962C8B-B14F-4D97-AF65-F5344CB8AC3E}">
        <p14:creationId xmlns:p14="http://schemas.microsoft.com/office/powerpoint/2010/main" val="1602387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6762B864-883F-0A4D-824D-D2FCEFF558CE}"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BF111C9-1D76-C84F-93CF-85489E871F57}" type="slidenum">
              <a:rPr lang="en-US" altLang="x-none"/>
              <a:pPr/>
              <a:t>‹#›</a:t>
            </a:fld>
            <a:endParaRPr lang="en-US" altLang="x-none"/>
          </a:p>
        </p:txBody>
      </p:sp>
    </p:spTree>
    <p:extLst>
      <p:ext uri="{BB962C8B-B14F-4D97-AF65-F5344CB8AC3E}">
        <p14:creationId xmlns:p14="http://schemas.microsoft.com/office/powerpoint/2010/main" val="1885812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71EA3017-EBB3-5749-8617-03EFD9C3EB72}"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35FBC2-FA4A-024F-9C6B-BD81AB2CC2DE}" type="slidenum">
              <a:rPr lang="en-US" altLang="x-none"/>
              <a:pPr/>
              <a:t>‹#›</a:t>
            </a:fld>
            <a:endParaRPr lang="en-US" altLang="x-none"/>
          </a:p>
        </p:txBody>
      </p:sp>
    </p:spTree>
    <p:extLst>
      <p:ext uri="{BB962C8B-B14F-4D97-AF65-F5344CB8AC3E}">
        <p14:creationId xmlns:p14="http://schemas.microsoft.com/office/powerpoint/2010/main" val="1947193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A8B45DE-AD17-B140-A98B-DD48A60D47B5}"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E84E47-6029-F947-A80B-AAC050C48292}" type="slidenum">
              <a:rPr lang="en-US" altLang="x-none"/>
              <a:pPr/>
              <a:t>‹#›</a:t>
            </a:fld>
            <a:endParaRPr lang="en-US" altLang="x-none"/>
          </a:p>
        </p:txBody>
      </p:sp>
    </p:spTree>
    <p:extLst>
      <p:ext uri="{BB962C8B-B14F-4D97-AF65-F5344CB8AC3E}">
        <p14:creationId xmlns:p14="http://schemas.microsoft.com/office/powerpoint/2010/main" val="980126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BF97B75-1EF3-0040-B2C8-7AC7D03A285C}"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9D4985F-92CD-BE4F-81D3-8EF28F15E6C5}" type="slidenum">
              <a:rPr lang="en-US" altLang="x-none"/>
              <a:pPr/>
              <a:t>‹#›</a:t>
            </a:fld>
            <a:endParaRPr lang="en-US" altLang="x-none"/>
          </a:p>
        </p:txBody>
      </p:sp>
    </p:spTree>
    <p:extLst>
      <p:ext uri="{BB962C8B-B14F-4D97-AF65-F5344CB8AC3E}">
        <p14:creationId xmlns:p14="http://schemas.microsoft.com/office/powerpoint/2010/main" val="1791756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33" y="2130028"/>
            <a:ext cx="7772534" cy="1470422"/>
          </a:xfrm>
        </p:spPr>
        <p:txBody>
          <a:bodyPr/>
          <a:lstStyle/>
          <a:p>
            <a:r>
              <a:rPr lang="en-US"/>
              <a:t>Click to edit Master title style</a:t>
            </a:r>
          </a:p>
        </p:txBody>
      </p:sp>
      <p:sp>
        <p:nvSpPr>
          <p:cNvPr id="3" name="Subtitle 2"/>
          <p:cNvSpPr>
            <a:spLocks noGrp="1"/>
          </p:cNvSpPr>
          <p:nvPr>
            <p:ph type="subTitle" idx="1"/>
          </p:nvPr>
        </p:nvSpPr>
        <p:spPr>
          <a:xfrm>
            <a:off x="1371466" y="3886200"/>
            <a:ext cx="6401068" cy="1752600"/>
          </a:xfrm>
        </p:spPr>
        <p:txBody>
          <a:bodyPr/>
          <a:lstStyle>
            <a:lvl1pPr marL="0" indent="0" algn="ctr">
              <a:buNone/>
              <a:defRPr>
                <a:solidFill>
                  <a:schemeClr val="tx1">
                    <a:tint val="75000"/>
                  </a:schemeClr>
                </a:solidFill>
              </a:defRPr>
            </a:lvl1pPr>
            <a:lvl2pPr marL="287990" indent="0" algn="ctr">
              <a:buNone/>
              <a:defRPr>
                <a:solidFill>
                  <a:schemeClr val="tx1">
                    <a:tint val="75000"/>
                  </a:schemeClr>
                </a:solidFill>
              </a:defRPr>
            </a:lvl2pPr>
            <a:lvl3pPr marL="575981" indent="0" algn="ctr">
              <a:buNone/>
              <a:defRPr>
                <a:solidFill>
                  <a:schemeClr val="tx1">
                    <a:tint val="75000"/>
                  </a:schemeClr>
                </a:solidFill>
              </a:defRPr>
            </a:lvl3pPr>
            <a:lvl4pPr marL="863971" indent="0" algn="ctr">
              <a:buNone/>
              <a:defRPr>
                <a:solidFill>
                  <a:schemeClr val="tx1">
                    <a:tint val="75000"/>
                  </a:schemeClr>
                </a:solidFill>
              </a:defRPr>
            </a:lvl4pPr>
            <a:lvl5pPr marL="1151961" indent="0" algn="ctr">
              <a:buNone/>
              <a:defRPr>
                <a:solidFill>
                  <a:schemeClr val="tx1">
                    <a:tint val="75000"/>
                  </a:schemeClr>
                </a:solidFill>
              </a:defRPr>
            </a:lvl5pPr>
            <a:lvl6pPr marL="1439951" indent="0" algn="ctr">
              <a:buNone/>
              <a:defRPr>
                <a:solidFill>
                  <a:schemeClr val="tx1">
                    <a:tint val="75000"/>
                  </a:schemeClr>
                </a:solidFill>
              </a:defRPr>
            </a:lvl6pPr>
            <a:lvl7pPr marL="1727942" indent="0" algn="ctr">
              <a:buNone/>
              <a:defRPr>
                <a:solidFill>
                  <a:schemeClr val="tx1">
                    <a:tint val="75000"/>
                  </a:schemeClr>
                </a:solidFill>
              </a:defRPr>
            </a:lvl7pPr>
            <a:lvl8pPr marL="2015932" indent="0" algn="ctr">
              <a:buNone/>
              <a:defRPr>
                <a:solidFill>
                  <a:schemeClr val="tx1">
                    <a:tint val="75000"/>
                  </a:schemeClr>
                </a:solidFill>
              </a:defRPr>
            </a:lvl8pPr>
            <a:lvl9pPr marL="23039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0E5AEBB2-1D20-A547-97BA-352C1EF157DE}"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1114F2-05F5-8442-B459-C7BE928C8395}" type="slidenum">
              <a:rPr lang="en-US" altLang="x-none"/>
              <a:pPr/>
              <a:t>‹#›</a:t>
            </a:fld>
            <a:endParaRPr lang="en-US" altLang="x-none"/>
          </a:p>
        </p:txBody>
      </p:sp>
    </p:spTree>
    <p:extLst>
      <p:ext uri="{BB962C8B-B14F-4D97-AF65-F5344CB8AC3E}">
        <p14:creationId xmlns:p14="http://schemas.microsoft.com/office/powerpoint/2010/main" val="20407385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E37A9BE-9260-5D4D-9928-B844BBC79B37}"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193A63A-CC0F-FF4C-BC76-AD98396C1C25}" type="slidenum">
              <a:rPr lang="en-US" altLang="x-none"/>
              <a:pPr/>
              <a:t>‹#›</a:t>
            </a:fld>
            <a:endParaRPr lang="en-US" altLang="x-none"/>
          </a:p>
        </p:txBody>
      </p:sp>
    </p:spTree>
    <p:extLst>
      <p:ext uri="{BB962C8B-B14F-4D97-AF65-F5344CB8AC3E}">
        <p14:creationId xmlns:p14="http://schemas.microsoft.com/office/powerpoint/2010/main" val="12310466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42" y="4406504"/>
            <a:ext cx="7772533" cy="1362075"/>
          </a:xfrm>
        </p:spPr>
        <p:txBody>
          <a:bodyPr anchor="t"/>
          <a:lstStyle>
            <a:lvl1pPr algn="l">
              <a:defRPr sz="2500" b="1" cap="all"/>
            </a:lvl1pPr>
          </a:lstStyle>
          <a:p>
            <a:r>
              <a:rPr lang="en-US"/>
              <a:t>Click to edit Master title style</a:t>
            </a:r>
          </a:p>
        </p:txBody>
      </p:sp>
      <p:sp>
        <p:nvSpPr>
          <p:cNvPr id="3" name="Text Placeholder 2"/>
          <p:cNvSpPr>
            <a:spLocks noGrp="1"/>
          </p:cNvSpPr>
          <p:nvPr>
            <p:ph type="body" idx="1"/>
          </p:nvPr>
        </p:nvSpPr>
        <p:spPr>
          <a:xfrm>
            <a:off x="722342" y="2906316"/>
            <a:ext cx="7772533" cy="1500188"/>
          </a:xfrm>
        </p:spPr>
        <p:txBody>
          <a:bodyPr anchor="b"/>
          <a:lstStyle>
            <a:lvl1pPr marL="0" indent="0">
              <a:buNone/>
              <a:defRPr sz="1300">
                <a:solidFill>
                  <a:schemeClr val="tx1">
                    <a:tint val="75000"/>
                  </a:schemeClr>
                </a:solidFill>
              </a:defRPr>
            </a:lvl1pPr>
            <a:lvl2pPr marL="287990" indent="0">
              <a:buNone/>
              <a:defRPr sz="1100">
                <a:solidFill>
                  <a:schemeClr val="tx1">
                    <a:tint val="75000"/>
                  </a:schemeClr>
                </a:solidFill>
              </a:defRPr>
            </a:lvl2pPr>
            <a:lvl3pPr marL="575981" indent="0">
              <a:buNone/>
              <a:defRPr sz="1000">
                <a:solidFill>
                  <a:schemeClr val="tx1">
                    <a:tint val="75000"/>
                  </a:schemeClr>
                </a:solidFill>
              </a:defRPr>
            </a:lvl3pPr>
            <a:lvl4pPr marL="863971" indent="0">
              <a:buNone/>
              <a:defRPr sz="900">
                <a:solidFill>
                  <a:schemeClr val="tx1">
                    <a:tint val="75000"/>
                  </a:schemeClr>
                </a:solidFill>
              </a:defRPr>
            </a:lvl4pPr>
            <a:lvl5pPr marL="1151961" indent="0">
              <a:buNone/>
              <a:defRPr sz="900">
                <a:solidFill>
                  <a:schemeClr val="tx1">
                    <a:tint val="75000"/>
                  </a:schemeClr>
                </a:solidFill>
              </a:defRPr>
            </a:lvl5pPr>
            <a:lvl6pPr marL="1439951" indent="0">
              <a:buNone/>
              <a:defRPr sz="900">
                <a:solidFill>
                  <a:schemeClr val="tx1">
                    <a:tint val="75000"/>
                  </a:schemeClr>
                </a:solidFill>
              </a:defRPr>
            </a:lvl6pPr>
            <a:lvl7pPr marL="1727942" indent="0">
              <a:buNone/>
              <a:defRPr sz="900">
                <a:solidFill>
                  <a:schemeClr val="tx1">
                    <a:tint val="75000"/>
                  </a:schemeClr>
                </a:solidFill>
              </a:defRPr>
            </a:lvl7pPr>
            <a:lvl8pPr marL="2015932" indent="0">
              <a:buNone/>
              <a:defRPr sz="900">
                <a:solidFill>
                  <a:schemeClr val="tx1">
                    <a:tint val="75000"/>
                  </a:schemeClr>
                </a:solidFill>
              </a:defRPr>
            </a:lvl8pPr>
            <a:lvl9pPr marL="2303922"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890CC80-3B07-2F4D-B29F-EFE5B07F125F}"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3964B05-9A7B-BA47-8AF2-8ACB7C4FEF55}" type="slidenum">
              <a:rPr lang="en-US" altLang="x-none"/>
              <a:pPr/>
              <a:t>‹#›</a:t>
            </a:fld>
            <a:endParaRPr lang="en-US" altLang="x-none"/>
          </a:p>
        </p:txBody>
      </p:sp>
    </p:spTree>
    <p:extLst>
      <p:ext uri="{BB962C8B-B14F-4D97-AF65-F5344CB8AC3E}">
        <p14:creationId xmlns:p14="http://schemas.microsoft.com/office/powerpoint/2010/main" val="1343272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155" y="1600200"/>
            <a:ext cx="4071540"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412" y="1600200"/>
            <a:ext cx="4072433" cy="4525566"/>
          </a:xfrm>
        </p:spPr>
        <p:txBody>
          <a:bodyPr/>
          <a:lstStyle>
            <a:lvl1pPr>
              <a:defRPr sz="18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95CA22B4-5A4F-9948-B088-AB89C88B3BB9}"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96C144-5BC5-9847-B51C-DA52ED3C6E81}" type="slidenum">
              <a:rPr lang="en-US" altLang="x-none"/>
              <a:pPr/>
              <a:t>‹#›</a:t>
            </a:fld>
            <a:endParaRPr lang="en-US" altLang="x-none"/>
          </a:p>
        </p:txBody>
      </p:sp>
    </p:spTree>
    <p:extLst>
      <p:ext uri="{BB962C8B-B14F-4D97-AF65-F5344CB8AC3E}">
        <p14:creationId xmlns:p14="http://schemas.microsoft.com/office/powerpoint/2010/main" val="202472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80" indent="0">
              <a:buNone/>
              <a:defRPr sz="2000" b="1"/>
            </a:lvl2pPr>
            <a:lvl3pPr marL="913958" indent="0">
              <a:buNone/>
              <a:defRPr sz="1800" b="1"/>
            </a:lvl3pPr>
            <a:lvl4pPr marL="1370936" indent="0">
              <a:buNone/>
              <a:defRPr sz="1600" b="1"/>
            </a:lvl4pPr>
            <a:lvl5pPr marL="1827915" indent="0">
              <a:buNone/>
              <a:defRPr sz="1600" b="1"/>
            </a:lvl5pPr>
            <a:lvl6pPr marL="2284895" indent="0">
              <a:buNone/>
              <a:defRPr sz="1600" b="1"/>
            </a:lvl6pPr>
            <a:lvl7pPr marL="2741873" indent="0">
              <a:buNone/>
              <a:defRPr sz="1600" b="1"/>
            </a:lvl7pPr>
            <a:lvl8pPr marL="3198851" indent="0">
              <a:buNone/>
              <a:defRPr sz="1600" b="1"/>
            </a:lvl8pPr>
            <a:lvl9pPr marL="365583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80" indent="0">
              <a:buNone/>
              <a:defRPr sz="2000" b="1"/>
            </a:lvl2pPr>
            <a:lvl3pPr marL="913958" indent="0">
              <a:buNone/>
              <a:defRPr sz="1800" b="1"/>
            </a:lvl3pPr>
            <a:lvl4pPr marL="1370936" indent="0">
              <a:buNone/>
              <a:defRPr sz="1600" b="1"/>
            </a:lvl4pPr>
            <a:lvl5pPr marL="1827915" indent="0">
              <a:buNone/>
              <a:defRPr sz="1600" b="1"/>
            </a:lvl5pPr>
            <a:lvl6pPr marL="2284895" indent="0">
              <a:buNone/>
              <a:defRPr sz="1600" b="1"/>
            </a:lvl6pPr>
            <a:lvl7pPr marL="2741873" indent="0">
              <a:buNone/>
              <a:defRPr sz="1600" b="1"/>
            </a:lvl7pPr>
            <a:lvl8pPr marL="3198851" indent="0">
              <a:buNone/>
              <a:defRPr sz="1600" b="1"/>
            </a:lvl8pPr>
            <a:lvl9pPr marL="365583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A6D1ED14-82A3-ED4B-912C-98EA3BF4F03D}" type="datetimeFigureOut">
              <a:rPr lang="en-US" altLang="x-none"/>
              <a:pPr/>
              <a:t>6/28/2024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0351114C-CB15-414B-9790-3DA152278A4A}" type="slidenum">
              <a:rPr lang="en-US" altLang="x-none"/>
              <a:pPr/>
              <a:t>‹#›</a:t>
            </a:fld>
            <a:endParaRPr lang="en-US" altLang="x-none"/>
          </a:p>
        </p:txBody>
      </p:sp>
    </p:spTree>
    <p:extLst>
      <p:ext uri="{BB962C8B-B14F-4D97-AF65-F5344CB8AC3E}">
        <p14:creationId xmlns:p14="http://schemas.microsoft.com/office/powerpoint/2010/main" val="1746047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155" y="1534716"/>
            <a:ext cx="4040289"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4" name="Content Placeholder 3"/>
          <p:cNvSpPr>
            <a:spLocks noGrp="1"/>
          </p:cNvSpPr>
          <p:nvPr>
            <p:ph sz="half" idx="2"/>
          </p:nvPr>
        </p:nvSpPr>
        <p:spPr>
          <a:xfrm>
            <a:off x="457155" y="2175272"/>
            <a:ext cx="4040289"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770" y="1534716"/>
            <a:ext cx="4042075" cy="640556"/>
          </a:xfrm>
        </p:spPr>
        <p:txBody>
          <a:bodyPr anchor="b"/>
          <a:lstStyle>
            <a:lvl1pPr marL="0" indent="0">
              <a:buNone/>
              <a:defRPr sz="1500" b="1"/>
            </a:lvl1pPr>
            <a:lvl2pPr marL="287990" indent="0">
              <a:buNone/>
              <a:defRPr sz="1300" b="1"/>
            </a:lvl2pPr>
            <a:lvl3pPr marL="575981" indent="0">
              <a:buNone/>
              <a:defRPr sz="1100" b="1"/>
            </a:lvl3pPr>
            <a:lvl4pPr marL="863971" indent="0">
              <a:buNone/>
              <a:defRPr sz="1000" b="1"/>
            </a:lvl4pPr>
            <a:lvl5pPr marL="1151961" indent="0">
              <a:buNone/>
              <a:defRPr sz="1000" b="1"/>
            </a:lvl5pPr>
            <a:lvl6pPr marL="1439951" indent="0">
              <a:buNone/>
              <a:defRPr sz="1000" b="1"/>
            </a:lvl6pPr>
            <a:lvl7pPr marL="1727942" indent="0">
              <a:buNone/>
              <a:defRPr sz="1000" b="1"/>
            </a:lvl7pPr>
            <a:lvl8pPr marL="2015932" indent="0">
              <a:buNone/>
              <a:defRPr sz="1000" b="1"/>
            </a:lvl8pPr>
            <a:lvl9pPr marL="2303922" indent="0">
              <a:buNone/>
              <a:defRPr sz="1000" b="1"/>
            </a:lvl9pPr>
          </a:lstStyle>
          <a:p>
            <a:pPr lvl="0"/>
            <a:r>
              <a:rPr lang="en-US"/>
              <a:t>Click to edit Master text styles</a:t>
            </a:r>
          </a:p>
        </p:txBody>
      </p:sp>
      <p:sp>
        <p:nvSpPr>
          <p:cNvPr id="6" name="Content Placeholder 5"/>
          <p:cNvSpPr>
            <a:spLocks noGrp="1"/>
          </p:cNvSpPr>
          <p:nvPr>
            <p:ph sz="quarter" idx="4"/>
          </p:nvPr>
        </p:nvSpPr>
        <p:spPr>
          <a:xfrm>
            <a:off x="4644770" y="2175272"/>
            <a:ext cx="4042075" cy="3950494"/>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27A8AD53-3951-6547-A94F-75D240C32E62}" type="datetimeFigureOut">
              <a:rPr lang="en-US" altLang="x-none"/>
              <a:pPr/>
              <a:t>6/28/2024</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1D969F-17B7-4A43-B719-6E146D70CED7}" type="slidenum">
              <a:rPr lang="en-US" altLang="x-none"/>
              <a:pPr/>
              <a:t>‹#›</a:t>
            </a:fld>
            <a:endParaRPr lang="en-US" altLang="x-none"/>
          </a:p>
        </p:txBody>
      </p:sp>
    </p:spTree>
    <p:extLst>
      <p:ext uri="{BB962C8B-B14F-4D97-AF65-F5344CB8AC3E}">
        <p14:creationId xmlns:p14="http://schemas.microsoft.com/office/powerpoint/2010/main" val="5451713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EAFFFAE-5396-C340-B5B6-EF7DF417AD2E}" type="datetimeFigureOut">
              <a:rPr lang="en-US" altLang="x-none"/>
              <a:pPr/>
              <a:t>6/28/2024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3EFA6B-3339-B549-B21E-1408303D8CA5}" type="slidenum">
              <a:rPr lang="en-US" altLang="x-none"/>
              <a:pPr/>
              <a:t>‹#›</a:t>
            </a:fld>
            <a:endParaRPr lang="en-US" altLang="x-none"/>
          </a:p>
        </p:txBody>
      </p:sp>
    </p:spTree>
    <p:extLst>
      <p:ext uri="{BB962C8B-B14F-4D97-AF65-F5344CB8AC3E}">
        <p14:creationId xmlns:p14="http://schemas.microsoft.com/office/powerpoint/2010/main" val="15291539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50A4BF8-2822-2843-ACF0-6F3118B2D332}" type="datetimeFigureOut">
              <a:rPr lang="en-US" altLang="x-none"/>
              <a:pPr/>
              <a:t>6/28/2024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F5EFB40D-882A-4F45-A553-CA4DCAEE8DC3}" type="slidenum">
              <a:rPr lang="en-US" altLang="x-none"/>
              <a:pPr/>
              <a:t>‹#›</a:t>
            </a:fld>
            <a:endParaRPr lang="en-US" altLang="x-none"/>
          </a:p>
        </p:txBody>
      </p:sp>
    </p:spTree>
    <p:extLst>
      <p:ext uri="{BB962C8B-B14F-4D97-AF65-F5344CB8AC3E}">
        <p14:creationId xmlns:p14="http://schemas.microsoft.com/office/powerpoint/2010/main" val="15535499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55" y="272654"/>
            <a:ext cx="3008118" cy="1162050"/>
          </a:xfrm>
        </p:spPr>
        <p:txBody>
          <a:bodyPr anchor="b"/>
          <a:lstStyle>
            <a:lvl1pPr algn="l">
              <a:defRPr sz="1300" b="1"/>
            </a:lvl1pPr>
          </a:lstStyle>
          <a:p>
            <a:r>
              <a:rPr lang="en-US"/>
              <a:t>Click to edit Master title style</a:t>
            </a:r>
          </a:p>
        </p:txBody>
      </p:sp>
      <p:sp>
        <p:nvSpPr>
          <p:cNvPr id="3" name="Content Placeholder 2"/>
          <p:cNvSpPr>
            <a:spLocks noGrp="1"/>
          </p:cNvSpPr>
          <p:nvPr>
            <p:ph idx="1"/>
          </p:nvPr>
        </p:nvSpPr>
        <p:spPr>
          <a:xfrm>
            <a:off x="3575098" y="272653"/>
            <a:ext cx="5111747" cy="5853113"/>
          </a:xfrm>
        </p:spPr>
        <p:txBody>
          <a:bodyPr/>
          <a:lstStyle>
            <a:lvl1pPr>
              <a:defRPr sz="20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155" y="1434703"/>
            <a:ext cx="3008118" cy="46910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E01D27A8-F5C2-8E4F-AF83-4827EBBEC94D}"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F3C35D-2216-7F4F-89BD-F66B6DA876BF}" type="slidenum">
              <a:rPr lang="en-US" altLang="x-none"/>
              <a:pPr/>
              <a:t>‹#›</a:t>
            </a:fld>
            <a:endParaRPr lang="en-US" altLang="x-none"/>
          </a:p>
        </p:txBody>
      </p:sp>
    </p:spTree>
    <p:extLst>
      <p:ext uri="{BB962C8B-B14F-4D97-AF65-F5344CB8AC3E}">
        <p14:creationId xmlns:p14="http://schemas.microsoft.com/office/powerpoint/2010/main" val="1408098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014" y="4800600"/>
            <a:ext cx="5486757" cy="566738"/>
          </a:xfrm>
        </p:spPr>
        <p:txBody>
          <a:bodyPr anchor="b"/>
          <a:lstStyle>
            <a:lvl1pPr algn="l">
              <a:defRPr sz="1300" b="1"/>
            </a:lvl1pPr>
          </a:lstStyle>
          <a:p>
            <a:r>
              <a:rPr lang="en-US"/>
              <a:t>Click to edit Master title style</a:t>
            </a:r>
          </a:p>
        </p:txBody>
      </p:sp>
      <p:sp>
        <p:nvSpPr>
          <p:cNvPr id="3" name="Picture Placeholder 2"/>
          <p:cNvSpPr>
            <a:spLocks noGrp="1"/>
          </p:cNvSpPr>
          <p:nvPr>
            <p:ph type="pic" idx="1"/>
          </p:nvPr>
        </p:nvSpPr>
        <p:spPr>
          <a:xfrm>
            <a:off x="1792014" y="613172"/>
            <a:ext cx="5486757" cy="4114800"/>
          </a:xfrm>
        </p:spPr>
        <p:txBody>
          <a:bodyPr/>
          <a:lstStyle>
            <a:lvl1pPr marL="0" indent="0">
              <a:buNone/>
              <a:defRPr sz="2000"/>
            </a:lvl1pPr>
            <a:lvl2pPr marL="287990" indent="0">
              <a:buNone/>
              <a:defRPr sz="1800"/>
            </a:lvl2pPr>
            <a:lvl3pPr marL="575981" indent="0">
              <a:buNone/>
              <a:defRPr sz="1500"/>
            </a:lvl3pPr>
            <a:lvl4pPr marL="863971" indent="0">
              <a:buNone/>
              <a:defRPr sz="1300"/>
            </a:lvl4pPr>
            <a:lvl5pPr marL="1151961" indent="0">
              <a:buNone/>
              <a:defRPr sz="1300"/>
            </a:lvl5pPr>
            <a:lvl6pPr marL="1439951" indent="0">
              <a:buNone/>
              <a:defRPr sz="1300"/>
            </a:lvl6pPr>
            <a:lvl7pPr marL="1727942" indent="0">
              <a:buNone/>
              <a:defRPr sz="1300"/>
            </a:lvl7pPr>
            <a:lvl8pPr marL="2015932" indent="0">
              <a:buNone/>
              <a:defRPr sz="1300"/>
            </a:lvl8pPr>
            <a:lvl9pPr marL="2303922" indent="0">
              <a:buNone/>
              <a:defRPr sz="1300"/>
            </a:lvl9pPr>
          </a:lstStyle>
          <a:p>
            <a:pPr lvl="0"/>
            <a:endParaRPr lang="en-US" noProof="0"/>
          </a:p>
        </p:txBody>
      </p:sp>
      <p:sp>
        <p:nvSpPr>
          <p:cNvPr id="4" name="Text Placeholder 3"/>
          <p:cNvSpPr>
            <a:spLocks noGrp="1"/>
          </p:cNvSpPr>
          <p:nvPr>
            <p:ph type="body" sz="half" idx="2"/>
          </p:nvPr>
        </p:nvSpPr>
        <p:spPr>
          <a:xfrm>
            <a:off x="1792014" y="5367337"/>
            <a:ext cx="5486757" cy="804863"/>
          </a:xfrm>
        </p:spPr>
        <p:txBody>
          <a:bodyPr/>
          <a:lstStyle>
            <a:lvl1pPr marL="0" indent="0">
              <a:buNone/>
              <a:defRPr sz="900"/>
            </a:lvl1pPr>
            <a:lvl2pPr marL="287990" indent="0">
              <a:buNone/>
              <a:defRPr sz="800"/>
            </a:lvl2pPr>
            <a:lvl3pPr marL="575981" indent="0">
              <a:buNone/>
              <a:defRPr sz="600"/>
            </a:lvl3pPr>
            <a:lvl4pPr marL="863971" indent="0">
              <a:buNone/>
              <a:defRPr sz="600"/>
            </a:lvl4pPr>
            <a:lvl5pPr marL="1151961" indent="0">
              <a:buNone/>
              <a:defRPr sz="600"/>
            </a:lvl5pPr>
            <a:lvl6pPr marL="1439951" indent="0">
              <a:buNone/>
              <a:defRPr sz="600"/>
            </a:lvl6pPr>
            <a:lvl7pPr marL="1727942" indent="0">
              <a:buNone/>
              <a:defRPr sz="600"/>
            </a:lvl7pPr>
            <a:lvl8pPr marL="2015932" indent="0">
              <a:buNone/>
              <a:defRPr sz="600"/>
            </a:lvl8pPr>
            <a:lvl9pPr marL="2303922" indent="0">
              <a:buNone/>
              <a:defRPr sz="6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F83ED0FE-B960-2A44-B957-B2A1E140F428}"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EF3BC1-240E-4F4F-850D-45CAFB6C1F06}" type="slidenum">
              <a:rPr lang="en-US" altLang="x-none"/>
              <a:pPr/>
              <a:t>‹#›</a:t>
            </a:fld>
            <a:endParaRPr lang="en-US" altLang="x-none"/>
          </a:p>
        </p:txBody>
      </p:sp>
    </p:spTree>
    <p:extLst>
      <p:ext uri="{BB962C8B-B14F-4D97-AF65-F5344CB8AC3E}">
        <p14:creationId xmlns:p14="http://schemas.microsoft.com/office/powerpoint/2010/main" val="6389432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B811CD3-31C3-3B44-9E8B-EC9624480BDA}"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BCC15D9-E571-AC40-A956-EED52AE2964A}" type="slidenum">
              <a:rPr lang="en-US" altLang="x-none"/>
              <a:pPr/>
              <a:t>‹#›</a:t>
            </a:fld>
            <a:endParaRPr lang="en-US" altLang="x-none"/>
          </a:p>
        </p:txBody>
      </p:sp>
    </p:spTree>
    <p:extLst>
      <p:ext uri="{BB962C8B-B14F-4D97-AF65-F5344CB8AC3E}">
        <p14:creationId xmlns:p14="http://schemas.microsoft.com/office/powerpoint/2010/main" val="1300329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646" y="275035"/>
            <a:ext cx="2057199" cy="58507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155" y="275035"/>
            <a:ext cx="6086774" cy="58507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5888F73-4BBC-AA4B-B69C-1D2CCDD3B946}" type="datetimeFigureOut">
              <a:rPr lang="en-US" altLang="x-none"/>
              <a:pPr/>
              <a:t>6/28/2024</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B9E1A8C-948B-7C40-9780-C5AF24FB394A}" type="slidenum">
              <a:rPr lang="en-US" altLang="x-none"/>
              <a:pPr/>
              <a:t>‹#›</a:t>
            </a:fld>
            <a:endParaRPr lang="en-US" altLang="x-none"/>
          </a:p>
        </p:txBody>
      </p:sp>
    </p:spTree>
    <p:extLst>
      <p:ext uri="{BB962C8B-B14F-4D97-AF65-F5344CB8AC3E}">
        <p14:creationId xmlns:p14="http://schemas.microsoft.com/office/powerpoint/2010/main" val="18373229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2F150D-54FB-0849-AAD1-59D29980B8C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4681387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150D-54FB-0849-AAD1-59D29980B8C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2496473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2F150D-54FB-0849-AAD1-59D29980B8C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3162713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952BB722-1F73-2F4D-9795-C478F29CC5D7}" type="datetimeFigureOut">
              <a:rPr lang="en-US" altLang="x-none"/>
              <a:pPr/>
              <a:t>6/28/2024</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50B4E13-D566-804A-B06A-4F852269E9F9}" type="slidenum">
              <a:rPr lang="en-US" altLang="x-none"/>
              <a:pPr/>
              <a:t>‹#›</a:t>
            </a:fld>
            <a:endParaRPr lang="en-US" altLang="x-none"/>
          </a:p>
        </p:txBody>
      </p:sp>
    </p:spTree>
    <p:extLst>
      <p:ext uri="{BB962C8B-B14F-4D97-AF65-F5344CB8AC3E}">
        <p14:creationId xmlns:p14="http://schemas.microsoft.com/office/powerpoint/2010/main" val="453640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2F150D-54FB-0849-AAD1-59D29980B8C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9124781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2F150D-54FB-0849-AAD1-59D29980B8C6}" type="datetimeFigureOut">
              <a:rPr lang="en-US" smtClean="0"/>
              <a:t>6/28/2024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32069998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2F150D-54FB-0849-AAD1-59D29980B8C6}" type="datetimeFigureOut">
              <a:rPr lang="en-US" smtClean="0"/>
              <a:t>6/28/2024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2751812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F150D-54FB-0849-AAD1-59D29980B8C6}" type="datetimeFigureOut">
              <a:rPr lang="en-US" smtClean="0"/>
              <a:t>6/28/2024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3167065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2F150D-54FB-0849-AAD1-59D29980B8C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32971848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2F150D-54FB-0849-AAD1-59D29980B8C6}" type="datetimeFigureOut">
              <a:rPr lang="en-US" smtClean="0"/>
              <a:t>6/28/2024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9868065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150D-54FB-0849-AAD1-59D29980B8C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11329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150D-54FB-0849-AAD1-59D29980B8C6}" type="datetimeFigureOut">
              <a:rPr lang="en-US" smtClean="0"/>
              <a:t>6/28/2024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183AD6-BD5F-E74A-BAFD-3532B277AB29}" type="slidenum">
              <a:rPr lang="en-US" smtClean="0"/>
              <a:t>‹#›</a:t>
            </a:fld>
            <a:endParaRPr lang="en-US"/>
          </a:p>
        </p:txBody>
      </p:sp>
    </p:spTree>
    <p:extLst>
      <p:ext uri="{BB962C8B-B14F-4D97-AF65-F5344CB8AC3E}">
        <p14:creationId xmlns:p14="http://schemas.microsoft.com/office/powerpoint/2010/main" val="357929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34E7A1-75EA-1E4F-8D85-4A1EB7780820}" type="datetimeFigureOut">
              <a:rPr lang="en-US" altLang="x-none"/>
              <a:pPr/>
              <a:t>6/28/2024</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801DAC2-D884-3545-9BE8-57756DA2F25B}" type="slidenum">
              <a:rPr lang="en-US" altLang="x-none"/>
              <a:pPr/>
              <a:t>‹#›</a:t>
            </a:fld>
            <a:endParaRPr lang="en-US" altLang="x-none"/>
          </a:p>
        </p:txBody>
      </p:sp>
    </p:spTree>
    <p:extLst>
      <p:ext uri="{BB962C8B-B14F-4D97-AF65-F5344CB8AC3E}">
        <p14:creationId xmlns:p14="http://schemas.microsoft.com/office/powerpoint/2010/main" val="77295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5"/>
            <a:ext cx="3008313" cy="4691063"/>
          </a:xfrm>
        </p:spPr>
        <p:txBody>
          <a:bodyPr/>
          <a:lstStyle>
            <a:lvl1pPr marL="0" indent="0">
              <a:buNone/>
              <a:defRPr sz="1400"/>
            </a:lvl1pPr>
            <a:lvl2pPr marL="456980" indent="0">
              <a:buNone/>
              <a:defRPr sz="1200"/>
            </a:lvl2pPr>
            <a:lvl3pPr marL="913958" indent="0">
              <a:buNone/>
              <a:defRPr sz="1000"/>
            </a:lvl3pPr>
            <a:lvl4pPr marL="1370936" indent="0">
              <a:buNone/>
              <a:defRPr sz="900"/>
            </a:lvl4pPr>
            <a:lvl5pPr marL="1827915" indent="0">
              <a:buNone/>
              <a:defRPr sz="900"/>
            </a:lvl5pPr>
            <a:lvl6pPr marL="2284895" indent="0">
              <a:buNone/>
              <a:defRPr sz="900"/>
            </a:lvl6pPr>
            <a:lvl7pPr marL="2741873" indent="0">
              <a:buNone/>
              <a:defRPr sz="900"/>
            </a:lvl7pPr>
            <a:lvl8pPr marL="3198851" indent="0">
              <a:buNone/>
              <a:defRPr sz="900"/>
            </a:lvl8pPr>
            <a:lvl9pPr marL="365583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B900166-836E-D347-A385-5D67AB9FE502}"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A517680-9866-8B48-94A4-3B27D050F534}" type="slidenum">
              <a:rPr lang="en-US" altLang="x-none"/>
              <a:pPr/>
              <a:t>‹#›</a:t>
            </a:fld>
            <a:endParaRPr lang="en-US" altLang="x-none"/>
          </a:p>
        </p:txBody>
      </p:sp>
    </p:spTree>
    <p:extLst>
      <p:ext uri="{BB962C8B-B14F-4D97-AF65-F5344CB8AC3E}">
        <p14:creationId xmlns:p14="http://schemas.microsoft.com/office/powerpoint/2010/main" val="901280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0"/>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80" indent="0">
              <a:buNone/>
              <a:defRPr sz="2800"/>
            </a:lvl2pPr>
            <a:lvl3pPr marL="913958" indent="0">
              <a:buNone/>
              <a:defRPr sz="2400"/>
            </a:lvl3pPr>
            <a:lvl4pPr marL="1370936" indent="0">
              <a:buNone/>
              <a:defRPr sz="2000"/>
            </a:lvl4pPr>
            <a:lvl5pPr marL="1827915" indent="0">
              <a:buNone/>
              <a:defRPr sz="2000"/>
            </a:lvl5pPr>
            <a:lvl6pPr marL="2284895" indent="0">
              <a:buNone/>
              <a:defRPr sz="2000"/>
            </a:lvl6pPr>
            <a:lvl7pPr marL="2741873" indent="0">
              <a:buNone/>
              <a:defRPr sz="2000"/>
            </a:lvl7pPr>
            <a:lvl8pPr marL="3198851" indent="0">
              <a:buNone/>
              <a:defRPr sz="2000"/>
            </a:lvl8pPr>
            <a:lvl9pPr marL="365583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80" indent="0">
              <a:buNone/>
              <a:defRPr sz="1200"/>
            </a:lvl2pPr>
            <a:lvl3pPr marL="913958" indent="0">
              <a:buNone/>
              <a:defRPr sz="1000"/>
            </a:lvl3pPr>
            <a:lvl4pPr marL="1370936" indent="0">
              <a:buNone/>
              <a:defRPr sz="900"/>
            </a:lvl4pPr>
            <a:lvl5pPr marL="1827915" indent="0">
              <a:buNone/>
              <a:defRPr sz="900"/>
            </a:lvl5pPr>
            <a:lvl6pPr marL="2284895" indent="0">
              <a:buNone/>
              <a:defRPr sz="900"/>
            </a:lvl6pPr>
            <a:lvl7pPr marL="2741873" indent="0">
              <a:buNone/>
              <a:defRPr sz="900"/>
            </a:lvl7pPr>
            <a:lvl8pPr marL="3198851" indent="0">
              <a:buNone/>
              <a:defRPr sz="900"/>
            </a:lvl8pPr>
            <a:lvl9pPr marL="365583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C8B299B-0C48-F24C-B8FC-813CAC47A076}" type="datetimeFigureOut">
              <a:rPr lang="en-US" altLang="x-none"/>
              <a:pPr/>
              <a:t>6/28/2024</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1996F45-2675-9542-A279-5FA291ACE986}" type="slidenum">
              <a:rPr lang="en-US" altLang="x-none"/>
              <a:pPr/>
              <a:t>‹#›</a:t>
            </a:fld>
            <a:endParaRPr lang="en-US" altLang="x-none"/>
          </a:p>
        </p:txBody>
      </p:sp>
    </p:spTree>
    <p:extLst>
      <p:ext uri="{BB962C8B-B14F-4D97-AF65-F5344CB8AC3E}">
        <p14:creationId xmlns:p14="http://schemas.microsoft.com/office/powerpoint/2010/main" val="1616814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95" tIns="45697" rIns="91395" bIns="45697"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395" tIns="45697" rIns="91395" bIns="4569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95" tIns="45697" rIns="91395" bIns="45697" numCol="1" anchor="ctr" anchorCtr="0" compatLnSpc="1">
            <a:prstTxWarp prst="textNoShape">
              <a:avLst/>
            </a:prstTxWarp>
          </a:bodyPr>
          <a:lstStyle>
            <a:lvl1pPr>
              <a:defRPr sz="900">
                <a:solidFill>
                  <a:srgbClr val="7F7F7F"/>
                </a:solidFill>
              </a:defRPr>
            </a:lvl1pPr>
          </a:lstStyle>
          <a:p>
            <a:fld id="{5491473D-84A0-684D-9224-C6D0C34CB4C0}" type="datetimeFigureOut">
              <a:rPr lang="en-US" altLang="x-none"/>
              <a:pPr/>
              <a:t>6/28/2024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95" tIns="45697" rIns="91395" bIns="45697" rtlCol="0" anchor="ctr"/>
          <a:lstStyle>
            <a:lvl1pPr algn="ctr" defTabSz="456892" fontAlgn="auto">
              <a:spcBef>
                <a:spcPts val="0"/>
              </a:spcBef>
              <a:spcAft>
                <a:spcPts val="0"/>
              </a:spcAft>
              <a:defRPr sz="900">
                <a:solidFill>
                  <a:schemeClr val="tx1">
                    <a:lumMod val="50000"/>
                    <a:lumOff val="50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95" tIns="45697" rIns="91395" bIns="45697" numCol="1" anchor="ctr" anchorCtr="0" compatLnSpc="1">
            <a:prstTxWarp prst="textNoShape">
              <a:avLst/>
            </a:prstTxWarp>
          </a:bodyPr>
          <a:lstStyle>
            <a:lvl1pPr algn="r">
              <a:defRPr sz="900">
                <a:solidFill>
                  <a:srgbClr val="7F7F7F"/>
                </a:solidFill>
              </a:defRPr>
            </a:lvl1pPr>
          </a:lstStyle>
          <a:p>
            <a:fld id="{0296AC56-76F9-3F4C-A657-A4153BDD7CB7}"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455613" rtl="0" eaLnBrk="1" fontAlgn="base" hangingPunct="1">
        <a:spcBef>
          <a:spcPct val="0"/>
        </a:spcBef>
        <a:spcAft>
          <a:spcPct val="0"/>
        </a:spcAft>
        <a:defRPr sz="3000" kern="1200" spc="-63">
          <a:solidFill>
            <a:srgbClr val="505F8B"/>
          </a:solidFill>
          <a:latin typeface="+mj-lt"/>
          <a:ea typeface="ＭＳ Ｐゴシック" charset="-128"/>
          <a:cs typeface="+mj-cs"/>
        </a:defRPr>
      </a:lvl1pPr>
      <a:lvl2pPr algn="l" defTabSz="455613" rtl="0" eaLnBrk="1" fontAlgn="base" hangingPunct="1">
        <a:spcBef>
          <a:spcPct val="0"/>
        </a:spcBef>
        <a:spcAft>
          <a:spcPct val="0"/>
        </a:spcAft>
        <a:defRPr sz="3000">
          <a:solidFill>
            <a:srgbClr val="505F8B"/>
          </a:solidFill>
          <a:latin typeface="Arial" charset="0"/>
          <a:ea typeface="ＭＳ Ｐゴシック" charset="-128"/>
        </a:defRPr>
      </a:lvl2pPr>
      <a:lvl3pPr algn="l" defTabSz="455613" rtl="0" eaLnBrk="1" fontAlgn="base" hangingPunct="1">
        <a:spcBef>
          <a:spcPct val="0"/>
        </a:spcBef>
        <a:spcAft>
          <a:spcPct val="0"/>
        </a:spcAft>
        <a:defRPr sz="3000">
          <a:solidFill>
            <a:srgbClr val="505F8B"/>
          </a:solidFill>
          <a:latin typeface="Arial" charset="0"/>
          <a:ea typeface="ＭＳ Ｐゴシック" charset="-128"/>
        </a:defRPr>
      </a:lvl3pPr>
      <a:lvl4pPr algn="l" defTabSz="455613" rtl="0" eaLnBrk="1" fontAlgn="base" hangingPunct="1">
        <a:spcBef>
          <a:spcPct val="0"/>
        </a:spcBef>
        <a:spcAft>
          <a:spcPct val="0"/>
        </a:spcAft>
        <a:defRPr sz="3000">
          <a:solidFill>
            <a:srgbClr val="505F8B"/>
          </a:solidFill>
          <a:latin typeface="Arial" charset="0"/>
          <a:ea typeface="ＭＳ Ｐゴシック" charset="-128"/>
        </a:defRPr>
      </a:lvl4pPr>
      <a:lvl5pPr algn="l" defTabSz="455613" rtl="0" eaLnBrk="1" fontAlgn="base" hangingPunct="1">
        <a:spcBef>
          <a:spcPct val="0"/>
        </a:spcBef>
        <a:spcAft>
          <a:spcPct val="0"/>
        </a:spcAft>
        <a:defRPr sz="3000">
          <a:solidFill>
            <a:srgbClr val="505F8B"/>
          </a:solidFill>
          <a:latin typeface="Arial" charset="0"/>
          <a:ea typeface="ＭＳ Ｐゴシック" charset="-128"/>
        </a:defRPr>
      </a:lvl5pPr>
      <a:lvl6pPr marL="457200" algn="l" defTabSz="455613" rtl="0" eaLnBrk="1" fontAlgn="base" hangingPunct="1">
        <a:spcBef>
          <a:spcPct val="0"/>
        </a:spcBef>
        <a:spcAft>
          <a:spcPct val="0"/>
        </a:spcAft>
        <a:defRPr sz="3000">
          <a:solidFill>
            <a:srgbClr val="505F8B"/>
          </a:solidFill>
          <a:latin typeface="Arial" charset="0"/>
          <a:ea typeface="ＭＳ Ｐゴシック" charset="-128"/>
        </a:defRPr>
      </a:lvl6pPr>
      <a:lvl7pPr marL="914400" algn="l" defTabSz="455613" rtl="0" eaLnBrk="1" fontAlgn="base" hangingPunct="1">
        <a:spcBef>
          <a:spcPct val="0"/>
        </a:spcBef>
        <a:spcAft>
          <a:spcPct val="0"/>
        </a:spcAft>
        <a:defRPr sz="3000">
          <a:solidFill>
            <a:srgbClr val="505F8B"/>
          </a:solidFill>
          <a:latin typeface="Arial" charset="0"/>
          <a:ea typeface="ＭＳ Ｐゴシック" charset="-128"/>
        </a:defRPr>
      </a:lvl7pPr>
      <a:lvl8pPr marL="1371600" algn="l" defTabSz="455613" rtl="0" eaLnBrk="1" fontAlgn="base" hangingPunct="1">
        <a:spcBef>
          <a:spcPct val="0"/>
        </a:spcBef>
        <a:spcAft>
          <a:spcPct val="0"/>
        </a:spcAft>
        <a:defRPr sz="3000">
          <a:solidFill>
            <a:srgbClr val="505F8B"/>
          </a:solidFill>
          <a:latin typeface="Arial" charset="0"/>
          <a:ea typeface="ＭＳ Ｐゴシック" charset="-128"/>
        </a:defRPr>
      </a:lvl8pPr>
      <a:lvl9pPr marL="1828800" algn="l" defTabSz="455613" rtl="0" eaLnBrk="1" fontAlgn="base" hangingPunct="1">
        <a:spcBef>
          <a:spcPct val="0"/>
        </a:spcBef>
        <a:spcAft>
          <a:spcPct val="0"/>
        </a:spcAft>
        <a:defRPr sz="3000">
          <a:solidFill>
            <a:srgbClr val="505F8B"/>
          </a:solidFill>
          <a:latin typeface="Arial" charset="0"/>
          <a:ea typeface="ＭＳ Ｐゴシック" charset="-128"/>
        </a:defRPr>
      </a:lvl9pPr>
    </p:titleStyle>
    <p:bodyStyle>
      <a:lvl1pPr marL="341313" indent="-341313" algn="l" defTabSz="455613" rtl="0" eaLnBrk="1" fontAlgn="base" hangingPunct="1">
        <a:lnSpc>
          <a:spcPct val="110000"/>
        </a:lnSpc>
        <a:spcBef>
          <a:spcPct val="20000"/>
        </a:spcBef>
        <a:spcAft>
          <a:spcPct val="0"/>
        </a:spcAft>
        <a:buFont typeface="Arial" charset="0"/>
        <a:buChar char="•"/>
        <a:defRPr sz="2500" kern="1200" spc="-31">
          <a:solidFill>
            <a:srgbClr val="404040"/>
          </a:solidFill>
          <a:latin typeface="+mn-lt"/>
          <a:ea typeface="ＭＳ Ｐゴシック" charset="-128"/>
          <a:cs typeface="+mn-cs"/>
        </a:defRPr>
      </a:lvl1pPr>
      <a:lvl2pPr marL="741363" indent="-284163" algn="l" defTabSz="455613" rtl="0" eaLnBrk="1" fontAlgn="base" hangingPunct="1">
        <a:lnSpc>
          <a:spcPct val="110000"/>
        </a:lnSpc>
        <a:spcBef>
          <a:spcPct val="20000"/>
        </a:spcBef>
        <a:spcAft>
          <a:spcPct val="0"/>
        </a:spcAft>
        <a:buFont typeface="Arial" charset="0"/>
        <a:buChar char="–"/>
        <a:defRPr sz="2000" kern="1200" spc="-31">
          <a:solidFill>
            <a:srgbClr val="404040"/>
          </a:solidFill>
          <a:latin typeface="+mn-lt"/>
          <a:ea typeface="ＭＳ Ｐゴシック" charset="-128"/>
          <a:cs typeface="+mn-cs"/>
        </a:defRPr>
      </a:lvl2pPr>
      <a:lvl3pPr marL="1141413" indent="-227013" algn="l" defTabSz="455613" rtl="0" eaLnBrk="1" fontAlgn="base" hangingPunct="1">
        <a:lnSpc>
          <a:spcPct val="110000"/>
        </a:lnSpc>
        <a:spcBef>
          <a:spcPct val="20000"/>
        </a:spcBef>
        <a:spcAft>
          <a:spcPct val="0"/>
        </a:spcAft>
        <a:buFont typeface="Arial" charset="0"/>
        <a:buChar char="•"/>
        <a:defRPr kern="1200" spc="-31">
          <a:solidFill>
            <a:srgbClr val="404040"/>
          </a:solidFill>
          <a:latin typeface="+mn-lt"/>
          <a:ea typeface="ＭＳ Ｐゴシック" charset="-128"/>
          <a:cs typeface="+mn-cs"/>
        </a:defRPr>
      </a:lvl3pPr>
      <a:lvl4pPr marL="1598613" indent="-227013" algn="l" defTabSz="455613" rtl="0" eaLnBrk="1" fontAlgn="base" hangingPunct="1">
        <a:lnSpc>
          <a:spcPct val="110000"/>
        </a:lnSpc>
        <a:spcBef>
          <a:spcPct val="20000"/>
        </a:spcBef>
        <a:spcAft>
          <a:spcPct val="0"/>
        </a:spcAft>
        <a:buFont typeface="Arial" charset="0"/>
        <a:buChar char="–"/>
        <a:defRPr sz="1300" kern="1200" spc="-31">
          <a:solidFill>
            <a:srgbClr val="404040"/>
          </a:solidFill>
          <a:latin typeface="+mn-lt"/>
          <a:ea typeface="ＭＳ Ｐゴシック" charset="-128"/>
          <a:cs typeface="+mn-cs"/>
        </a:defRPr>
      </a:lvl4pPr>
      <a:lvl5pPr marL="2055813" indent="-227013" algn="l" defTabSz="455613" rtl="0" eaLnBrk="1" fontAlgn="base" hangingPunct="1">
        <a:lnSpc>
          <a:spcPct val="110000"/>
        </a:lnSpc>
        <a:spcBef>
          <a:spcPct val="20000"/>
        </a:spcBef>
        <a:spcAft>
          <a:spcPct val="0"/>
        </a:spcAft>
        <a:buFont typeface="Arial" charset="0"/>
        <a:buChar char="»"/>
        <a:defRPr sz="1300" kern="1200" spc="-31">
          <a:solidFill>
            <a:srgbClr val="404040"/>
          </a:solidFill>
          <a:latin typeface="+mn-lt"/>
          <a:ea typeface="ＭＳ Ｐゴシック" charset="-128"/>
          <a:cs typeface="+mn-cs"/>
        </a:defRPr>
      </a:lvl5pPr>
      <a:lvl6pPr marL="2513385" indent="-228490" algn="l" defTabSz="456980" rtl="0" eaLnBrk="1" latinLnBrk="0" hangingPunct="1">
        <a:spcBef>
          <a:spcPct val="20000"/>
        </a:spcBef>
        <a:buFont typeface="Arial"/>
        <a:buChar char="•"/>
        <a:defRPr sz="2000" kern="1200">
          <a:solidFill>
            <a:schemeClr val="tx1"/>
          </a:solidFill>
          <a:latin typeface="+mn-lt"/>
          <a:ea typeface="+mn-ea"/>
          <a:cs typeface="+mn-cs"/>
        </a:defRPr>
      </a:lvl6pPr>
      <a:lvl7pPr marL="2970361" indent="-228490" algn="l" defTabSz="456980" rtl="0" eaLnBrk="1" latinLnBrk="0" hangingPunct="1">
        <a:spcBef>
          <a:spcPct val="20000"/>
        </a:spcBef>
        <a:buFont typeface="Arial"/>
        <a:buChar char="•"/>
        <a:defRPr sz="2000" kern="1200">
          <a:solidFill>
            <a:schemeClr val="tx1"/>
          </a:solidFill>
          <a:latin typeface="+mn-lt"/>
          <a:ea typeface="+mn-ea"/>
          <a:cs typeface="+mn-cs"/>
        </a:defRPr>
      </a:lvl7pPr>
      <a:lvl8pPr marL="3427341" indent="-228490" algn="l" defTabSz="456980" rtl="0" eaLnBrk="1" latinLnBrk="0" hangingPunct="1">
        <a:spcBef>
          <a:spcPct val="20000"/>
        </a:spcBef>
        <a:buFont typeface="Arial"/>
        <a:buChar char="•"/>
        <a:defRPr sz="2000" kern="1200">
          <a:solidFill>
            <a:schemeClr val="tx1"/>
          </a:solidFill>
          <a:latin typeface="+mn-lt"/>
          <a:ea typeface="+mn-ea"/>
          <a:cs typeface="+mn-cs"/>
        </a:defRPr>
      </a:lvl8pPr>
      <a:lvl9pPr marL="3884320" indent="-228490" algn="l" defTabSz="45698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80" rtl="0" eaLnBrk="1" latinLnBrk="0" hangingPunct="1">
        <a:defRPr sz="1800" kern="1200">
          <a:solidFill>
            <a:schemeClr val="tx1"/>
          </a:solidFill>
          <a:latin typeface="+mn-lt"/>
          <a:ea typeface="+mn-ea"/>
          <a:cs typeface="+mn-cs"/>
        </a:defRPr>
      </a:lvl1pPr>
      <a:lvl2pPr marL="456980" algn="l" defTabSz="456980" rtl="0" eaLnBrk="1" latinLnBrk="0" hangingPunct="1">
        <a:defRPr sz="1800" kern="1200">
          <a:solidFill>
            <a:schemeClr val="tx1"/>
          </a:solidFill>
          <a:latin typeface="+mn-lt"/>
          <a:ea typeface="+mn-ea"/>
          <a:cs typeface="+mn-cs"/>
        </a:defRPr>
      </a:lvl2pPr>
      <a:lvl3pPr marL="913958" algn="l" defTabSz="456980" rtl="0" eaLnBrk="1" latinLnBrk="0" hangingPunct="1">
        <a:defRPr sz="1800" kern="1200">
          <a:solidFill>
            <a:schemeClr val="tx1"/>
          </a:solidFill>
          <a:latin typeface="+mn-lt"/>
          <a:ea typeface="+mn-ea"/>
          <a:cs typeface="+mn-cs"/>
        </a:defRPr>
      </a:lvl3pPr>
      <a:lvl4pPr marL="1370936" algn="l" defTabSz="456980" rtl="0" eaLnBrk="1" latinLnBrk="0" hangingPunct="1">
        <a:defRPr sz="1800" kern="1200">
          <a:solidFill>
            <a:schemeClr val="tx1"/>
          </a:solidFill>
          <a:latin typeface="+mn-lt"/>
          <a:ea typeface="+mn-ea"/>
          <a:cs typeface="+mn-cs"/>
        </a:defRPr>
      </a:lvl4pPr>
      <a:lvl5pPr marL="1827915" algn="l" defTabSz="456980" rtl="0" eaLnBrk="1" latinLnBrk="0" hangingPunct="1">
        <a:defRPr sz="1800" kern="1200">
          <a:solidFill>
            <a:schemeClr val="tx1"/>
          </a:solidFill>
          <a:latin typeface="+mn-lt"/>
          <a:ea typeface="+mn-ea"/>
          <a:cs typeface="+mn-cs"/>
        </a:defRPr>
      </a:lvl5pPr>
      <a:lvl6pPr marL="2284895" algn="l" defTabSz="456980" rtl="0" eaLnBrk="1" latinLnBrk="0" hangingPunct="1">
        <a:defRPr sz="1800" kern="1200">
          <a:solidFill>
            <a:schemeClr val="tx1"/>
          </a:solidFill>
          <a:latin typeface="+mn-lt"/>
          <a:ea typeface="+mn-ea"/>
          <a:cs typeface="+mn-cs"/>
        </a:defRPr>
      </a:lvl6pPr>
      <a:lvl7pPr marL="2741873" algn="l" defTabSz="456980" rtl="0" eaLnBrk="1" latinLnBrk="0" hangingPunct="1">
        <a:defRPr sz="1800" kern="1200">
          <a:solidFill>
            <a:schemeClr val="tx1"/>
          </a:solidFill>
          <a:latin typeface="+mn-lt"/>
          <a:ea typeface="+mn-ea"/>
          <a:cs typeface="+mn-cs"/>
        </a:defRPr>
      </a:lvl7pPr>
      <a:lvl8pPr marL="3198851" algn="l" defTabSz="456980" rtl="0" eaLnBrk="1" latinLnBrk="0" hangingPunct="1">
        <a:defRPr sz="1800" kern="1200">
          <a:solidFill>
            <a:schemeClr val="tx1"/>
          </a:solidFill>
          <a:latin typeface="+mn-lt"/>
          <a:ea typeface="+mn-ea"/>
          <a:cs typeface="+mn-cs"/>
        </a:defRPr>
      </a:lvl8pPr>
      <a:lvl9pPr marL="3655830" algn="l" defTabSz="4569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EC756D-74C9-4603-B891-7C6FB406DF3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171B936-7001-4D60-B4B9-D977D61FEED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412162"/>
      </p:ext>
    </p:extLst>
  </p:cSld>
  <p:clrMap bg1="lt1" tx1="dk1" bg2="lt2" tx2="dk2" accent1="accent1" accent2="accent2" accent3="accent3" accent4="accent4" accent5="accent5" accent6="accent6" hlink="hlink" folHlink="folHlink"/>
  <p:sldLayoutIdLst>
    <p:sldLayoutId id="21474838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57598" tIns="28799" rIns="57598" bIns="28799"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57598" tIns="28799" rIns="57598" bIns="287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57598" tIns="28799" rIns="57598" bIns="28799" numCol="1" anchor="ctr" anchorCtr="0" compatLnSpc="1">
            <a:prstTxWarp prst="textNoShape">
              <a:avLst/>
            </a:prstTxWarp>
          </a:bodyPr>
          <a:lstStyle>
            <a:lvl1pPr>
              <a:defRPr sz="900">
                <a:solidFill>
                  <a:srgbClr val="7F7F7F"/>
                </a:solidFill>
              </a:defRPr>
            </a:lvl1pPr>
          </a:lstStyle>
          <a:p>
            <a:fld id="{A957302D-51AC-684E-8374-457FA80C92DE}" type="datetimeFigureOut">
              <a:rPr lang="en-US" altLang="x-none"/>
              <a:pPr/>
              <a:t>6/28/2024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7598" tIns="28799" rIns="57598" bIns="28799" rtlCol="0" anchor="ctr"/>
          <a:lstStyle>
            <a:lvl1pPr algn="ctr" defTabSz="456892" fontAlgn="auto">
              <a:spcBef>
                <a:spcPts val="0"/>
              </a:spcBef>
              <a:spcAft>
                <a:spcPts val="0"/>
              </a:spcAft>
              <a:defRPr sz="900">
                <a:solidFill>
                  <a:schemeClr val="tx1">
                    <a:lumMod val="50000"/>
                    <a:lumOff val="50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57598" tIns="28799" rIns="57598" bIns="28799" numCol="1" anchor="ctr" anchorCtr="0" compatLnSpc="1">
            <a:prstTxWarp prst="textNoShape">
              <a:avLst/>
            </a:prstTxWarp>
          </a:bodyPr>
          <a:lstStyle>
            <a:lvl1pPr algn="r">
              <a:defRPr sz="900">
                <a:solidFill>
                  <a:srgbClr val="7F7F7F"/>
                </a:solidFill>
              </a:defRPr>
            </a:lvl1pPr>
          </a:lstStyle>
          <a:p>
            <a:fld id="{1B186423-1708-1E4A-94A3-2C2C54EE6C02}"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287338" rtl="0" fontAlgn="base">
        <a:spcBef>
          <a:spcPct val="0"/>
        </a:spcBef>
        <a:spcAft>
          <a:spcPct val="0"/>
        </a:spcAft>
        <a:defRPr sz="2800" kern="1200" spc="-63">
          <a:solidFill>
            <a:srgbClr val="505F8B"/>
          </a:solidFill>
          <a:latin typeface="+mj-lt"/>
          <a:ea typeface="ＭＳ Ｐゴシック" charset="-128"/>
          <a:cs typeface="+mj-cs"/>
        </a:defRPr>
      </a:lvl1pPr>
      <a:lvl2pPr algn="l" defTabSz="287338" rtl="0" fontAlgn="base">
        <a:spcBef>
          <a:spcPct val="0"/>
        </a:spcBef>
        <a:spcAft>
          <a:spcPct val="0"/>
        </a:spcAft>
        <a:defRPr sz="2800">
          <a:solidFill>
            <a:srgbClr val="505F8B"/>
          </a:solidFill>
          <a:latin typeface="Arial" charset="0"/>
          <a:ea typeface="ＭＳ Ｐゴシック" charset="-128"/>
        </a:defRPr>
      </a:lvl2pPr>
      <a:lvl3pPr algn="l" defTabSz="287338" rtl="0" fontAlgn="base">
        <a:spcBef>
          <a:spcPct val="0"/>
        </a:spcBef>
        <a:spcAft>
          <a:spcPct val="0"/>
        </a:spcAft>
        <a:defRPr sz="2800">
          <a:solidFill>
            <a:srgbClr val="505F8B"/>
          </a:solidFill>
          <a:latin typeface="Arial" charset="0"/>
          <a:ea typeface="ＭＳ Ｐゴシック" charset="-128"/>
        </a:defRPr>
      </a:lvl3pPr>
      <a:lvl4pPr algn="l" defTabSz="287338" rtl="0" fontAlgn="base">
        <a:spcBef>
          <a:spcPct val="0"/>
        </a:spcBef>
        <a:spcAft>
          <a:spcPct val="0"/>
        </a:spcAft>
        <a:defRPr sz="2800">
          <a:solidFill>
            <a:srgbClr val="505F8B"/>
          </a:solidFill>
          <a:latin typeface="Arial" charset="0"/>
          <a:ea typeface="ＭＳ Ｐゴシック" charset="-128"/>
        </a:defRPr>
      </a:lvl4pPr>
      <a:lvl5pPr algn="l" defTabSz="287338" rtl="0" fontAlgn="base">
        <a:spcBef>
          <a:spcPct val="0"/>
        </a:spcBef>
        <a:spcAft>
          <a:spcPct val="0"/>
        </a:spcAft>
        <a:defRPr sz="2800">
          <a:solidFill>
            <a:srgbClr val="505F8B"/>
          </a:solidFill>
          <a:latin typeface="Arial" charset="0"/>
          <a:ea typeface="ＭＳ Ｐゴシック" charset="-128"/>
        </a:defRPr>
      </a:lvl5pPr>
      <a:lvl6pPr marL="457200" algn="l" defTabSz="287338" rtl="0" fontAlgn="base">
        <a:spcBef>
          <a:spcPct val="0"/>
        </a:spcBef>
        <a:spcAft>
          <a:spcPct val="0"/>
        </a:spcAft>
        <a:defRPr sz="2800">
          <a:solidFill>
            <a:srgbClr val="505F8B"/>
          </a:solidFill>
          <a:latin typeface="Arial" charset="0"/>
          <a:ea typeface="ＭＳ Ｐゴシック" charset="-128"/>
        </a:defRPr>
      </a:lvl6pPr>
      <a:lvl7pPr marL="914400" algn="l" defTabSz="287338" rtl="0" fontAlgn="base">
        <a:spcBef>
          <a:spcPct val="0"/>
        </a:spcBef>
        <a:spcAft>
          <a:spcPct val="0"/>
        </a:spcAft>
        <a:defRPr sz="2800">
          <a:solidFill>
            <a:srgbClr val="505F8B"/>
          </a:solidFill>
          <a:latin typeface="Arial" charset="0"/>
          <a:ea typeface="ＭＳ Ｐゴシック" charset="-128"/>
        </a:defRPr>
      </a:lvl7pPr>
      <a:lvl8pPr marL="1371600" algn="l" defTabSz="287338" rtl="0" fontAlgn="base">
        <a:spcBef>
          <a:spcPct val="0"/>
        </a:spcBef>
        <a:spcAft>
          <a:spcPct val="0"/>
        </a:spcAft>
        <a:defRPr sz="2800">
          <a:solidFill>
            <a:srgbClr val="505F8B"/>
          </a:solidFill>
          <a:latin typeface="Arial" charset="0"/>
          <a:ea typeface="ＭＳ Ｐゴシック" charset="-128"/>
        </a:defRPr>
      </a:lvl8pPr>
      <a:lvl9pPr marL="1828800" algn="l" defTabSz="287338" rtl="0" fontAlgn="base">
        <a:spcBef>
          <a:spcPct val="0"/>
        </a:spcBef>
        <a:spcAft>
          <a:spcPct val="0"/>
        </a:spcAft>
        <a:defRPr sz="2800">
          <a:solidFill>
            <a:srgbClr val="505F8B"/>
          </a:solidFill>
          <a:latin typeface="Arial" charset="0"/>
          <a:ea typeface="ＭＳ Ｐゴシック" charset="-128"/>
        </a:defRPr>
      </a:lvl9pPr>
    </p:titleStyle>
    <p:body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ＭＳ Ｐゴシック"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ＭＳ Ｐゴシック"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ＭＳ Ｐゴシック"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0513" y="1165225"/>
            <a:ext cx="8229600" cy="717550"/>
          </a:xfrm>
          <a:prstGeom prst="rect">
            <a:avLst/>
          </a:prstGeom>
        </p:spPr>
        <p:txBody>
          <a:bodyPr vert="horz" lIns="57598" tIns="28799" rIns="57598" bIns="28799" rtlCol="0" anchor="ctr">
            <a:normAutofit/>
          </a:bodyPr>
          <a:lstStyle/>
          <a:p>
            <a:r>
              <a:rPr lang="en-US"/>
              <a:t>Click to edit Master title style</a:t>
            </a:r>
          </a:p>
        </p:txBody>
      </p:sp>
      <p:sp>
        <p:nvSpPr>
          <p:cNvPr id="3" name="Text Placeholder 2"/>
          <p:cNvSpPr>
            <a:spLocks noGrp="1"/>
          </p:cNvSpPr>
          <p:nvPr>
            <p:ph type="body" idx="1"/>
          </p:nvPr>
        </p:nvSpPr>
        <p:spPr>
          <a:xfrm>
            <a:off x="309563" y="1893888"/>
            <a:ext cx="8204200" cy="4181475"/>
          </a:xfrm>
          <a:prstGeom prst="rect">
            <a:avLst/>
          </a:prstGeom>
        </p:spPr>
        <p:txBody>
          <a:bodyPr vert="horz" lIns="57598" tIns="28799" rIns="57598" bIns="287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57598" tIns="28799" rIns="57598" bIns="28799" numCol="1" anchor="ctr" anchorCtr="0" compatLnSpc="1">
            <a:prstTxWarp prst="textNoShape">
              <a:avLst/>
            </a:prstTxWarp>
          </a:bodyPr>
          <a:lstStyle>
            <a:lvl1pPr>
              <a:defRPr sz="900">
                <a:solidFill>
                  <a:srgbClr val="898989"/>
                </a:solidFill>
              </a:defRPr>
            </a:lvl1pPr>
          </a:lstStyle>
          <a:p>
            <a:fld id="{ADAC04E7-E328-AB4F-A33B-B21D55D90F47}" type="datetimeFigureOut">
              <a:rPr lang="en-US" altLang="x-none"/>
              <a:pPr/>
              <a:t>6/28/2024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7598" tIns="28799" rIns="57598" bIns="28799" rtlCol="0" anchor="ctr"/>
          <a:lstStyle>
            <a:lvl1pPr algn="ctr" defTabSz="456892" fontAlgn="auto">
              <a:spcBef>
                <a:spcPts val="0"/>
              </a:spcBef>
              <a:spcAft>
                <a:spcPts val="0"/>
              </a:spcAft>
              <a:defRPr sz="9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57598" tIns="28799" rIns="57598" bIns="28799" numCol="1" anchor="ctr" anchorCtr="0" compatLnSpc="1">
            <a:prstTxWarp prst="textNoShape">
              <a:avLst/>
            </a:prstTxWarp>
          </a:bodyPr>
          <a:lstStyle>
            <a:lvl1pPr algn="r">
              <a:defRPr sz="900">
                <a:solidFill>
                  <a:srgbClr val="898989"/>
                </a:solidFill>
              </a:defRPr>
            </a:lvl1pPr>
          </a:lstStyle>
          <a:p>
            <a:fld id="{142B2E1A-7340-E247-A22D-D018A71A9C28}"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xStyles>
    <p:titleStyle>
      <a:lvl1pPr algn="l" defTabSz="287338" rtl="0" fontAlgn="base">
        <a:spcBef>
          <a:spcPct val="0"/>
        </a:spcBef>
        <a:spcAft>
          <a:spcPct val="0"/>
        </a:spcAft>
        <a:defRPr sz="2800" kern="1200" spc="-63">
          <a:solidFill>
            <a:srgbClr val="505F8B"/>
          </a:solidFill>
          <a:latin typeface="+mj-lt"/>
          <a:ea typeface="ＭＳ Ｐゴシック" charset="-128"/>
          <a:cs typeface="+mj-cs"/>
        </a:defRPr>
      </a:lvl1pPr>
      <a:lvl2pPr algn="l" defTabSz="287338" rtl="0" fontAlgn="base">
        <a:spcBef>
          <a:spcPct val="0"/>
        </a:spcBef>
        <a:spcAft>
          <a:spcPct val="0"/>
        </a:spcAft>
        <a:defRPr sz="2800">
          <a:solidFill>
            <a:srgbClr val="505F8B"/>
          </a:solidFill>
          <a:latin typeface="Arial" charset="0"/>
          <a:ea typeface="ＭＳ Ｐゴシック" charset="-128"/>
        </a:defRPr>
      </a:lvl2pPr>
      <a:lvl3pPr algn="l" defTabSz="287338" rtl="0" fontAlgn="base">
        <a:spcBef>
          <a:spcPct val="0"/>
        </a:spcBef>
        <a:spcAft>
          <a:spcPct val="0"/>
        </a:spcAft>
        <a:defRPr sz="2800">
          <a:solidFill>
            <a:srgbClr val="505F8B"/>
          </a:solidFill>
          <a:latin typeface="Arial" charset="0"/>
          <a:ea typeface="ＭＳ Ｐゴシック" charset="-128"/>
        </a:defRPr>
      </a:lvl3pPr>
      <a:lvl4pPr algn="l" defTabSz="287338" rtl="0" fontAlgn="base">
        <a:spcBef>
          <a:spcPct val="0"/>
        </a:spcBef>
        <a:spcAft>
          <a:spcPct val="0"/>
        </a:spcAft>
        <a:defRPr sz="2800">
          <a:solidFill>
            <a:srgbClr val="505F8B"/>
          </a:solidFill>
          <a:latin typeface="Arial" charset="0"/>
          <a:ea typeface="ＭＳ Ｐゴシック" charset="-128"/>
        </a:defRPr>
      </a:lvl4pPr>
      <a:lvl5pPr algn="l" defTabSz="287338" rtl="0" fontAlgn="base">
        <a:spcBef>
          <a:spcPct val="0"/>
        </a:spcBef>
        <a:spcAft>
          <a:spcPct val="0"/>
        </a:spcAft>
        <a:defRPr sz="2800">
          <a:solidFill>
            <a:srgbClr val="505F8B"/>
          </a:solidFill>
          <a:latin typeface="Arial" charset="0"/>
          <a:ea typeface="ＭＳ Ｐゴシック" charset="-128"/>
        </a:defRPr>
      </a:lvl5pPr>
      <a:lvl6pPr marL="457200" algn="l" defTabSz="287338" rtl="0" fontAlgn="base">
        <a:spcBef>
          <a:spcPct val="0"/>
        </a:spcBef>
        <a:spcAft>
          <a:spcPct val="0"/>
        </a:spcAft>
        <a:defRPr sz="2800">
          <a:solidFill>
            <a:srgbClr val="505F8B"/>
          </a:solidFill>
          <a:latin typeface="Arial" charset="0"/>
          <a:ea typeface="ＭＳ Ｐゴシック" charset="-128"/>
        </a:defRPr>
      </a:lvl6pPr>
      <a:lvl7pPr marL="914400" algn="l" defTabSz="287338" rtl="0" fontAlgn="base">
        <a:spcBef>
          <a:spcPct val="0"/>
        </a:spcBef>
        <a:spcAft>
          <a:spcPct val="0"/>
        </a:spcAft>
        <a:defRPr sz="2800">
          <a:solidFill>
            <a:srgbClr val="505F8B"/>
          </a:solidFill>
          <a:latin typeface="Arial" charset="0"/>
          <a:ea typeface="ＭＳ Ｐゴシック" charset="-128"/>
        </a:defRPr>
      </a:lvl7pPr>
      <a:lvl8pPr marL="1371600" algn="l" defTabSz="287338" rtl="0" fontAlgn="base">
        <a:spcBef>
          <a:spcPct val="0"/>
        </a:spcBef>
        <a:spcAft>
          <a:spcPct val="0"/>
        </a:spcAft>
        <a:defRPr sz="2800">
          <a:solidFill>
            <a:srgbClr val="505F8B"/>
          </a:solidFill>
          <a:latin typeface="Arial" charset="0"/>
          <a:ea typeface="ＭＳ Ｐゴシック" charset="-128"/>
        </a:defRPr>
      </a:lvl8pPr>
      <a:lvl9pPr marL="1828800" algn="l" defTabSz="287338" rtl="0" fontAlgn="base">
        <a:spcBef>
          <a:spcPct val="0"/>
        </a:spcBef>
        <a:spcAft>
          <a:spcPct val="0"/>
        </a:spcAft>
        <a:defRPr sz="2800">
          <a:solidFill>
            <a:srgbClr val="505F8B"/>
          </a:solidFill>
          <a:latin typeface="Arial" charset="0"/>
          <a:ea typeface="ＭＳ Ｐゴシック" charset="-128"/>
        </a:defRPr>
      </a:lvl9pPr>
    </p:titleStyle>
    <p:body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ＭＳ Ｐゴシック"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ＭＳ Ｐゴシック"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ＭＳ Ｐゴシック"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57598" tIns="28799" rIns="57598" bIns="28799"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57598" tIns="28799" rIns="57598" bIns="287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57598" tIns="28799" rIns="57598" bIns="28799" numCol="1" anchor="ctr" anchorCtr="0" compatLnSpc="1">
            <a:prstTxWarp prst="textNoShape">
              <a:avLst/>
            </a:prstTxWarp>
          </a:bodyPr>
          <a:lstStyle>
            <a:lvl1pPr>
              <a:defRPr sz="800">
                <a:solidFill>
                  <a:srgbClr val="898989"/>
                </a:solidFill>
              </a:defRPr>
            </a:lvl1pPr>
          </a:lstStyle>
          <a:p>
            <a:fld id="{888860A8-EBD5-E14B-8736-D5447149D355}" type="datetimeFigureOut">
              <a:rPr lang="en-US" altLang="x-none"/>
              <a:pPr/>
              <a:t>6/28/2024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7598" tIns="28799" rIns="57598" bIns="28799" rtlCol="0" anchor="ctr"/>
          <a:lstStyle>
            <a:lvl1pPr algn="ctr" defTabSz="456892" fontAlgn="auto">
              <a:spcBef>
                <a:spcPts val="0"/>
              </a:spcBef>
              <a:spcAft>
                <a:spcPts val="0"/>
              </a:spcAft>
              <a:defRPr sz="8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57598" tIns="28799" rIns="57598" bIns="28799" numCol="1" anchor="ctr" anchorCtr="0" compatLnSpc="1">
            <a:prstTxWarp prst="textNoShape">
              <a:avLst/>
            </a:prstTxWarp>
          </a:bodyPr>
          <a:lstStyle>
            <a:lvl1pPr algn="r">
              <a:defRPr sz="800">
                <a:solidFill>
                  <a:srgbClr val="898989"/>
                </a:solidFill>
              </a:defRPr>
            </a:lvl1pPr>
          </a:lstStyle>
          <a:p>
            <a:fld id="{080B4789-820B-F24E-B291-38F1BF278925}"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287338" rtl="0" fontAlgn="base">
        <a:spcBef>
          <a:spcPct val="0"/>
        </a:spcBef>
        <a:spcAft>
          <a:spcPct val="0"/>
        </a:spcAft>
        <a:defRPr sz="2800" kern="1200" spc="-63">
          <a:solidFill>
            <a:srgbClr val="505F8B"/>
          </a:solidFill>
          <a:latin typeface="+mj-lt"/>
          <a:ea typeface="ＭＳ Ｐゴシック" charset="-128"/>
          <a:cs typeface="+mj-cs"/>
        </a:defRPr>
      </a:lvl1pPr>
      <a:lvl2pPr algn="ctr" defTabSz="287338" rtl="0" fontAlgn="base">
        <a:spcBef>
          <a:spcPct val="0"/>
        </a:spcBef>
        <a:spcAft>
          <a:spcPct val="0"/>
        </a:spcAft>
        <a:defRPr sz="2800">
          <a:solidFill>
            <a:srgbClr val="505F8B"/>
          </a:solidFill>
          <a:latin typeface="Arial" charset="0"/>
          <a:ea typeface="ＭＳ Ｐゴシック" charset="-128"/>
        </a:defRPr>
      </a:lvl2pPr>
      <a:lvl3pPr algn="ctr" defTabSz="287338" rtl="0" fontAlgn="base">
        <a:spcBef>
          <a:spcPct val="0"/>
        </a:spcBef>
        <a:spcAft>
          <a:spcPct val="0"/>
        </a:spcAft>
        <a:defRPr sz="2800">
          <a:solidFill>
            <a:srgbClr val="505F8B"/>
          </a:solidFill>
          <a:latin typeface="Arial" charset="0"/>
          <a:ea typeface="ＭＳ Ｐゴシック" charset="-128"/>
        </a:defRPr>
      </a:lvl3pPr>
      <a:lvl4pPr algn="ctr" defTabSz="287338" rtl="0" fontAlgn="base">
        <a:spcBef>
          <a:spcPct val="0"/>
        </a:spcBef>
        <a:spcAft>
          <a:spcPct val="0"/>
        </a:spcAft>
        <a:defRPr sz="2800">
          <a:solidFill>
            <a:srgbClr val="505F8B"/>
          </a:solidFill>
          <a:latin typeface="Arial" charset="0"/>
          <a:ea typeface="ＭＳ Ｐゴシック" charset="-128"/>
        </a:defRPr>
      </a:lvl4pPr>
      <a:lvl5pPr algn="ctr" defTabSz="287338" rtl="0" fontAlgn="base">
        <a:spcBef>
          <a:spcPct val="0"/>
        </a:spcBef>
        <a:spcAft>
          <a:spcPct val="0"/>
        </a:spcAft>
        <a:defRPr sz="2800">
          <a:solidFill>
            <a:srgbClr val="505F8B"/>
          </a:solidFill>
          <a:latin typeface="Arial" charset="0"/>
          <a:ea typeface="ＭＳ Ｐゴシック" charset="-128"/>
        </a:defRPr>
      </a:lvl5pPr>
      <a:lvl6pPr marL="457200" algn="ctr" defTabSz="287338" rtl="0" fontAlgn="base">
        <a:spcBef>
          <a:spcPct val="0"/>
        </a:spcBef>
        <a:spcAft>
          <a:spcPct val="0"/>
        </a:spcAft>
        <a:defRPr sz="2800">
          <a:solidFill>
            <a:srgbClr val="505F8B"/>
          </a:solidFill>
          <a:latin typeface="Arial" charset="0"/>
          <a:ea typeface="ＭＳ Ｐゴシック" charset="-128"/>
        </a:defRPr>
      </a:lvl6pPr>
      <a:lvl7pPr marL="914400" algn="ctr" defTabSz="287338" rtl="0" fontAlgn="base">
        <a:spcBef>
          <a:spcPct val="0"/>
        </a:spcBef>
        <a:spcAft>
          <a:spcPct val="0"/>
        </a:spcAft>
        <a:defRPr sz="2800">
          <a:solidFill>
            <a:srgbClr val="505F8B"/>
          </a:solidFill>
          <a:latin typeface="Arial" charset="0"/>
          <a:ea typeface="ＭＳ Ｐゴシック" charset="-128"/>
        </a:defRPr>
      </a:lvl7pPr>
      <a:lvl8pPr marL="1371600" algn="ctr" defTabSz="287338" rtl="0" fontAlgn="base">
        <a:spcBef>
          <a:spcPct val="0"/>
        </a:spcBef>
        <a:spcAft>
          <a:spcPct val="0"/>
        </a:spcAft>
        <a:defRPr sz="2800">
          <a:solidFill>
            <a:srgbClr val="505F8B"/>
          </a:solidFill>
          <a:latin typeface="Arial" charset="0"/>
          <a:ea typeface="ＭＳ Ｐゴシック" charset="-128"/>
        </a:defRPr>
      </a:lvl8pPr>
      <a:lvl9pPr marL="1828800" algn="ctr" defTabSz="287338" rtl="0" fontAlgn="base">
        <a:spcBef>
          <a:spcPct val="0"/>
        </a:spcBef>
        <a:spcAft>
          <a:spcPct val="0"/>
        </a:spcAft>
        <a:defRPr sz="2800">
          <a:solidFill>
            <a:srgbClr val="505F8B"/>
          </a:solidFill>
          <a:latin typeface="Arial" charset="0"/>
          <a:ea typeface="ＭＳ Ｐゴシック" charset="-128"/>
        </a:defRPr>
      </a:lvl9pPr>
    </p:titleStyle>
    <p:body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ＭＳ Ｐゴシック"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ＭＳ Ｐゴシック"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ＭＳ Ｐゴシック"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57598" tIns="28799" rIns="57598" bIns="28799"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57598" tIns="28799" rIns="57598" bIns="2879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57598" tIns="28799" rIns="57598" bIns="28799" numCol="1" anchor="ctr" anchorCtr="0" compatLnSpc="1">
            <a:prstTxWarp prst="textNoShape">
              <a:avLst/>
            </a:prstTxWarp>
          </a:bodyPr>
          <a:lstStyle>
            <a:lvl1pPr>
              <a:defRPr sz="800">
                <a:solidFill>
                  <a:srgbClr val="898989"/>
                </a:solidFill>
              </a:defRPr>
            </a:lvl1pPr>
          </a:lstStyle>
          <a:p>
            <a:fld id="{9E604603-16C0-3442-A085-3847A8E2D22B}" type="datetimeFigureOut">
              <a:rPr lang="en-US" altLang="x-none"/>
              <a:pPr/>
              <a:t>6/28/2024</a:t>
            </a:fld>
            <a:endParaRPr lang="en-US" altLang="x-non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57598" tIns="28799" rIns="57598" bIns="28799" rtlCol="0" anchor="ctr"/>
          <a:lstStyle>
            <a:lvl1pPr algn="ctr" defTabSz="456892" fontAlgn="auto">
              <a:spcBef>
                <a:spcPts val="0"/>
              </a:spcBef>
              <a:spcAft>
                <a:spcPts val="0"/>
              </a:spcAft>
              <a:defRPr sz="8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57598" tIns="28799" rIns="57598" bIns="28799" numCol="1" anchor="ctr" anchorCtr="0" compatLnSpc="1">
            <a:prstTxWarp prst="textNoShape">
              <a:avLst/>
            </a:prstTxWarp>
          </a:bodyPr>
          <a:lstStyle>
            <a:lvl1pPr algn="r">
              <a:defRPr sz="800">
                <a:solidFill>
                  <a:srgbClr val="898989"/>
                </a:solidFill>
              </a:defRPr>
            </a:lvl1pPr>
          </a:lstStyle>
          <a:p>
            <a:fld id="{5C2A92F1-046E-9047-A1D9-02F25D326026}"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287338" rtl="0" fontAlgn="base">
        <a:spcBef>
          <a:spcPct val="0"/>
        </a:spcBef>
        <a:spcAft>
          <a:spcPct val="0"/>
        </a:spcAft>
        <a:defRPr sz="2800" kern="1200" spc="-63">
          <a:solidFill>
            <a:srgbClr val="505F8B"/>
          </a:solidFill>
          <a:latin typeface="+mj-lt"/>
          <a:ea typeface="ＭＳ Ｐゴシック" charset="-128"/>
          <a:cs typeface="+mj-cs"/>
        </a:defRPr>
      </a:lvl1pPr>
      <a:lvl2pPr algn="ctr" defTabSz="287338" rtl="0" fontAlgn="base">
        <a:spcBef>
          <a:spcPct val="0"/>
        </a:spcBef>
        <a:spcAft>
          <a:spcPct val="0"/>
        </a:spcAft>
        <a:defRPr sz="2800">
          <a:solidFill>
            <a:srgbClr val="505F8B"/>
          </a:solidFill>
          <a:latin typeface="Arial" charset="0"/>
          <a:ea typeface="ＭＳ Ｐゴシック" charset="-128"/>
        </a:defRPr>
      </a:lvl2pPr>
      <a:lvl3pPr algn="ctr" defTabSz="287338" rtl="0" fontAlgn="base">
        <a:spcBef>
          <a:spcPct val="0"/>
        </a:spcBef>
        <a:spcAft>
          <a:spcPct val="0"/>
        </a:spcAft>
        <a:defRPr sz="2800">
          <a:solidFill>
            <a:srgbClr val="505F8B"/>
          </a:solidFill>
          <a:latin typeface="Arial" charset="0"/>
          <a:ea typeface="ＭＳ Ｐゴシック" charset="-128"/>
        </a:defRPr>
      </a:lvl3pPr>
      <a:lvl4pPr algn="ctr" defTabSz="287338" rtl="0" fontAlgn="base">
        <a:spcBef>
          <a:spcPct val="0"/>
        </a:spcBef>
        <a:spcAft>
          <a:spcPct val="0"/>
        </a:spcAft>
        <a:defRPr sz="2800">
          <a:solidFill>
            <a:srgbClr val="505F8B"/>
          </a:solidFill>
          <a:latin typeface="Arial" charset="0"/>
          <a:ea typeface="ＭＳ Ｐゴシック" charset="-128"/>
        </a:defRPr>
      </a:lvl4pPr>
      <a:lvl5pPr algn="ctr" defTabSz="287338" rtl="0" fontAlgn="base">
        <a:spcBef>
          <a:spcPct val="0"/>
        </a:spcBef>
        <a:spcAft>
          <a:spcPct val="0"/>
        </a:spcAft>
        <a:defRPr sz="2800">
          <a:solidFill>
            <a:srgbClr val="505F8B"/>
          </a:solidFill>
          <a:latin typeface="Arial" charset="0"/>
          <a:ea typeface="ＭＳ Ｐゴシック" charset="-128"/>
        </a:defRPr>
      </a:lvl5pPr>
      <a:lvl6pPr marL="457200" algn="ctr" defTabSz="287338" rtl="0" fontAlgn="base">
        <a:spcBef>
          <a:spcPct val="0"/>
        </a:spcBef>
        <a:spcAft>
          <a:spcPct val="0"/>
        </a:spcAft>
        <a:defRPr sz="2800">
          <a:solidFill>
            <a:srgbClr val="505F8B"/>
          </a:solidFill>
          <a:latin typeface="Arial" charset="0"/>
          <a:ea typeface="ＭＳ Ｐゴシック" charset="-128"/>
        </a:defRPr>
      </a:lvl6pPr>
      <a:lvl7pPr marL="914400" algn="ctr" defTabSz="287338" rtl="0" fontAlgn="base">
        <a:spcBef>
          <a:spcPct val="0"/>
        </a:spcBef>
        <a:spcAft>
          <a:spcPct val="0"/>
        </a:spcAft>
        <a:defRPr sz="2800">
          <a:solidFill>
            <a:srgbClr val="505F8B"/>
          </a:solidFill>
          <a:latin typeface="Arial" charset="0"/>
          <a:ea typeface="ＭＳ Ｐゴシック" charset="-128"/>
        </a:defRPr>
      </a:lvl7pPr>
      <a:lvl8pPr marL="1371600" algn="ctr" defTabSz="287338" rtl="0" fontAlgn="base">
        <a:spcBef>
          <a:spcPct val="0"/>
        </a:spcBef>
        <a:spcAft>
          <a:spcPct val="0"/>
        </a:spcAft>
        <a:defRPr sz="2800">
          <a:solidFill>
            <a:srgbClr val="505F8B"/>
          </a:solidFill>
          <a:latin typeface="Arial" charset="0"/>
          <a:ea typeface="ＭＳ Ｐゴシック" charset="-128"/>
        </a:defRPr>
      </a:lvl8pPr>
      <a:lvl9pPr marL="1828800" algn="ctr" defTabSz="287338" rtl="0" fontAlgn="base">
        <a:spcBef>
          <a:spcPct val="0"/>
        </a:spcBef>
        <a:spcAft>
          <a:spcPct val="0"/>
        </a:spcAft>
        <a:defRPr sz="2800">
          <a:solidFill>
            <a:srgbClr val="505F8B"/>
          </a:solidFill>
          <a:latin typeface="Arial" charset="0"/>
          <a:ea typeface="ＭＳ Ｐゴシック" charset="-128"/>
        </a:defRPr>
      </a:lvl9pPr>
    </p:titleStyle>
    <p:bodyStyle>
      <a:lvl1pPr marL="215900" indent="-215900" algn="l" defTabSz="287338" rtl="0" fontAlgn="base">
        <a:lnSpc>
          <a:spcPct val="110000"/>
        </a:lnSpc>
        <a:spcBef>
          <a:spcPct val="20000"/>
        </a:spcBef>
        <a:spcAft>
          <a:spcPct val="0"/>
        </a:spcAft>
        <a:buFont typeface="Arial" charset="0"/>
        <a:buChar char="•"/>
        <a:defRPr sz="2300" kern="1200" spc="-31">
          <a:solidFill>
            <a:srgbClr val="404040"/>
          </a:solidFill>
          <a:latin typeface="+mn-lt"/>
          <a:ea typeface="ＭＳ Ｐゴシック" charset="-128"/>
          <a:cs typeface="+mn-cs"/>
        </a:defRPr>
      </a:lvl1pPr>
      <a:lvl2pPr marL="466725" indent="-179388" algn="l" defTabSz="287338" rtl="0" fontAlgn="base">
        <a:lnSpc>
          <a:spcPct val="110000"/>
        </a:lnSpc>
        <a:spcBef>
          <a:spcPct val="20000"/>
        </a:spcBef>
        <a:spcAft>
          <a:spcPct val="0"/>
        </a:spcAft>
        <a:buFont typeface="Arial" charset="0"/>
        <a:buChar char="–"/>
        <a:defRPr sz="2000" kern="1200" spc="-31">
          <a:solidFill>
            <a:srgbClr val="404040"/>
          </a:solidFill>
          <a:latin typeface="+mn-lt"/>
          <a:ea typeface="ＭＳ Ｐゴシック" charset="-128"/>
          <a:cs typeface="+mn-cs"/>
        </a:defRPr>
      </a:lvl2pPr>
      <a:lvl3pPr marL="719138" indent="-142875" algn="l" defTabSz="287338" rtl="0" fontAlgn="base">
        <a:lnSpc>
          <a:spcPct val="110000"/>
        </a:lnSpc>
        <a:spcBef>
          <a:spcPct val="20000"/>
        </a:spcBef>
        <a:spcAft>
          <a:spcPct val="0"/>
        </a:spcAft>
        <a:buFont typeface="Arial" charset="0"/>
        <a:buChar char="•"/>
        <a:defRPr kern="1200" spc="-31">
          <a:solidFill>
            <a:srgbClr val="404040"/>
          </a:solidFill>
          <a:latin typeface="+mn-lt"/>
          <a:ea typeface="ＭＳ Ｐゴシック" charset="-128"/>
          <a:cs typeface="+mn-cs"/>
        </a:defRPr>
      </a:lvl3pPr>
      <a:lvl4pPr marL="1006475"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4pPr>
      <a:lvl5pPr marL="1295400" indent="-142875" algn="l" defTabSz="287338" rtl="0" fontAlgn="base">
        <a:lnSpc>
          <a:spcPct val="110000"/>
        </a:lnSpc>
        <a:spcBef>
          <a:spcPct val="20000"/>
        </a:spcBef>
        <a:spcAft>
          <a:spcPct val="0"/>
        </a:spcAft>
        <a:buFont typeface="Arial" charset="0"/>
        <a:buChar char="»"/>
        <a:defRPr sz="1500" kern="1200" spc="-31">
          <a:solidFill>
            <a:srgbClr val="404040"/>
          </a:solidFill>
          <a:latin typeface="+mn-lt"/>
          <a:ea typeface="ＭＳ Ｐゴシック" charset="-128"/>
          <a:cs typeface="+mn-cs"/>
        </a:defRPr>
      </a:lvl5pPr>
      <a:lvl6pPr marL="1583947" indent="-143995" algn="l" defTabSz="287990" rtl="0" eaLnBrk="1" latinLnBrk="0" hangingPunct="1">
        <a:spcBef>
          <a:spcPct val="20000"/>
        </a:spcBef>
        <a:buFont typeface="Arial"/>
        <a:buChar char="•"/>
        <a:defRPr sz="1300" kern="1200">
          <a:solidFill>
            <a:schemeClr val="tx1"/>
          </a:solidFill>
          <a:latin typeface="+mn-lt"/>
          <a:ea typeface="+mn-ea"/>
          <a:cs typeface="+mn-cs"/>
        </a:defRPr>
      </a:lvl6pPr>
      <a:lvl7pPr marL="1871937" indent="-143995" algn="l" defTabSz="287990" rtl="0" eaLnBrk="1" latinLnBrk="0" hangingPunct="1">
        <a:spcBef>
          <a:spcPct val="20000"/>
        </a:spcBef>
        <a:buFont typeface="Arial"/>
        <a:buChar char="•"/>
        <a:defRPr sz="1300" kern="1200">
          <a:solidFill>
            <a:schemeClr val="tx1"/>
          </a:solidFill>
          <a:latin typeface="+mn-lt"/>
          <a:ea typeface="+mn-ea"/>
          <a:cs typeface="+mn-cs"/>
        </a:defRPr>
      </a:lvl7pPr>
      <a:lvl8pPr marL="2159927" indent="-143995" algn="l" defTabSz="287990" rtl="0" eaLnBrk="1" latinLnBrk="0" hangingPunct="1">
        <a:spcBef>
          <a:spcPct val="20000"/>
        </a:spcBef>
        <a:buFont typeface="Arial"/>
        <a:buChar char="•"/>
        <a:defRPr sz="1300" kern="1200">
          <a:solidFill>
            <a:schemeClr val="tx1"/>
          </a:solidFill>
          <a:latin typeface="+mn-lt"/>
          <a:ea typeface="+mn-ea"/>
          <a:cs typeface="+mn-cs"/>
        </a:defRPr>
      </a:lvl8pPr>
      <a:lvl9pPr marL="2447917" indent="-143995" algn="l" defTabSz="287990"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87990" rtl="0" eaLnBrk="1" latinLnBrk="0" hangingPunct="1">
        <a:defRPr sz="1100" kern="1200">
          <a:solidFill>
            <a:schemeClr val="tx1"/>
          </a:solidFill>
          <a:latin typeface="+mn-lt"/>
          <a:ea typeface="+mn-ea"/>
          <a:cs typeface="+mn-cs"/>
        </a:defRPr>
      </a:lvl1pPr>
      <a:lvl2pPr marL="287990" algn="l" defTabSz="287990" rtl="0" eaLnBrk="1" latinLnBrk="0" hangingPunct="1">
        <a:defRPr sz="1100" kern="1200">
          <a:solidFill>
            <a:schemeClr val="tx1"/>
          </a:solidFill>
          <a:latin typeface="+mn-lt"/>
          <a:ea typeface="+mn-ea"/>
          <a:cs typeface="+mn-cs"/>
        </a:defRPr>
      </a:lvl2pPr>
      <a:lvl3pPr marL="575981" algn="l" defTabSz="287990" rtl="0" eaLnBrk="1" latinLnBrk="0" hangingPunct="1">
        <a:defRPr sz="1100" kern="1200">
          <a:solidFill>
            <a:schemeClr val="tx1"/>
          </a:solidFill>
          <a:latin typeface="+mn-lt"/>
          <a:ea typeface="+mn-ea"/>
          <a:cs typeface="+mn-cs"/>
        </a:defRPr>
      </a:lvl3pPr>
      <a:lvl4pPr marL="863971" algn="l" defTabSz="287990" rtl="0" eaLnBrk="1" latinLnBrk="0" hangingPunct="1">
        <a:defRPr sz="1100" kern="1200">
          <a:solidFill>
            <a:schemeClr val="tx1"/>
          </a:solidFill>
          <a:latin typeface="+mn-lt"/>
          <a:ea typeface="+mn-ea"/>
          <a:cs typeface="+mn-cs"/>
        </a:defRPr>
      </a:lvl4pPr>
      <a:lvl5pPr marL="1151961" algn="l" defTabSz="287990" rtl="0" eaLnBrk="1" latinLnBrk="0" hangingPunct="1">
        <a:defRPr sz="1100" kern="1200">
          <a:solidFill>
            <a:schemeClr val="tx1"/>
          </a:solidFill>
          <a:latin typeface="+mn-lt"/>
          <a:ea typeface="+mn-ea"/>
          <a:cs typeface="+mn-cs"/>
        </a:defRPr>
      </a:lvl5pPr>
      <a:lvl6pPr marL="1439951" algn="l" defTabSz="287990" rtl="0" eaLnBrk="1" latinLnBrk="0" hangingPunct="1">
        <a:defRPr sz="1100" kern="1200">
          <a:solidFill>
            <a:schemeClr val="tx1"/>
          </a:solidFill>
          <a:latin typeface="+mn-lt"/>
          <a:ea typeface="+mn-ea"/>
          <a:cs typeface="+mn-cs"/>
        </a:defRPr>
      </a:lvl6pPr>
      <a:lvl7pPr marL="1727942" algn="l" defTabSz="287990" rtl="0" eaLnBrk="1" latinLnBrk="0" hangingPunct="1">
        <a:defRPr sz="1100" kern="1200">
          <a:solidFill>
            <a:schemeClr val="tx1"/>
          </a:solidFill>
          <a:latin typeface="+mn-lt"/>
          <a:ea typeface="+mn-ea"/>
          <a:cs typeface="+mn-cs"/>
        </a:defRPr>
      </a:lvl7pPr>
      <a:lvl8pPr marL="2015932" algn="l" defTabSz="287990" rtl="0" eaLnBrk="1" latinLnBrk="0" hangingPunct="1">
        <a:defRPr sz="1100" kern="1200">
          <a:solidFill>
            <a:schemeClr val="tx1"/>
          </a:solidFill>
          <a:latin typeface="+mn-lt"/>
          <a:ea typeface="+mn-ea"/>
          <a:cs typeface="+mn-cs"/>
        </a:defRPr>
      </a:lvl8pPr>
      <a:lvl9pPr marL="2303922" algn="l" defTabSz="287990" rtl="0" eaLnBrk="1" latinLnBrk="0" hangingPunct="1">
        <a:defRPr sz="1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F150D-54FB-0849-AAD1-59D29980B8C6}" type="datetimeFigureOut">
              <a:rPr lang="en-US" smtClean="0"/>
              <a:t>6/28/2024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83AD6-BD5F-E74A-BAFD-3532B277AB29}" type="slidenum">
              <a:rPr lang="en-US" smtClean="0"/>
              <a:t>‹#›</a:t>
            </a:fld>
            <a:endParaRPr lang="en-US"/>
          </a:p>
        </p:txBody>
      </p:sp>
    </p:spTree>
    <p:extLst>
      <p:ext uri="{BB962C8B-B14F-4D97-AF65-F5344CB8AC3E}">
        <p14:creationId xmlns:p14="http://schemas.microsoft.com/office/powerpoint/2010/main" val="1550701946"/>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3.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8.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hyperlink" Target="http://www.calstrs.com/trust-calstrs" TargetMode="External"/><Relationship Id="rId2" Type="http://schemas.openxmlformats.org/officeDocument/2006/relationships/notesSlide" Target="../notesSlides/notesSlide2.xml"/><Relationship Id="rId1" Type="http://schemas.openxmlformats.org/officeDocument/2006/relationships/slideLayout" Target="../slideLayouts/slideLayout5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2498271"/>
            <a:ext cx="8084820" cy="2661558"/>
          </a:xfrm>
        </p:spPr>
        <p:txBody>
          <a:bodyPr>
            <a:normAutofit/>
          </a:bodyPr>
          <a:lstStyle/>
          <a:p>
            <a:pPr algn="ctr" eaLnBrk="0" hangingPunct="0">
              <a:spcBef>
                <a:spcPct val="50000"/>
              </a:spcBef>
              <a:defRPr/>
            </a:pPr>
            <a:r>
              <a:rPr lang="en-US" sz="4900" b="1" dirty="0">
                <a:latin typeface="+mn-lt"/>
              </a:rPr>
              <a:t>Paper Service Retirement Application Demonstration</a:t>
            </a:r>
            <a:endParaRPr lang="en-US" dirty="0">
              <a:ea typeface="+mj-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F16656-EE3C-4CE8-B354-32ADD7DDE6DC}"/>
              </a:ext>
            </a:extLst>
          </p:cNvPr>
          <p:cNvPicPr>
            <a:picLocks noChangeAspect="1"/>
          </p:cNvPicPr>
          <p:nvPr/>
        </p:nvPicPr>
        <p:blipFill>
          <a:blip r:embed="rId3"/>
          <a:srcRect/>
          <a:stretch/>
        </p:blipFill>
        <p:spPr>
          <a:xfrm>
            <a:off x="248725" y="1515580"/>
            <a:ext cx="3947651" cy="5112348"/>
          </a:xfrm>
          <a:prstGeom prst="rect">
            <a:avLst/>
          </a:prstGeom>
          <a:noFill/>
          <a:ln w="9525">
            <a:solidFill>
              <a:schemeClr val="tx1"/>
            </a:solidFill>
            <a:miter lim="800000"/>
            <a:headEnd/>
            <a:tailEnd/>
          </a:ln>
        </p:spPr>
      </p:pic>
      <p:sp>
        <p:nvSpPr>
          <p:cNvPr id="252929" name="Rectangle 2"/>
          <p:cNvSpPr>
            <a:spLocks noChangeArrowheads="1"/>
          </p:cNvSpPr>
          <p:nvPr/>
        </p:nvSpPr>
        <p:spPr bwMode="auto">
          <a:xfrm>
            <a:off x="4546085" y="746126"/>
            <a:ext cx="4468812" cy="18288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Defined Benefit Supplement Election</a:t>
            </a:r>
          </a:p>
        </p:txBody>
      </p:sp>
      <p:sp>
        <p:nvSpPr>
          <p:cNvPr id="20483" name="Rectangle 6"/>
          <p:cNvSpPr>
            <a:spLocks noChangeArrowheads="1"/>
          </p:cNvSpPr>
          <p:nvPr/>
        </p:nvSpPr>
        <p:spPr bwMode="auto">
          <a:xfrm>
            <a:off x="4569897" y="2536830"/>
            <a:ext cx="3800475" cy="387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800100" indent="-342900"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Clr>
                <a:srgbClr val="0070C0"/>
              </a:buClr>
              <a:buSzPts val="3200"/>
              <a:buFontTx/>
              <a:buNone/>
            </a:pPr>
            <a:r>
              <a:rPr lang="en-US" altLang="en-US" sz="2400" dirty="0">
                <a:solidFill>
                  <a:srgbClr val="FF0000"/>
                </a:solidFill>
              </a:rPr>
              <a:t>1. </a:t>
            </a:r>
            <a:r>
              <a:rPr lang="en-US" altLang="en-US" sz="2400" dirty="0">
                <a:solidFill>
                  <a:schemeClr val="tx1"/>
                </a:solidFill>
              </a:rPr>
              <a:t>Lump Sum</a:t>
            </a:r>
          </a:p>
          <a:p>
            <a:pPr lvl="1" eaLnBrk="1" hangingPunct="1">
              <a:lnSpc>
                <a:spcPct val="100000"/>
              </a:lnSpc>
              <a:spcBef>
                <a:spcPct val="0"/>
              </a:spcBef>
              <a:buClr>
                <a:srgbClr val="0070C0"/>
              </a:buClr>
              <a:buFont typeface="Arial" charset="0"/>
              <a:buChar char="•"/>
            </a:pPr>
            <a:r>
              <a:rPr lang="en-US" altLang="en-US" sz="2400" dirty="0">
                <a:solidFill>
                  <a:schemeClr val="tx1"/>
                </a:solidFill>
              </a:rPr>
              <a:t>Direct payment</a:t>
            </a:r>
          </a:p>
          <a:p>
            <a:pPr lvl="1" eaLnBrk="1" hangingPunct="1">
              <a:lnSpc>
                <a:spcPct val="100000"/>
              </a:lnSpc>
              <a:spcBef>
                <a:spcPct val="0"/>
              </a:spcBef>
              <a:buClr>
                <a:srgbClr val="0070C0"/>
              </a:buClr>
              <a:buFont typeface="Arial" charset="0"/>
              <a:buChar char="•"/>
            </a:pPr>
            <a:r>
              <a:rPr lang="en-US" altLang="en-US" sz="2400" dirty="0">
                <a:solidFill>
                  <a:schemeClr val="tx1"/>
                </a:solidFill>
              </a:rPr>
              <a:t>Rollover</a:t>
            </a:r>
          </a:p>
          <a:p>
            <a:pPr eaLnBrk="1" hangingPunct="1">
              <a:lnSpc>
                <a:spcPct val="100000"/>
              </a:lnSpc>
              <a:spcBef>
                <a:spcPct val="0"/>
              </a:spcBef>
              <a:buClr>
                <a:srgbClr val="0070C0"/>
              </a:buClr>
              <a:buSzPts val="3200"/>
              <a:buFontTx/>
              <a:buNone/>
            </a:pPr>
            <a:r>
              <a:rPr lang="en-US" altLang="en-US" sz="2400" dirty="0">
                <a:solidFill>
                  <a:srgbClr val="FF0000"/>
                </a:solidFill>
              </a:rPr>
              <a:t>2. </a:t>
            </a:r>
            <a:r>
              <a:rPr lang="en-US" altLang="en-US" sz="2400" dirty="0">
                <a:solidFill>
                  <a:schemeClr val="tx1"/>
                </a:solidFill>
              </a:rPr>
              <a:t>Annuity payment</a:t>
            </a:r>
          </a:p>
          <a:p>
            <a:pPr lvl="1" eaLnBrk="1" hangingPunct="1">
              <a:lnSpc>
                <a:spcPct val="100000"/>
              </a:lnSpc>
              <a:spcBef>
                <a:spcPct val="0"/>
              </a:spcBef>
              <a:buClr>
                <a:srgbClr val="0070C0"/>
              </a:buClr>
              <a:buFont typeface="Arial" charset="0"/>
              <a:buChar char="•"/>
            </a:pPr>
            <a:r>
              <a:rPr lang="en-US" altLang="en-US" sz="2400" dirty="0">
                <a:solidFill>
                  <a:schemeClr val="tx1"/>
                </a:solidFill>
              </a:rPr>
              <a:t>Lifetime</a:t>
            </a:r>
          </a:p>
          <a:p>
            <a:pPr lvl="1" eaLnBrk="1" hangingPunct="1">
              <a:lnSpc>
                <a:spcPct val="100000"/>
              </a:lnSpc>
              <a:spcBef>
                <a:spcPct val="0"/>
              </a:spcBef>
              <a:buClr>
                <a:srgbClr val="0070C0"/>
              </a:buClr>
              <a:buFont typeface="Arial" charset="0"/>
              <a:buChar char="•"/>
            </a:pPr>
            <a:r>
              <a:rPr lang="en-US" altLang="en-US" sz="2400" dirty="0">
                <a:solidFill>
                  <a:schemeClr val="tx1"/>
                </a:solidFill>
              </a:rPr>
              <a:t>Period certain</a:t>
            </a:r>
          </a:p>
          <a:p>
            <a:pPr eaLnBrk="1" hangingPunct="1">
              <a:lnSpc>
                <a:spcPct val="100000"/>
              </a:lnSpc>
              <a:spcBef>
                <a:spcPct val="0"/>
              </a:spcBef>
              <a:buClr>
                <a:srgbClr val="0070C0"/>
              </a:buClr>
              <a:buSzPts val="3200"/>
              <a:buFontTx/>
              <a:buNone/>
            </a:pPr>
            <a:r>
              <a:rPr lang="en-US" altLang="en-US" sz="2400" dirty="0">
                <a:solidFill>
                  <a:srgbClr val="FF0000"/>
                </a:solidFill>
              </a:rPr>
              <a:t>3. </a:t>
            </a:r>
            <a:r>
              <a:rPr lang="en-US" altLang="en-US" sz="2400" dirty="0">
                <a:solidFill>
                  <a:schemeClr val="tx1"/>
                </a:solidFill>
              </a:rPr>
              <a:t>Combination</a:t>
            </a:r>
          </a:p>
        </p:txBody>
      </p:sp>
      <p:sp>
        <p:nvSpPr>
          <p:cNvPr id="20485" name="TextBox 2"/>
          <p:cNvSpPr txBox="1">
            <a:spLocks noChangeArrowheads="1"/>
          </p:cNvSpPr>
          <p:nvPr/>
        </p:nvSpPr>
        <p:spPr bwMode="auto">
          <a:xfrm>
            <a:off x="202895" y="2954865"/>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1</a:t>
            </a:r>
          </a:p>
        </p:txBody>
      </p:sp>
      <p:sp>
        <p:nvSpPr>
          <p:cNvPr id="20486" name="TextBox 3"/>
          <p:cNvSpPr txBox="1">
            <a:spLocks noChangeArrowheads="1"/>
          </p:cNvSpPr>
          <p:nvPr/>
        </p:nvSpPr>
        <p:spPr bwMode="auto">
          <a:xfrm>
            <a:off x="211122" y="3573705"/>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b="1" dirty="0">
                <a:solidFill>
                  <a:srgbClr val="FF0000"/>
                </a:solidFill>
              </a:rPr>
              <a:t>2</a:t>
            </a:r>
          </a:p>
        </p:txBody>
      </p:sp>
      <p:sp>
        <p:nvSpPr>
          <p:cNvPr id="20487" name="TextBox 4"/>
          <p:cNvSpPr txBox="1">
            <a:spLocks noChangeArrowheads="1"/>
          </p:cNvSpPr>
          <p:nvPr/>
        </p:nvSpPr>
        <p:spPr bwMode="auto">
          <a:xfrm>
            <a:off x="211652" y="4624918"/>
            <a:ext cx="225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3</a:t>
            </a:r>
          </a:p>
        </p:txBody>
      </p:sp>
    </p:spTree>
    <p:extLst>
      <p:ext uri="{BB962C8B-B14F-4D97-AF65-F5344CB8AC3E}">
        <p14:creationId xmlns:p14="http://schemas.microsoft.com/office/powerpoint/2010/main" val="269026126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24CE57-0A59-4AC1-95D9-9D7CCD32E833}"/>
              </a:ext>
            </a:extLst>
          </p:cNvPr>
          <p:cNvPicPr>
            <a:picLocks noChangeAspect="1"/>
          </p:cNvPicPr>
          <p:nvPr/>
        </p:nvPicPr>
        <p:blipFill>
          <a:blip r:embed="rId3"/>
          <a:srcRect/>
          <a:stretch/>
        </p:blipFill>
        <p:spPr>
          <a:xfrm>
            <a:off x="204332" y="1340667"/>
            <a:ext cx="4023634" cy="5205041"/>
          </a:xfrm>
          <a:prstGeom prst="rect">
            <a:avLst/>
          </a:prstGeom>
          <a:noFill/>
          <a:ln w="9525">
            <a:solidFill>
              <a:schemeClr val="tx1"/>
            </a:solidFill>
            <a:miter lim="800000"/>
            <a:headEnd/>
            <a:tailEnd/>
          </a:ln>
        </p:spPr>
      </p:pic>
      <p:sp>
        <p:nvSpPr>
          <p:cNvPr id="254977" name="Rectangle 2"/>
          <p:cNvSpPr>
            <a:spLocks noChangeArrowheads="1"/>
          </p:cNvSpPr>
          <p:nvPr/>
        </p:nvSpPr>
        <p:spPr bwMode="auto">
          <a:xfrm>
            <a:off x="4232276" y="986367"/>
            <a:ext cx="4602163" cy="1828800"/>
          </a:xfrm>
          <a:prstGeom prst="rect">
            <a:avLst/>
          </a:prstGeom>
          <a:noFill/>
          <a:ln w="9525">
            <a:noFill/>
            <a:miter lim="800000"/>
            <a:headEnd/>
            <a:tailEnd/>
          </a:ln>
        </p:spPr>
        <p:txBody>
          <a:bodyPr anchor="ctr"/>
          <a:lstStyle/>
          <a:p>
            <a:pPr algn="ctr" defTabSz="396408">
              <a:defRPr/>
            </a:pPr>
            <a:r>
              <a:rPr lang="en-US" sz="3000" b="1" dirty="0">
                <a:solidFill>
                  <a:schemeClr val="accent1">
                    <a:lumMod val="75000"/>
                  </a:schemeClr>
                </a:solidFill>
                <a:latin typeface="Arial" panose="020B0604020202020204" pitchFamily="34" charset="0"/>
                <a:cs typeface="Arial" panose="020B0604020202020204" pitchFamily="34" charset="0"/>
              </a:rPr>
              <a:t>Lump Sum or 3-9 Year Period Certain Annuity</a:t>
            </a:r>
          </a:p>
        </p:txBody>
      </p:sp>
      <p:sp>
        <p:nvSpPr>
          <p:cNvPr id="254978" name="Rectangle 6"/>
          <p:cNvSpPr>
            <a:spLocks noChangeArrowheads="1"/>
          </p:cNvSpPr>
          <p:nvPr/>
        </p:nvSpPr>
        <p:spPr bwMode="auto">
          <a:xfrm>
            <a:off x="4403725" y="2360084"/>
            <a:ext cx="4114800"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3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Direct payment</a:t>
            </a:r>
          </a:p>
          <a:p>
            <a:pPr marL="914400" lvl="1" indent="-457200" defTabSz="396408">
              <a:buClr>
                <a:srgbClr val="0070C0"/>
              </a:buClr>
              <a:buSzPct val="100000"/>
              <a:buFont typeface="Tahoma" panose="020B0604030504040204" pitchFamily="34" charset="0"/>
              <a:buChar char="‒"/>
              <a:defRPr/>
            </a:pPr>
            <a:r>
              <a:rPr lang="en-US" sz="2200" dirty="0">
                <a:latin typeface="Arial" panose="020B0604020202020204" pitchFamily="34" charset="0"/>
                <a:cs typeface="Arial" panose="020B0604020202020204" pitchFamily="34" charset="0"/>
              </a:rPr>
              <a:t>20% federal tax</a:t>
            </a:r>
          </a:p>
          <a:p>
            <a:pPr marL="914400" lvl="1" indent="-457200" defTabSz="396408">
              <a:buClr>
                <a:srgbClr val="0070C0"/>
              </a:buClr>
              <a:buSzPct val="100000"/>
              <a:buFont typeface="Tahoma" panose="020B0604030504040204" pitchFamily="34" charset="0"/>
              <a:buChar char="‒"/>
              <a:defRPr/>
            </a:pPr>
            <a:r>
              <a:rPr lang="en-US" sz="2200" dirty="0">
                <a:latin typeface="Arial" panose="020B0604020202020204" pitchFamily="34" charset="0"/>
                <a:cs typeface="Arial" panose="020B0604020202020204" pitchFamily="34" charset="0"/>
              </a:rPr>
              <a:t>2% state tax*</a:t>
            </a: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3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Rollover</a:t>
            </a: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r>
              <a:rPr lang="en-US" sz="2000" dirty="0">
                <a:solidFill>
                  <a:srgbClr val="0070C0"/>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313305066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30F196-0F83-452E-A465-2C7EC9FACE92}"/>
              </a:ext>
            </a:extLst>
          </p:cNvPr>
          <p:cNvPicPr>
            <a:picLocks noChangeAspect="1"/>
          </p:cNvPicPr>
          <p:nvPr/>
        </p:nvPicPr>
        <p:blipFill>
          <a:blip r:embed="rId3"/>
          <a:srcRect/>
          <a:stretch/>
        </p:blipFill>
        <p:spPr>
          <a:xfrm>
            <a:off x="204811" y="1389608"/>
            <a:ext cx="4018994" cy="5204740"/>
          </a:xfrm>
          <a:prstGeom prst="rect">
            <a:avLst/>
          </a:prstGeom>
          <a:noFill/>
          <a:ln w="9525">
            <a:solidFill>
              <a:schemeClr val="tx1"/>
            </a:solidFill>
            <a:miter lim="800000"/>
            <a:headEnd/>
            <a:tailEnd/>
          </a:ln>
        </p:spPr>
      </p:pic>
      <p:sp>
        <p:nvSpPr>
          <p:cNvPr id="254977" name="Rectangle 2"/>
          <p:cNvSpPr>
            <a:spLocks noChangeArrowheads="1"/>
          </p:cNvSpPr>
          <p:nvPr/>
        </p:nvSpPr>
        <p:spPr bwMode="auto">
          <a:xfrm>
            <a:off x="4232276" y="986367"/>
            <a:ext cx="4602163" cy="1828800"/>
          </a:xfrm>
          <a:prstGeom prst="rect">
            <a:avLst/>
          </a:prstGeom>
          <a:noFill/>
          <a:ln w="9525">
            <a:noFill/>
            <a:miter lim="800000"/>
            <a:headEnd/>
            <a:tailEnd/>
          </a:ln>
        </p:spPr>
        <p:txBody>
          <a:bodyPr anchor="ctr"/>
          <a:lstStyle/>
          <a:p>
            <a:pPr algn="ctr" defTabSz="396408">
              <a:defRPr/>
            </a:pPr>
            <a:r>
              <a:rPr lang="en-US" sz="3000" b="1" dirty="0">
                <a:solidFill>
                  <a:schemeClr val="accent1">
                    <a:lumMod val="75000"/>
                  </a:schemeClr>
                </a:solidFill>
                <a:latin typeface="Arial" panose="020B0604020202020204" pitchFamily="34" charset="0"/>
                <a:cs typeface="Arial" panose="020B0604020202020204" pitchFamily="34" charset="0"/>
              </a:rPr>
              <a:t>Lump Sum or 3-9 Year Period Certain Annuity</a:t>
            </a:r>
          </a:p>
        </p:txBody>
      </p:sp>
      <p:sp>
        <p:nvSpPr>
          <p:cNvPr id="254978" name="Rectangle 6"/>
          <p:cNvSpPr>
            <a:spLocks noChangeArrowheads="1"/>
          </p:cNvSpPr>
          <p:nvPr/>
        </p:nvSpPr>
        <p:spPr bwMode="auto">
          <a:xfrm>
            <a:off x="4403725" y="2360084"/>
            <a:ext cx="4114800"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3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Direct payment</a:t>
            </a:r>
          </a:p>
          <a:p>
            <a:pPr marL="914400" lvl="1" indent="-457200" defTabSz="396408">
              <a:buClr>
                <a:srgbClr val="0070C0"/>
              </a:buClr>
              <a:buSzPct val="100000"/>
              <a:buFont typeface="Tahoma" panose="020B0604030504040204" pitchFamily="34" charset="0"/>
              <a:buChar char="‒"/>
              <a:defRPr/>
            </a:pPr>
            <a:r>
              <a:rPr lang="en-US" sz="2200" dirty="0">
                <a:latin typeface="Arial" panose="020B0604020202020204" pitchFamily="34" charset="0"/>
                <a:cs typeface="Arial" panose="020B0604020202020204" pitchFamily="34" charset="0"/>
              </a:rPr>
              <a:t>20% federal tax</a:t>
            </a:r>
          </a:p>
          <a:p>
            <a:pPr marL="914400" lvl="1" indent="-457200" defTabSz="396408">
              <a:buClr>
                <a:srgbClr val="0070C0"/>
              </a:buClr>
              <a:buSzPct val="100000"/>
              <a:buFont typeface="Tahoma" panose="020B0604030504040204" pitchFamily="34" charset="0"/>
              <a:buChar char="‒"/>
              <a:defRPr/>
            </a:pPr>
            <a:r>
              <a:rPr lang="en-US" sz="2200" dirty="0">
                <a:latin typeface="Arial" panose="020B0604020202020204" pitchFamily="34" charset="0"/>
                <a:cs typeface="Arial" panose="020B0604020202020204" pitchFamily="34" charset="0"/>
              </a:rPr>
              <a:t>2% state tax*</a:t>
            </a: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3200" dirty="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Rollover</a:t>
            </a:r>
          </a:p>
          <a:p>
            <a:pPr marL="914400" lvl="1" indent="-457200" defTabSz="396408">
              <a:buClr>
                <a:srgbClr val="0070C0"/>
              </a:buClr>
              <a:buSzPct val="100000"/>
              <a:buFontTx/>
              <a:buChar char="‒"/>
              <a:defRPr/>
            </a:pPr>
            <a:r>
              <a:rPr lang="en-US" sz="2200" dirty="0">
                <a:latin typeface="Arial" panose="020B0604020202020204" pitchFamily="34" charset="0"/>
                <a:cs typeface="Arial" panose="020B0604020202020204" pitchFamily="34" charset="0"/>
              </a:rPr>
              <a:t>Verify information</a:t>
            </a:r>
          </a:p>
          <a:p>
            <a:pPr marL="914400" lvl="1" indent="-457200" defTabSz="396408">
              <a:buClr>
                <a:srgbClr val="0070C0"/>
              </a:buClr>
              <a:buSzPct val="100000"/>
              <a:buFontTx/>
              <a:buChar char="‒"/>
              <a:defRPr/>
            </a:pPr>
            <a:r>
              <a:rPr lang="en-US" sz="2200" dirty="0">
                <a:latin typeface="Arial" panose="020B0604020202020204" pitchFamily="34" charset="0"/>
                <a:cs typeface="Arial" panose="020B0604020202020204" pitchFamily="34" charset="0"/>
              </a:rPr>
              <a:t>Qualified plan</a:t>
            </a:r>
          </a:p>
          <a:p>
            <a:pPr marL="914400" lvl="1" indent="-457200" defTabSz="396408">
              <a:buClr>
                <a:srgbClr val="0070C0"/>
              </a:buClr>
              <a:buSzPct val="100000"/>
              <a:buFontTx/>
              <a:buChar char="‒"/>
              <a:defRPr/>
            </a:pPr>
            <a:r>
              <a:rPr lang="en-US" sz="2200" dirty="0">
                <a:latin typeface="Arial" panose="020B0604020202020204" pitchFamily="34" charset="0"/>
                <a:cs typeface="Arial" panose="020B0604020202020204" pitchFamily="34" charset="0"/>
              </a:rPr>
              <a:t>Obtain necessary signatures</a:t>
            </a: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endParaRPr lang="en-US" sz="2000" dirty="0">
              <a:solidFill>
                <a:srgbClr val="0070C0"/>
              </a:solidFill>
              <a:latin typeface="Arial" panose="020B0604020202020204" pitchFamily="34" charset="0"/>
              <a:cs typeface="Arial" panose="020B0604020202020204" pitchFamily="34" charset="0"/>
            </a:endParaRPr>
          </a:p>
          <a:p>
            <a:pPr marL="396408" lvl="1" indent="-139278" algn="r" defTabSz="396408">
              <a:buClr>
                <a:srgbClr val="0070C0"/>
              </a:buClr>
              <a:buSzPct val="100000"/>
              <a:defRPr/>
            </a:pPr>
            <a:r>
              <a:rPr lang="en-US" sz="2000" dirty="0">
                <a:solidFill>
                  <a:srgbClr val="0070C0"/>
                </a:solidFill>
                <a:latin typeface="Arial" panose="020B0604020202020204" pitchFamily="34" charset="0"/>
                <a:cs typeface="Arial" panose="020B0604020202020204" pitchFamily="34" charset="0"/>
              </a:rPr>
              <a:t>*optional</a:t>
            </a:r>
          </a:p>
        </p:txBody>
      </p:sp>
    </p:spTree>
    <p:extLst>
      <p:ext uri="{BB962C8B-B14F-4D97-AF65-F5344CB8AC3E}">
        <p14:creationId xmlns:p14="http://schemas.microsoft.com/office/powerpoint/2010/main" val="239597765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7A8B24-626B-4966-AB53-3136E8D95795}"/>
              </a:ext>
            </a:extLst>
          </p:cNvPr>
          <p:cNvPicPr>
            <a:picLocks noChangeAspect="1"/>
          </p:cNvPicPr>
          <p:nvPr/>
        </p:nvPicPr>
        <p:blipFill>
          <a:blip r:embed="rId3"/>
          <a:srcRect/>
          <a:stretch/>
        </p:blipFill>
        <p:spPr>
          <a:xfrm>
            <a:off x="272422" y="1307112"/>
            <a:ext cx="4118892" cy="5334112"/>
          </a:xfrm>
          <a:prstGeom prst="rect">
            <a:avLst/>
          </a:prstGeom>
          <a:noFill/>
          <a:ln w="9525">
            <a:solidFill>
              <a:schemeClr val="tx1"/>
            </a:solidFill>
            <a:miter lim="800000"/>
            <a:headEnd/>
            <a:tailEnd/>
          </a:ln>
        </p:spPr>
      </p:pic>
      <p:sp>
        <p:nvSpPr>
          <p:cNvPr id="22530" name="Rectangle 6"/>
          <p:cNvSpPr>
            <a:spLocks noChangeArrowheads="1"/>
          </p:cNvSpPr>
          <p:nvPr/>
        </p:nvSpPr>
        <p:spPr bwMode="auto">
          <a:xfrm>
            <a:off x="4552949" y="2443197"/>
            <a:ext cx="4591051" cy="1500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Clr>
                <a:srgbClr val="0070C0"/>
              </a:buClr>
              <a:buSzPts val="3200"/>
            </a:pPr>
            <a:endParaRPr lang="en-US" altLang="en-US" sz="2400" dirty="0">
              <a:cs typeface="Arial" charset="0"/>
            </a:endParaRPr>
          </a:p>
          <a:p>
            <a:pPr>
              <a:buClr>
                <a:srgbClr val="0070C0"/>
              </a:buClr>
              <a:buSzPts val="3200"/>
            </a:pPr>
            <a:r>
              <a:rPr lang="en-US" altLang="en-US" sz="2400" dirty="0">
                <a:cs typeface="Arial" charset="0"/>
              </a:rPr>
              <a:t>Consult your rollover decision </a:t>
            </a:r>
          </a:p>
          <a:p>
            <a:pPr>
              <a:buClr>
                <a:srgbClr val="0070C0"/>
              </a:buClr>
              <a:buSzPts val="3200"/>
            </a:pPr>
            <a:r>
              <a:rPr lang="en-US" altLang="en-US" sz="2400" dirty="0">
                <a:cs typeface="Arial" charset="0"/>
              </a:rPr>
              <a:t>with a tax professional.</a:t>
            </a:r>
          </a:p>
          <a:p>
            <a:pPr>
              <a:buClr>
                <a:srgbClr val="7DC242"/>
              </a:buClr>
              <a:buSzPts val="3200"/>
              <a:buFont typeface="Tahoma" pitchFamily="34" charset="0"/>
              <a:buNone/>
            </a:pPr>
            <a:endParaRPr lang="en-US" altLang="en-US" sz="2400" dirty="0">
              <a:latin typeface="Tahoma" pitchFamily="34" charset="0"/>
            </a:endParaRPr>
          </a:p>
          <a:p>
            <a:pPr>
              <a:buClr>
                <a:srgbClr val="7DC242"/>
              </a:buClr>
              <a:buSzPts val="3200"/>
              <a:buFont typeface="Tahoma" pitchFamily="34" charset="0"/>
              <a:buNone/>
            </a:pPr>
            <a:endParaRPr lang="en-US" altLang="en-US" sz="2400" dirty="0"/>
          </a:p>
        </p:txBody>
      </p:sp>
      <p:sp>
        <p:nvSpPr>
          <p:cNvPr id="257026" name="Rectangle 2"/>
          <p:cNvSpPr>
            <a:spLocks noChangeArrowheads="1"/>
          </p:cNvSpPr>
          <p:nvPr/>
        </p:nvSpPr>
        <p:spPr bwMode="auto">
          <a:xfrm>
            <a:off x="4567238" y="1293283"/>
            <a:ext cx="4267200" cy="7620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Tax Considerations For Rollovers</a:t>
            </a:r>
          </a:p>
        </p:txBody>
      </p:sp>
    </p:spTree>
    <p:extLst>
      <p:ext uri="{BB962C8B-B14F-4D97-AF65-F5344CB8AC3E}">
        <p14:creationId xmlns:p14="http://schemas.microsoft.com/office/powerpoint/2010/main" val="235502505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33F53D-B7FD-4F7E-BABE-8D0EC706DBF2}"/>
              </a:ext>
            </a:extLst>
          </p:cNvPr>
          <p:cNvPicPr>
            <a:picLocks noChangeAspect="1"/>
          </p:cNvPicPr>
          <p:nvPr/>
        </p:nvPicPr>
        <p:blipFill>
          <a:blip r:embed="rId3"/>
          <a:srcRect/>
          <a:stretch/>
        </p:blipFill>
        <p:spPr>
          <a:xfrm>
            <a:off x="175536" y="1243190"/>
            <a:ext cx="4054785" cy="5251091"/>
          </a:xfrm>
          <a:prstGeom prst="rect">
            <a:avLst/>
          </a:prstGeom>
          <a:noFill/>
          <a:ln w="9525">
            <a:solidFill>
              <a:schemeClr val="tx1"/>
            </a:solidFill>
            <a:miter lim="800000"/>
            <a:headEnd/>
            <a:tailEnd/>
          </a:ln>
        </p:spPr>
      </p:pic>
      <p:sp>
        <p:nvSpPr>
          <p:cNvPr id="250881" name="Rectangle 2"/>
          <p:cNvSpPr>
            <a:spLocks noChangeArrowheads="1"/>
          </p:cNvSpPr>
          <p:nvPr/>
        </p:nvSpPr>
        <p:spPr bwMode="auto">
          <a:xfrm>
            <a:off x="4306368" y="960967"/>
            <a:ext cx="5216525" cy="15240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Income Tax Withholding</a:t>
            </a:r>
          </a:p>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Preference</a:t>
            </a:r>
          </a:p>
        </p:txBody>
      </p:sp>
      <p:sp>
        <p:nvSpPr>
          <p:cNvPr id="19459" name="Rectangle 6"/>
          <p:cNvSpPr>
            <a:spLocks noChangeArrowheads="1"/>
          </p:cNvSpPr>
          <p:nvPr/>
        </p:nvSpPr>
        <p:spPr bwMode="auto">
          <a:xfrm>
            <a:off x="4342033" y="2484967"/>
            <a:ext cx="4267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Clr>
                <a:srgbClr val="0070C0"/>
              </a:buClr>
              <a:buSzPts val="3200"/>
            </a:pPr>
            <a:r>
              <a:rPr lang="en-US" altLang="en-US" sz="2400" dirty="0">
                <a:solidFill>
                  <a:schemeClr val="tx1"/>
                </a:solidFill>
              </a:rPr>
              <a:t> Taxable income</a:t>
            </a:r>
          </a:p>
          <a:p>
            <a:pPr eaLnBrk="1" hangingPunct="1">
              <a:lnSpc>
                <a:spcPct val="100000"/>
              </a:lnSpc>
              <a:spcBef>
                <a:spcPct val="0"/>
              </a:spcBef>
              <a:buClr>
                <a:srgbClr val="0070C0"/>
              </a:buClr>
              <a:buSzPts val="3200"/>
            </a:pPr>
            <a:endParaRPr lang="en-US" altLang="en-US" sz="800" dirty="0">
              <a:solidFill>
                <a:schemeClr val="tx1"/>
              </a:solidFill>
            </a:endParaRPr>
          </a:p>
          <a:p>
            <a:pPr eaLnBrk="1" hangingPunct="1">
              <a:lnSpc>
                <a:spcPct val="100000"/>
              </a:lnSpc>
              <a:spcBef>
                <a:spcPct val="0"/>
              </a:spcBef>
              <a:buClr>
                <a:srgbClr val="0070C0"/>
              </a:buClr>
              <a:buSzPts val="3200"/>
            </a:pPr>
            <a:r>
              <a:rPr lang="en-US" altLang="en-US" sz="2400" dirty="0">
                <a:solidFill>
                  <a:schemeClr val="tx1"/>
                </a:solidFill>
              </a:rPr>
              <a:t> Withhold or not?</a:t>
            </a:r>
          </a:p>
          <a:p>
            <a:pPr eaLnBrk="1" hangingPunct="1">
              <a:lnSpc>
                <a:spcPct val="100000"/>
              </a:lnSpc>
              <a:spcBef>
                <a:spcPct val="0"/>
              </a:spcBef>
              <a:buClr>
                <a:srgbClr val="0070C0"/>
              </a:buClr>
              <a:buSzPts val="3200"/>
            </a:pPr>
            <a:endParaRPr lang="en-US" altLang="en-US" sz="800" dirty="0">
              <a:solidFill>
                <a:schemeClr val="tx1"/>
              </a:solidFill>
            </a:endParaRPr>
          </a:p>
          <a:p>
            <a:pPr eaLnBrk="1" hangingPunct="1">
              <a:lnSpc>
                <a:spcPct val="100000"/>
              </a:lnSpc>
              <a:spcBef>
                <a:spcPct val="0"/>
              </a:spcBef>
              <a:buClr>
                <a:srgbClr val="0070C0"/>
              </a:buClr>
              <a:buSzPts val="3200"/>
            </a:pPr>
            <a:r>
              <a:rPr lang="en-US" altLang="en-US" sz="2400" dirty="0">
                <a:solidFill>
                  <a:schemeClr val="tx1"/>
                </a:solidFill>
              </a:rPr>
              <a:t> Update On-line*</a:t>
            </a:r>
          </a:p>
        </p:txBody>
      </p:sp>
      <p:sp>
        <p:nvSpPr>
          <p:cNvPr id="250883" name="Text Box 8"/>
          <p:cNvSpPr txBox="1">
            <a:spLocks noChangeArrowheads="1"/>
          </p:cNvSpPr>
          <p:nvPr/>
        </p:nvSpPr>
        <p:spPr bwMode="auto">
          <a:xfrm>
            <a:off x="4437594" y="4104901"/>
            <a:ext cx="4267200" cy="646331"/>
          </a:xfrm>
          <a:prstGeom prst="rect">
            <a:avLst/>
          </a:prstGeom>
          <a:noFill/>
          <a:ln w="9525">
            <a:noFill/>
            <a:miter lim="800000"/>
            <a:headEnd/>
            <a:tailEnd/>
          </a:ln>
        </p:spPr>
        <p:txBody>
          <a:bodyPr>
            <a:spAutoFit/>
          </a:bodyPr>
          <a:lstStyle/>
          <a:p>
            <a:pPr defTabSz="396408">
              <a:defRPr/>
            </a:pPr>
            <a:r>
              <a:rPr lang="en-US" dirty="0">
                <a:solidFill>
                  <a:schemeClr val="accent1">
                    <a:lumMod val="75000"/>
                  </a:schemeClr>
                </a:solidFill>
                <a:latin typeface="Arial" pitchFamily="34" charset="0"/>
              </a:rPr>
              <a:t>* Use your </a:t>
            </a:r>
            <a:r>
              <a:rPr lang="en-US" i="1" dirty="0">
                <a:solidFill>
                  <a:schemeClr val="accent1">
                    <a:lumMod val="75000"/>
                  </a:schemeClr>
                </a:solidFill>
                <a:latin typeface="Arial" pitchFamily="34" charset="0"/>
              </a:rPr>
              <a:t>my</a:t>
            </a:r>
            <a:r>
              <a:rPr lang="en-US" dirty="0">
                <a:solidFill>
                  <a:schemeClr val="accent1">
                    <a:lumMod val="75000"/>
                  </a:schemeClr>
                </a:solidFill>
                <a:latin typeface="Arial" pitchFamily="34" charset="0"/>
              </a:rPr>
              <a:t>CalSTRS</a:t>
            </a:r>
            <a:r>
              <a:rPr lang="en-US" i="1" dirty="0">
                <a:solidFill>
                  <a:schemeClr val="accent1">
                    <a:lumMod val="75000"/>
                  </a:schemeClr>
                </a:solidFill>
                <a:latin typeface="Arial" pitchFamily="34" charset="0"/>
              </a:rPr>
              <a:t> </a:t>
            </a:r>
            <a:r>
              <a:rPr lang="en-US" dirty="0">
                <a:solidFill>
                  <a:schemeClr val="accent1">
                    <a:lumMod val="75000"/>
                  </a:schemeClr>
                </a:solidFill>
                <a:latin typeface="Arial" pitchFamily="34" charset="0"/>
              </a:rPr>
              <a:t>account to change your tax withholding preference</a:t>
            </a:r>
          </a:p>
        </p:txBody>
      </p:sp>
      <p:sp>
        <p:nvSpPr>
          <p:cNvPr id="19462" name="TextBox 2"/>
          <p:cNvSpPr txBox="1">
            <a:spLocks noChangeArrowheads="1"/>
          </p:cNvSpPr>
          <p:nvPr/>
        </p:nvSpPr>
        <p:spPr bwMode="auto">
          <a:xfrm>
            <a:off x="526529" y="5586949"/>
            <a:ext cx="335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dirty="0">
                <a:solidFill>
                  <a:srgbClr val="FF0000"/>
                </a:solidFill>
              </a:rPr>
              <a:t>Consult with your tax professional</a:t>
            </a:r>
          </a:p>
        </p:txBody>
      </p:sp>
    </p:spTree>
    <p:extLst>
      <p:ext uri="{BB962C8B-B14F-4D97-AF65-F5344CB8AC3E}">
        <p14:creationId xmlns:p14="http://schemas.microsoft.com/office/powerpoint/2010/main" val="306437753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33F53D-B7FD-4F7E-BABE-8D0EC706DBF2}"/>
              </a:ext>
            </a:extLst>
          </p:cNvPr>
          <p:cNvPicPr>
            <a:picLocks noChangeAspect="1"/>
          </p:cNvPicPr>
          <p:nvPr/>
        </p:nvPicPr>
        <p:blipFill>
          <a:blip r:embed="rId3"/>
          <a:srcRect/>
          <a:stretch/>
        </p:blipFill>
        <p:spPr>
          <a:xfrm>
            <a:off x="175536" y="1243190"/>
            <a:ext cx="4054785" cy="5251091"/>
          </a:xfrm>
          <a:prstGeom prst="rect">
            <a:avLst/>
          </a:prstGeom>
          <a:noFill/>
          <a:ln w="9525">
            <a:solidFill>
              <a:schemeClr val="tx1"/>
            </a:solidFill>
            <a:miter lim="800000"/>
            <a:headEnd/>
            <a:tailEnd/>
          </a:ln>
        </p:spPr>
      </p:pic>
      <p:sp>
        <p:nvSpPr>
          <p:cNvPr id="250881" name="Rectangle 2"/>
          <p:cNvSpPr>
            <a:spLocks noChangeArrowheads="1"/>
          </p:cNvSpPr>
          <p:nvPr/>
        </p:nvSpPr>
        <p:spPr bwMode="auto">
          <a:xfrm>
            <a:off x="4306368" y="960967"/>
            <a:ext cx="5475407" cy="15240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Additional Income Tax Withholding Preference</a:t>
            </a:r>
          </a:p>
        </p:txBody>
      </p:sp>
      <p:sp>
        <p:nvSpPr>
          <p:cNvPr id="19459" name="Rectangle 6"/>
          <p:cNvSpPr>
            <a:spLocks noChangeArrowheads="1"/>
          </p:cNvSpPr>
          <p:nvPr/>
        </p:nvSpPr>
        <p:spPr bwMode="auto">
          <a:xfrm>
            <a:off x="4342032" y="2484967"/>
            <a:ext cx="445618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Clr>
                <a:srgbClr val="0070C0"/>
              </a:buClr>
              <a:buSzPts val="3200"/>
            </a:pPr>
            <a:r>
              <a:rPr lang="en-US" altLang="en-US" sz="2400" dirty="0">
                <a:solidFill>
                  <a:schemeClr val="tx1"/>
                </a:solidFill>
              </a:rPr>
              <a:t>Only complete if applicable</a:t>
            </a:r>
          </a:p>
          <a:p>
            <a:pPr eaLnBrk="1" hangingPunct="1">
              <a:lnSpc>
                <a:spcPct val="100000"/>
              </a:lnSpc>
              <a:spcBef>
                <a:spcPct val="0"/>
              </a:spcBef>
              <a:buClr>
                <a:srgbClr val="0070C0"/>
              </a:buClr>
              <a:buSzPts val="3200"/>
            </a:pPr>
            <a:endParaRPr lang="en-US" altLang="en-US" sz="800" dirty="0">
              <a:solidFill>
                <a:schemeClr val="tx1"/>
              </a:solidFill>
            </a:endParaRPr>
          </a:p>
          <a:p>
            <a:pPr eaLnBrk="1" hangingPunct="1">
              <a:lnSpc>
                <a:spcPct val="100000"/>
              </a:lnSpc>
              <a:spcBef>
                <a:spcPct val="0"/>
              </a:spcBef>
              <a:buClr>
                <a:srgbClr val="0070C0"/>
              </a:buClr>
              <a:buSzPts val="3200"/>
            </a:pPr>
            <a:r>
              <a:rPr lang="en-US" altLang="en-US" sz="2400" dirty="0">
                <a:solidFill>
                  <a:schemeClr val="tx1"/>
                </a:solidFill>
              </a:rPr>
              <a:t>Update On-line*</a:t>
            </a:r>
          </a:p>
        </p:txBody>
      </p:sp>
      <p:sp>
        <p:nvSpPr>
          <p:cNvPr id="250883" name="Text Box 8"/>
          <p:cNvSpPr txBox="1">
            <a:spLocks noChangeArrowheads="1"/>
          </p:cNvSpPr>
          <p:nvPr/>
        </p:nvSpPr>
        <p:spPr bwMode="auto">
          <a:xfrm>
            <a:off x="4437594" y="3868735"/>
            <a:ext cx="4267200" cy="646331"/>
          </a:xfrm>
          <a:prstGeom prst="rect">
            <a:avLst/>
          </a:prstGeom>
          <a:noFill/>
          <a:ln w="9525">
            <a:noFill/>
            <a:miter lim="800000"/>
            <a:headEnd/>
            <a:tailEnd/>
          </a:ln>
        </p:spPr>
        <p:txBody>
          <a:bodyPr>
            <a:spAutoFit/>
          </a:bodyPr>
          <a:lstStyle/>
          <a:p>
            <a:pPr defTabSz="396408">
              <a:defRPr/>
            </a:pPr>
            <a:r>
              <a:rPr lang="en-US" dirty="0">
                <a:solidFill>
                  <a:schemeClr val="accent1">
                    <a:lumMod val="75000"/>
                  </a:schemeClr>
                </a:solidFill>
                <a:latin typeface="Arial" pitchFamily="34" charset="0"/>
              </a:rPr>
              <a:t>* Use your </a:t>
            </a:r>
            <a:r>
              <a:rPr lang="en-US" i="1" dirty="0">
                <a:solidFill>
                  <a:schemeClr val="accent1">
                    <a:lumMod val="75000"/>
                  </a:schemeClr>
                </a:solidFill>
                <a:latin typeface="Arial" pitchFamily="34" charset="0"/>
              </a:rPr>
              <a:t>my</a:t>
            </a:r>
            <a:r>
              <a:rPr lang="en-US" dirty="0">
                <a:solidFill>
                  <a:schemeClr val="accent1">
                    <a:lumMod val="75000"/>
                  </a:schemeClr>
                </a:solidFill>
                <a:latin typeface="Arial" pitchFamily="34" charset="0"/>
              </a:rPr>
              <a:t>CalSTRS</a:t>
            </a:r>
            <a:r>
              <a:rPr lang="en-US" i="1" dirty="0">
                <a:solidFill>
                  <a:schemeClr val="accent1">
                    <a:lumMod val="75000"/>
                  </a:schemeClr>
                </a:solidFill>
                <a:latin typeface="Arial" pitchFamily="34" charset="0"/>
              </a:rPr>
              <a:t> </a:t>
            </a:r>
            <a:r>
              <a:rPr lang="en-US" dirty="0">
                <a:solidFill>
                  <a:schemeClr val="accent1">
                    <a:lumMod val="75000"/>
                  </a:schemeClr>
                </a:solidFill>
                <a:latin typeface="Arial" pitchFamily="34" charset="0"/>
              </a:rPr>
              <a:t>account to change your tax withholding preference</a:t>
            </a:r>
          </a:p>
        </p:txBody>
      </p:sp>
      <p:sp>
        <p:nvSpPr>
          <p:cNvPr id="19462" name="TextBox 2"/>
          <p:cNvSpPr txBox="1">
            <a:spLocks noChangeArrowheads="1"/>
          </p:cNvSpPr>
          <p:nvPr/>
        </p:nvSpPr>
        <p:spPr bwMode="auto">
          <a:xfrm>
            <a:off x="526529" y="5586949"/>
            <a:ext cx="335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dirty="0">
                <a:solidFill>
                  <a:srgbClr val="FF0000"/>
                </a:solidFill>
              </a:rPr>
              <a:t>Consult with your tax professional</a:t>
            </a:r>
          </a:p>
        </p:txBody>
      </p:sp>
    </p:spTree>
    <p:extLst>
      <p:ext uri="{BB962C8B-B14F-4D97-AF65-F5344CB8AC3E}">
        <p14:creationId xmlns:p14="http://schemas.microsoft.com/office/powerpoint/2010/main" val="320612164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B4D620-E878-4109-8E70-28EBCB1D7162}"/>
              </a:ext>
            </a:extLst>
          </p:cNvPr>
          <p:cNvPicPr>
            <a:picLocks noChangeAspect="1"/>
          </p:cNvPicPr>
          <p:nvPr/>
        </p:nvPicPr>
        <p:blipFill>
          <a:blip r:embed="rId3"/>
          <a:srcRect/>
          <a:stretch/>
        </p:blipFill>
        <p:spPr>
          <a:xfrm>
            <a:off x="282968" y="1333432"/>
            <a:ext cx="4072328" cy="5273809"/>
          </a:xfrm>
          <a:prstGeom prst="rect">
            <a:avLst/>
          </a:prstGeom>
          <a:noFill/>
          <a:ln w="9525">
            <a:solidFill>
              <a:schemeClr val="tx1"/>
            </a:solidFill>
            <a:miter lim="800000"/>
            <a:headEnd/>
            <a:tailEnd/>
          </a:ln>
        </p:spPr>
      </p:pic>
      <p:sp>
        <p:nvSpPr>
          <p:cNvPr id="259073" name="Rectangle 6"/>
          <p:cNvSpPr>
            <a:spLocks noChangeArrowheads="1"/>
          </p:cNvSpPr>
          <p:nvPr/>
        </p:nvSpPr>
        <p:spPr bwMode="auto">
          <a:xfrm>
            <a:off x="4374098" y="2743201"/>
            <a:ext cx="4114800"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Direct Payment</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Lump sum</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3-9 year period    certain</a:t>
            </a:r>
          </a:p>
          <a:p>
            <a:pPr marL="396408" lvl="1" indent="-139278" defTabSz="396408">
              <a:buClr>
                <a:srgbClr val="0070C0"/>
              </a:buClr>
              <a:buSzPct val="100000"/>
              <a:defRPr/>
            </a:pPr>
            <a:endParaRPr lang="en-US" sz="24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Annuity payments</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Lifetime</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10-year period certain</a:t>
            </a:r>
          </a:p>
          <a:p>
            <a:pPr marL="285750" indent="-285750" defTabSz="396408">
              <a:buClr>
                <a:srgbClr val="0070C0"/>
              </a:buClr>
              <a:buSzPts val="3200"/>
              <a:buFont typeface="Wingdings" pitchFamily="2" charset="2"/>
              <a:buChar char="Ø"/>
              <a:defRPr/>
            </a:pPr>
            <a:endParaRPr lang="en-US" sz="2400" dirty="0">
              <a:latin typeface="Arial" pitchFamily="34" charset="0"/>
            </a:endParaRPr>
          </a:p>
        </p:txBody>
      </p:sp>
      <p:sp>
        <p:nvSpPr>
          <p:cNvPr id="259074" name="Rectangle 2"/>
          <p:cNvSpPr>
            <a:spLocks noChangeArrowheads="1"/>
          </p:cNvSpPr>
          <p:nvPr/>
        </p:nvSpPr>
        <p:spPr bwMode="auto">
          <a:xfrm>
            <a:off x="4374098" y="908050"/>
            <a:ext cx="4343400" cy="18288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Tax Withholding Preferences (DBS)</a:t>
            </a:r>
          </a:p>
        </p:txBody>
      </p:sp>
      <p:sp>
        <p:nvSpPr>
          <p:cNvPr id="7" name="TextBox 6"/>
          <p:cNvSpPr txBox="1"/>
          <p:nvPr/>
        </p:nvSpPr>
        <p:spPr>
          <a:xfrm>
            <a:off x="582613" y="6008154"/>
            <a:ext cx="3352800" cy="276999"/>
          </a:xfrm>
          <a:prstGeom prst="rect">
            <a:avLst/>
          </a:prstGeom>
          <a:noFill/>
        </p:spPr>
        <p:txBody>
          <a:bodyPr>
            <a:spAutoFit/>
          </a:bodyPr>
          <a:lstStyle/>
          <a:p>
            <a:pPr algn="ctr" defTabSz="396408">
              <a:defRPr/>
            </a:pPr>
            <a:r>
              <a:rPr lang="en-US" sz="1200" b="1" dirty="0">
                <a:solidFill>
                  <a:srgbClr val="FF0000"/>
                </a:solidFill>
                <a:latin typeface="Arial" pitchFamily="34" charset="0"/>
              </a:rPr>
              <a:t>Consult with your tax professional</a:t>
            </a:r>
          </a:p>
        </p:txBody>
      </p:sp>
    </p:spTree>
    <p:extLst>
      <p:ext uri="{BB962C8B-B14F-4D97-AF65-F5344CB8AC3E}">
        <p14:creationId xmlns:p14="http://schemas.microsoft.com/office/powerpoint/2010/main" val="412011928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33F53D-B7FD-4F7E-BABE-8D0EC706DBF2}"/>
              </a:ext>
            </a:extLst>
          </p:cNvPr>
          <p:cNvPicPr>
            <a:picLocks noChangeAspect="1"/>
          </p:cNvPicPr>
          <p:nvPr/>
        </p:nvPicPr>
        <p:blipFill>
          <a:blip r:embed="rId3"/>
          <a:srcRect/>
          <a:stretch/>
        </p:blipFill>
        <p:spPr>
          <a:xfrm>
            <a:off x="175536" y="1243191"/>
            <a:ext cx="4054784" cy="5251089"/>
          </a:xfrm>
          <a:prstGeom prst="rect">
            <a:avLst/>
          </a:prstGeom>
          <a:noFill/>
          <a:ln w="9525">
            <a:solidFill>
              <a:schemeClr val="tx1"/>
            </a:solidFill>
            <a:miter lim="800000"/>
            <a:headEnd/>
            <a:tailEnd/>
          </a:ln>
        </p:spPr>
      </p:pic>
      <p:sp>
        <p:nvSpPr>
          <p:cNvPr id="250881" name="Rectangle 2"/>
          <p:cNvSpPr>
            <a:spLocks noChangeArrowheads="1"/>
          </p:cNvSpPr>
          <p:nvPr/>
        </p:nvSpPr>
        <p:spPr bwMode="auto">
          <a:xfrm>
            <a:off x="4306368" y="960967"/>
            <a:ext cx="5475407" cy="15240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Additional Income Tax Withholding Preference</a:t>
            </a:r>
          </a:p>
        </p:txBody>
      </p:sp>
      <p:sp>
        <p:nvSpPr>
          <p:cNvPr id="19459" name="Rectangle 6"/>
          <p:cNvSpPr>
            <a:spLocks noChangeArrowheads="1"/>
          </p:cNvSpPr>
          <p:nvPr/>
        </p:nvSpPr>
        <p:spPr bwMode="auto">
          <a:xfrm>
            <a:off x="4342032" y="2484967"/>
            <a:ext cx="445618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Clr>
                <a:srgbClr val="0070C0"/>
              </a:buClr>
              <a:buSzPts val="3200"/>
            </a:pPr>
            <a:r>
              <a:rPr lang="en-US" altLang="en-US" sz="2400" dirty="0">
                <a:solidFill>
                  <a:schemeClr val="tx1"/>
                </a:solidFill>
              </a:rPr>
              <a:t>Only complete if applicable</a:t>
            </a:r>
          </a:p>
          <a:p>
            <a:pPr eaLnBrk="1" hangingPunct="1">
              <a:lnSpc>
                <a:spcPct val="100000"/>
              </a:lnSpc>
              <a:spcBef>
                <a:spcPct val="0"/>
              </a:spcBef>
              <a:buClr>
                <a:srgbClr val="0070C0"/>
              </a:buClr>
              <a:buSzPts val="3200"/>
            </a:pPr>
            <a:endParaRPr lang="en-US" altLang="en-US" sz="800" dirty="0">
              <a:solidFill>
                <a:schemeClr val="tx1"/>
              </a:solidFill>
            </a:endParaRPr>
          </a:p>
        </p:txBody>
      </p:sp>
      <p:sp>
        <p:nvSpPr>
          <p:cNvPr id="19462" name="TextBox 2"/>
          <p:cNvSpPr txBox="1">
            <a:spLocks noChangeArrowheads="1"/>
          </p:cNvSpPr>
          <p:nvPr/>
        </p:nvSpPr>
        <p:spPr bwMode="auto">
          <a:xfrm>
            <a:off x="526529" y="5586949"/>
            <a:ext cx="3352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200" b="1" dirty="0">
                <a:solidFill>
                  <a:srgbClr val="FF0000"/>
                </a:solidFill>
              </a:rPr>
              <a:t>Consult with your tax professional</a:t>
            </a:r>
          </a:p>
        </p:txBody>
      </p:sp>
    </p:spTree>
    <p:extLst>
      <p:ext uri="{BB962C8B-B14F-4D97-AF65-F5344CB8AC3E}">
        <p14:creationId xmlns:p14="http://schemas.microsoft.com/office/powerpoint/2010/main" val="200165011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AC57E0-01B7-4CA6-81E2-5EF63FAF9341}"/>
              </a:ext>
            </a:extLst>
          </p:cNvPr>
          <p:cNvPicPr>
            <a:picLocks noChangeAspect="1"/>
          </p:cNvPicPr>
          <p:nvPr/>
        </p:nvPicPr>
        <p:blipFill>
          <a:blip r:embed="rId4"/>
          <a:srcRect/>
          <a:stretch/>
        </p:blipFill>
        <p:spPr>
          <a:xfrm>
            <a:off x="160521" y="1249649"/>
            <a:ext cx="4077402" cy="5280381"/>
          </a:xfrm>
          <a:prstGeom prst="rect">
            <a:avLst/>
          </a:prstGeom>
          <a:noFill/>
          <a:ln w="9525">
            <a:solidFill>
              <a:schemeClr val="tx1"/>
            </a:solidFill>
            <a:miter lim="800000"/>
            <a:headEnd/>
            <a:tailEnd/>
          </a:ln>
        </p:spPr>
      </p:pic>
      <p:sp>
        <p:nvSpPr>
          <p:cNvPr id="261121" name="Rectangle 2"/>
          <p:cNvSpPr>
            <a:spLocks noChangeArrowheads="1"/>
          </p:cNvSpPr>
          <p:nvPr/>
        </p:nvSpPr>
        <p:spPr bwMode="auto">
          <a:xfrm>
            <a:off x="4483100" y="781050"/>
            <a:ext cx="4267200" cy="18288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Signature and Submission</a:t>
            </a:r>
          </a:p>
        </p:txBody>
      </p:sp>
      <p:sp>
        <p:nvSpPr>
          <p:cNvPr id="261122" name="Rectangle 6"/>
          <p:cNvSpPr>
            <a:spLocks noChangeArrowheads="1"/>
          </p:cNvSpPr>
          <p:nvPr/>
        </p:nvSpPr>
        <p:spPr bwMode="auto">
          <a:xfrm>
            <a:off x="4565650" y="2664884"/>
            <a:ext cx="4038600"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Marital status</a:t>
            </a:r>
          </a:p>
          <a:p>
            <a:pPr marL="171450" indent="-171450" defTabSz="396408">
              <a:buClr>
                <a:srgbClr val="0070C0"/>
              </a:buClr>
              <a:buSzPts val="3200"/>
              <a:buFont typeface="Arial" pitchFamily="34" charset="0"/>
              <a:buChar char="•"/>
              <a:defRPr/>
            </a:pPr>
            <a:endParaRPr lang="en-US" sz="24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Date and Signature(s)</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Member</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Spouse/Partner*</a:t>
            </a: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Submission</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In person </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Mail</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Fax</a:t>
            </a:r>
          </a:p>
          <a:p>
            <a:pPr marL="396408" lvl="1" indent="-139278" algn="r" defTabSz="396408">
              <a:buClr>
                <a:srgbClr val="0070C0"/>
              </a:buClr>
              <a:buSzPct val="100000"/>
              <a:defRPr/>
            </a:pPr>
            <a:r>
              <a:rPr lang="en-US" sz="2400" dirty="0">
                <a:solidFill>
                  <a:srgbClr val="0070C0"/>
                </a:solidFill>
                <a:latin typeface="Arial" panose="020B0604020202020204" pitchFamily="34" charset="0"/>
                <a:cs typeface="Arial" panose="020B0604020202020204" pitchFamily="34" charset="0"/>
              </a:rPr>
              <a:t>*if applicable</a:t>
            </a:r>
          </a:p>
        </p:txBody>
      </p:sp>
      <p:sp>
        <p:nvSpPr>
          <p:cNvPr id="24581" name="TextBox 3"/>
          <p:cNvSpPr txBox="1">
            <a:spLocks noChangeArrowheads="1"/>
          </p:cNvSpPr>
          <p:nvPr/>
        </p:nvSpPr>
        <p:spPr bwMode="auto">
          <a:xfrm>
            <a:off x="142330" y="4685297"/>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X</a:t>
            </a:r>
          </a:p>
        </p:txBody>
      </p:sp>
      <p:sp>
        <p:nvSpPr>
          <p:cNvPr id="24582" name="TextBox 4"/>
          <p:cNvSpPr txBox="1">
            <a:spLocks noChangeArrowheads="1"/>
          </p:cNvSpPr>
          <p:nvPr/>
        </p:nvSpPr>
        <p:spPr bwMode="auto">
          <a:xfrm>
            <a:off x="147092" y="4433414"/>
            <a:ext cx="381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X</a:t>
            </a:r>
          </a:p>
        </p:txBody>
      </p:sp>
      <p:sp>
        <p:nvSpPr>
          <p:cNvPr id="24583" name="Oval 5"/>
          <p:cNvSpPr>
            <a:spLocks noChangeArrowheads="1"/>
          </p:cNvSpPr>
          <p:nvPr/>
        </p:nvSpPr>
        <p:spPr bwMode="auto">
          <a:xfrm>
            <a:off x="358231" y="1979886"/>
            <a:ext cx="771321" cy="229658"/>
          </a:xfrm>
          <a:prstGeom prst="ellipse">
            <a:avLst/>
          </a:prstGeom>
          <a:noFill/>
          <a:ln w="127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defTabSz="914400" eaLnBrk="1" hangingPunct="1">
              <a:lnSpc>
                <a:spcPct val="100000"/>
              </a:lnSpc>
              <a:spcBef>
                <a:spcPct val="0"/>
              </a:spcBef>
              <a:buFontTx/>
              <a:buNone/>
            </a:pPr>
            <a:endParaRPr lang="en-US" altLang="en-US" sz="1800" b="1">
              <a:solidFill>
                <a:schemeClr val="tx1"/>
              </a:solidFill>
            </a:endParaRPr>
          </a:p>
        </p:txBody>
      </p:sp>
      <p:sp>
        <p:nvSpPr>
          <p:cNvPr id="24584" name="TextBox 8"/>
          <p:cNvSpPr txBox="1">
            <a:spLocks noChangeArrowheads="1"/>
          </p:cNvSpPr>
          <p:nvPr/>
        </p:nvSpPr>
        <p:spPr bwMode="auto">
          <a:xfrm>
            <a:off x="1360489" y="3738030"/>
            <a:ext cx="2151062" cy="461665"/>
          </a:xfrm>
          <a:prstGeom prst="rect">
            <a:avLst/>
          </a:prstGeom>
          <a:solidFill>
            <a:schemeClr val="bg1"/>
          </a:solidFill>
          <a:ln w="9525">
            <a:solidFill>
              <a:srgbClr val="FF0000"/>
            </a:solidFill>
            <a:miter lim="800000"/>
            <a:headEnd/>
            <a:tailEnd/>
          </a:ln>
        </p:spPr>
        <p:txBody>
          <a:bodyPr>
            <a:spAutoFit/>
          </a:bodyPr>
          <a:lstStyle/>
          <a:p>
            <a:r>
              <a:rPr lang="en-US" altLang="en-US" sz="1200" dirty="0">
                <a:solidFill>
                  <a:srgbClr val="FF0000"/>
                </a:solidFill>
              </a:rPr>
              <a:t>Don’t forget to sign and date your application</a:t>
            </a:r>
          </a:p>
        </p:txBody>
      </p:sp>
    </p:spTree>
    <p:custDataLst>
      <p:tags r:id="rId1"/>
    </p:custDataLst>
    <p:extLst>
      <p:ext uri="{BB962C8B-B14F-4D97-AF65-F5344CB8AC3E}">
        <p14:creationId xmlns:p14="http://schemas.microsoft.com/office/powerpoint/2010/main" val="7371291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AD0A6-ED85-4983-A95C-EE45D255165D}"/>
              </a:ext>
            </a:extLst>
          </p:cNvPr>
          <p:cNvPicPr>
            <a:picLocks noChangeAspect="1"/>
          </p:cNvPicPr>
          <p:nvPr/>
        </p:nvPicPr>
        <p:blipFill>
          <a:blip r:embed="rId3"/>
          <a:srcRect/>
          <a:stretch/>
        </p:blipFill>
        <p:spPr>
          <a:xfrm>
            <a:off x="168079" y="1187217"/>
            <a:ext cx="4298762" cy="5482478"/>
          </a:xfrm>
          <a:prstGeom prst="rect">
            <a:avLst/>
          </a:prstGeom>
          <a:noFill/>
          <a:ln w="9525">
            <a:solidFill>
              <a:schemeClr val="tx1"/>
            </a:solidFill>
            <a:miter lim="800000"/>
            <a:headEnd/>
            <a:tailEnd/>
          </a:ln>
        </p:spPr>
      </p:pic>
      <p:sp>
        <p:nvSpPr>
          <p:cNvPr id="263169" name="Rectangle 2"/>
          <p:cNvSpPr>
            <a:spLocks noChangeArrowheads="1"/>
          </p:cNvSpPr>
          <p:nvPr/>
        </p:nvSpPr>
        <p:spPr bwMode="auto">
          <a:xfrm>
            <a:off x="4693192" y="1143000"/>
            <a:ext cx="4627562" cy="12954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Express Benefit Report</a:t>
            </a:r>
          </a:p>
        </p:txBody>
      </p:sp>
      <p:sp>
        <p:nvSpPr>
          <p:cNvPr id="263170" name="Rectangle 6"/>
          <p:cNvSpPr>
            <a:spLocks noChangeArrowheads="1"/>
          </p:cNvSpPr>
          <p:nvPr/>
        </p:nvSpPr>
        <p:spPr bwMode="auto">
          <a:xfrm>
            <a:off x="4741340" y="2590800"/>
            <a:ext cx="4191000"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Member</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Section 1 only</a:t>
            </a:r>
          </a:p>
          <a:p>
            <a:pPr marL="457200" lvl="1" indent="0" defTabSz="396408">
              <a:buClr>
                <a:srgbClr val="0070C0"/>
              </a:buClr>
              <a:buSzPct val="1000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Employer</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Sections 2-4</a:t>
            </a:r>
          </a:p>
          <a:p>
            <a:pPr marL="628650" lvl="1" indent="-171450" defTabSz="396408">
              <a:buClr>
                <a:srgbClr val="0070C0"/>
              </a:buClr>
              <a:buSzPct val="100000"/>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Last date of paid employment</a:t>
            </a:r>
          </a:p>
          <a:p>
            <a:pPr marL="628650" lvl="1" indent="-171450" defTabSz="396408">
              <a:buClr>
                <a:srgbClr val="0070C0"/>
              </a:buClr>
              <a:buSzPts val="3200"/>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Unused sick leave</a:t>
            </a:r>
          </a:p>
          <a:p>
            <a:pPr marL="914400" lvl="1" indent="-457200" defTabSz="396408">
              <a:buClr>
                <a:srgbClr val="0070C0"/>
              </a:buClr>
              <a:buSzPct val="100000"/>
              <a:buFont typeface="Wingdings" pitchFamily="2" charset="2"/>
              <a:buChar char="ü"/>
              <a:defRPr/>
            </a:pPr>
            <a:endParaRPr lang="en-US" sz="2400" dirty="0">
              <a:latin typeface="Arial" panose="020B0604020202020204" pitchFamily="34" charset="0"/>
              <a:cs typeface="Arial" panose="020B0604020202020204" pitchFamily="34" charset="0"/>
            </a:endParaRPr>
          </a:p>
          <a:p>
            <a:pPr defTabSz="396408">
              <a:defRPr/>
            </a:pPr>
            <a:r>
              <a:rPr lang="en-US" sz="2400" dirty="0">
                <a:latin typeface="Arial" panose="020B0604020202020204" pitchFamily="34" charset="0"/>
                <a:cs typeface="Arial" panose="020B0604020202020204" pitchFamily="34" charset="0"/>
              </a:rPr>
              <a:t>   </a:t>
            </a:r>
          </a:p>
        </p:txBody>
      </p:sp>
      <p:sp>
        <p:nvSpPr>
          <p:cNvPr id="25605" name="TextBox 2"/>
          <p:cNvSpPr txBox="1">
            <a:spLocks noChangeArrowheads="1"/>
          </p:cNvSpPr>
          <p:nvPr/>
        </p:nvSpPr>
        <p:spPr bwMode="auto">
          <a:xfrm>
            <a:off x="1481667" y="3151718"/>
            <a:ext cx="1659466" cy="738664"/>
          </a:xfrm>
          <a:prstGeom prst="rect">
            <a:avLst/>
          </a:prstGeom>
          <a:solidFill>
            <a:schemeClr val="bg1"/>
          </a:solidFill>
          <a:ln w="19050">
            <a:solidFill>
              <a:srgbClr val="FF0000"/>
            </a:solidFill>
          </a:ln>
        </p:spPr>
        <p:txBody>
          <a:bodyPr wrap="square">
            <a:spAutoFit/>
          </a:bodyPr>
          <a:lstStyle/>
          <a:p>
            <a:r>
              <a:rPr lang="en-US" altLang="en-US" sz="1400" b="1" dirty="0">
                <a:solidFill>
                  <a:srgbClr val="FF0000"/>
                </a:solidFill>
              </a:rPr>
              <a:t>Member completes section 1 only</a:t>
            </a:r>
          </a:p>
        </p:txBody>
      </p:sp>
    </p:spTree>
    <p:extLst>
      <p:ext uri="{BB962C8B-B14F-4D97-AF65-F5344CB8AC3E}">
        <p14:creationId xmlns:p14="http://schemas.microsoft.com/office/powerpoint/2010/main" val="310358042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9E9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571BF-6F86-C741-B218-D0B928BAA534}"/>
              </a:ext>
            </a:extLst>
          </p:cNvPr>
          <p:cNvSpPr>
            <a:spLocks noGrp="1"/>
          </p:cNvSpPr>
          <p:nvPr>
            <p:ph type="title"/>
          </p:nvPr>
        </p:nvSpPr>
        <p:spPr>
          <a:xfrm>
            <a:off x="628649" y="365126"/>
            <a:ext cx="8515351" cy="1325563"/>
          </a:xfrm>
        </p:spPr>
        <p:txBody>
          <a:bodyPr/>
          <a:lstStyle/>
          <a:p>
            <a:r>
              <a:rPr lang="en-US" dirty="0">
                <a:solidFill>
                  <a:schemeClr val="bg1"/>
                </a:solidFill>
              </a:rPr>
              <a:t>Trust 			, </a:t>
            </a:r>
            <a:br>
              <a:rPr lang="en-US" dirty="0">
                <a:solidFill>
                  <a:schemeClr val="bg1"/>
                </a:solidFill>
              </a:rPr>
            </a:br>
            <a:r>
              <a:rPr lang="en-US" dirty="0">
                <a:solidFill>
                  <a:schemeClr val="bg1"/>
                </a:solidFill>
              </a:rPr>
              <a:t>not impersonators. </a:t>
            </a:r>
          </a:p>
        </p:txBody>
      </p:sp>
      <p:sp>
        <p:nvSpPr>
          <p:cNvPr id="3" name="Content Placeholder 2">
            <a:extLst>
              <a:ext uri="{FF2B5EF4-FFF2-40B4-BE49-F238E27FC236}">
                <a16:creationId xmlns:a16="http://schemas.microsoft.com/office/drawing/2014/main" id="{5C087151-367F-C344-94E2-7D5BEF78286B}"/>
              </a:ext>
            </a:extLst>
          </p:cNvPr>
          <p:cNvSpPr>
            <a:spLocks noGrp="1"/>
          </p:cNvSpPr>
          <p:nvPr>
            <p:ph idx="1"/>
          </p:nvPr>
        </p:nvSpPr>
        <p:spPr>
          <a:xfrm>
            <a:off x="628650" y="1825625"/>
            <a:ext cx="7377430" cy="4351338"/>
          </a:xfrm>
        </p:spPr>
        <p:txBody>
          <a:bodyPr/>
          <a:lstStyle/>
          <a:p>
            <a:pPr marL="0" indent="0">
              <a:buNone/>
            </a:pPr>
            <a:r>
              <a:rPr lang="en-US" sz="2400" dirty="0">
                <a:solidFill>
                  <a:schemeClr val="bg1"/>
                </a:solidFill>
              </a:rPr>
              <a:t>CalSTRS authorized representatives:</a:t>
            </a:r>
          </a:p>
          <a:p>
            <a:r>
              <a:rPr lang="en-US" sz="2400" dirty="0">
                <a:solidFill>
                  <a:schemeClr val="bg1"/>
                </a:solidFill>
              </a:rPr>
              <a:t>Have an email address ending in @CalSTRS.com.</a:t>
            </a:r>
          </a:p>
          <a:p>
            <a:r>
              <a:rPr lang="en-US" sz="2400" dirty="0">
                <a:solidFill>
                  <a:schemeClr val="bg1"/>
                </a:solidFill>
              </a:rPr>
              <a:t>Can provide a CalSTRS ID badge or </a:t>
            </a:r>
            <a:br>
              <a:rPr lang="en-US" sz="2400" dirty="0">
                <a:solidFill>
                  <a:schemeClr val="bg1"/>
                </a:solidFill>
              </a:rPr>
            </a:br>
            <a:r>
              <a:rPr lang="en-US" sz="2400" dirty="0">
                <a:solidFill>
                  <a:schemeClr val="bg1"/>
                </a:solidFill>
              </a:rPr>
              <a:t>business card.</a:t>
            </a:r>
          </a:p>
          <a:p>
            <a:r>
              <a:rPr lang="en-US" sz="2400" dirty="0">
                <a:solidFill>
                  <a:schemeClr val="bg1"/>
                </a:solidFill>
              </a:rPr>
              <a:t>Do not provide refreshments </a:t>
            </a:r>
            <a:br>
              <a:rPr lang="en-US" sz="2400" dirty="0">
                <a:solidFill>
                  <a:schemeClr val="bg1"/>
                </a:solidFill>
              </a:rPr>
            </a:br>
            <a:r>
              <a:rPr lang="en-US" sz="2400" dirty="0">
                <a:solidFill>
                  <a:schemeClr val="bg1"/>
                </a:solidFill>
              </a:rPr>
              <a:t>at offsite events.</a:t>
            </a:r>
          </a:p>
          <a:p>
            <a:pPr lvl="0"/>
            <a:r>
              <a:rPr lang="en-US" sz="2400" dirty="0">
                <a:solidFill>
                  <a:prstClr val="white"/>
                </a:solidFill>
              </a:rPr>
              <a:t>Will never meet at your home.</a:t>
            </a:r>
          </a:p>
          <a:p>
            <a:pPr lvl="0"/>
            <a:r>
              <a:rPr lang="en-US" sz="2400" dirty="0">
                <a:solidFill>
                  <a:prstClr val="white"/>
                </a:solidFill>
              </a:rPr>
              <a:t>Do not sell insurance products.</a:t>
            </a:r>
            <a:endParaRPr lang="en-US" dirty="0"/>
          </a:p>
        </p:txBody>
      </p:sp>
      <p:pic>
        <p:nvPicPr>
          <p:cNvPr id="7" name="Picture 6" descr="A picture containing toy, doll&#10;&#10;Description automatically generated">
            <a:extLst>
              <a:ext uri="{FF2B5EF4-FFF2-40B4-BE49-F238E27FC236}">
                <a16:creationId xmlns:a16="http://schemas.microsoft.com/office/drawing/2014/main" id="{B182522E-9325-4049-90E5-CCFC0CD74193}"/>
              </a:ext>
            </a:extLst>
          </p:cNvPr>
          <p:cNvPicPr>
            <a:picLocks noChangeAspect="1"/>
          </p:cNvPicPr>
          <p:nvPr/>
        </p:nvPicPr>
        <p:blipFill>
          <a:blip r:embed="rId3"/>
          <a:stretch>
            <a:fillRect/>
          </a:stretch>
        </p:blipFill>
        <p:spPr>
          <a:xfrm>
            <a:off x="5423807" y="3688532"/>
            <a:ext cx="3556907" cy="4366896"/>
          </a:xfrm>
          <a:prstGeom prst="rect">
            <a:avLst/>
          </a:prstGeom>
        </p:spPr>
      </p:pic>
      <p:pic>
        <p:nvPicPr>
          <p:cNvPr id="9" name="Picture 8" descr="A close up of a logo&#10;&#10;Description automatically generated">
            <a:extLst>
              <a:ext uri="{FF2B5EF4-FFF2-40B4-BE49-F238E27FC236}">
                <a16:creationId xmlns:a16="http://schemas.microsoft.com/office/drawing/2014/main" id="{EA24A6F1-139E-7348-9FEF-14B7C72846A1}"/>
              </a:ext>
            </a:extLst>
          </p:cNvPr>
          <p:cNvPicPr>
            <a:picLocks noChangeAspect="1"/>
          </p:cNvPicPr>
          <p:nvPr/>
        </p:nvPicPr>
        <p:blipFill>
          <a:blip r:embed="rId4"/>
          <a:stretch>
            <a:fillRect/>
          </a:stretch>
        </p:blipFill>
        <p:spPr>
          <a:xfrm>
            <a:off x="2131331" y="333811"/>
            <a:ext cx="2349500" cy="622300"/>
          </a:xfrm>
          <a:prstGeom prst="rect">
            <a:avLst/>
          </a:prstGeom>
        </p:spPr>
      </p:pic>
    </p:spTree>
    <p:extLst>
      <p:ext uri="{BB962C8B-B14F-4D97-AF65-F5344CB8AC3E}">
        <p14:creationId xmlns:p14="http://schemas.microsoft.com/office/powerpoint/2010/main" val="119093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ChangeArrowheads="1"/>
          </p:cNvSpPr>
          <p:nvPr/>
        </p:nvSpPr>
        <p:spPr bwMode="auto">
          <a:xfrm>
            <a:off x="4994280" y="1025525"/>
            <a:ext cx="4114800" cy="1143000"/>
          </a:xfrm>
          <a:prstGeom prst="rect">
            <a:avLst/>
          </a:prstGeom>
          <a:noFill/>
          <a:ln w="9525">
            <a:noFill/>
            <a:miter lim="800000"/>
            <a:headEnd/>
            <a:tailEnd/>
          </a:ln>
        </p:spPr>
        <p:txBody>
          <a:bodyPr anchor="ctr"/>
          <a:lstStyle/>
          <a:p>
            <a:pPr algn="ct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Direct Deposit Form</a:t>
            </a:r>
          </a:p>
        </p:txBody>
      </p:sp>
      <p:sp>
        <p:nvSpPr>
          <p:cNvPr id="265218" name="Rectangle 6"/>
          <p:cNvSpPr>
            <a:spLocks noChangeArrowheads="1"/>
          </p:cNvSpPr>
          <p:nvPr/>
        </p:nvSpPr>
        <p:spPr bwMode="auto">
          <a:xfrm>
            <a:off x="5046134" y="2353724"/>
            <a:ext cx="4038600" cy="35814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Fill out all sections and sign</a:t>
            </a:r>
          </a:p>
          <a:p>
            <a:pPr marL="171450" indent="-171450" defTabSz="396408">
              <a:buClr>
                <a:srgbClr val="0070C0"/>
              </a:buClr>
              <a:buSzPts val="3200"/>
              <a:buFont typeface="Arial" pitchFamily="34" charset="0"/>
              <a:buChar char="•"/>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Attach voided personal check</a:t>
            </a:r>
          </a:p>
          <a:p>
            <a:pPr marL="171450" indent="-171450" defTabSz="396408">
              <a:buClr>
                <a:srgbClr val="0070C0"/>
              </a:buClr>
              <a:buSzPts val="3200"/>
              <a:buFont typeface="Arial" pitchFamily="34" charset="0"/>
              <a:buChar char="•"/>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Submit with application</a:t>
            </a:r>
          </a:p>
        </p:txBody>
      </p:sp>
      <p:sp>
        <p:nvSpPr>
          <p:cNvPr id="26628" name="Right Arrow 3"/>
          <p:cNvSpPr>
            <a:spLocks noChangeArrowheads="1"/>
          </p:cNvSpPr>
          <p:nvPr/>
        </p:nvSpPr>
        <p:spPr bwMode="auto">
          <a:xfrm>
            <a:off x="108998" y="3183463"/>
            <a:ext cx="457200" cy="273051"/>
          </a:xfrm>
          <a:prstGeom prst="rightArrow">
            <a:avLst>
              <a:gd name="adj1" fmla="val 50000"/>
              <a:gd name="adj2" fmla="val 50232"/>
            </a:avLst>
          </a:prstGeom>
          <a:solidFill>
            <a:srgbClr val="FF0000"/>
          </a:solidFill>
          <a:ln w="9525" algn="ctr">
            <a:solidFill>
              <a:srgbClr val="FF0000"/>
            </a:solidFill>
            <a:round/>
            <a:headEnd/>
            <a:tailEnd/>
          </a:ln>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defTabSz="914400" eaLnBrk="1" hangingPunct="1">
              <a:lnSpc>
                <a:spcPct val="100000"/>
              </a:lnSpc>
              <a:spcBef>
                <a:spcPct val="0"/>
              </a:spcBef>
              <a:buFontTx/>
              <a:buNone/>
            </a:pPr>
            <a:endParaRPr lang="en-US" altLang="en-US" sz="1800" b="1">
              <a:solidFill>
                <a:schemeClr val="tx1"/>
              </a:solidFill>
            </a:endParaRPr>
          </a:p>
        </p:txBody>
      </p:sp>
      <p:sp>
        <p:nvSpPr>
          <p:cNvPr id="26629" name="Right Arrow 4"/>
          <p:cNvSpPr>
            <a:spLocks noChangeArrowheads="1"/>
          </p:cNvSpPr>
          <p:nvPr/>
        </p:nvSpPr>
        <p:spPr bwMode="auto">
          <a:xfrm>
            <a:off x="92064" y="4373032"/>
            <a:ext cx="457200" cy="275167"/>
          </a:xfrm>
          <a:prstGeom prst="rightArrow">
            <a:avLst>
              <a:gd name="adj1" fmla="val 50000"/>
              <a:gd name="adj2" fmla="val 49846"/>
            </a:avLst>
          </a:prstGeom>
          <a:solidFill>
            <a:srgbClr val="FF0000"/>
          </a:solidFill>
          <a:ln w="9525" algn="ctr">
            <a:solidFill>
              <a:srgbClr val="FF0000"/>
            </a:solidFill>
            <a:round/>
            <a:headEnd/>
            <a:tailEnd/>
          </a:ln>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defTabSz="914400" eaLnBrk="1" hangingPunct="1">
              <a:lnSpc>
                <a:spcPct val="100000"/>
              </a:lnSpc>
              <a:spcBef>
                <a:spcPct val="0"/>
              </a:spcBef>
              <a:buFontTx/>
              <a:buNone/>
            </a:pPr>
            <a:endParaRPr lang="en-US" altLang="en-US" sz="1800" b="1">
              <a:solidFill>
                <a:schemeClr val="tx1"/>
              </a:solidFill>
            </a:endParaRPr>
          </a:p>
        </p:txBody>
      </p:sp>
      <p:sp>
        <p:nvSpPr>
          <p:cNvPr id="26630" name="Right Arrow 5"/>
          <p:cNvSpPr>
            <a:spLocks noChangeArrowheads="1"/>
          </p:cNvSpPr>
          <p:nvPr/>
        </p:nvSpPr>
        <p:spPr bwMode="auto">
          <a:xfrm>
            <a:off x="74072" y="5050364"/>
            <a:ext cx="457200" cy="273051"/>
          </a:xfrm>
          <a:prstGeom prst="rightArrow">
            <a:avLst>
              <a:gd name="adj1" fmla="val 50000"/>
              <a:gd name="adj2" fmla="val 50232"/>
            </a:avLst>
          </a:prstGeom>
          <a:solidFill>
            <a:srgbClr val="FF0000"/>
          </a:solidFill>
          <a:ln w="9525" algn="ctr">
            <a:solidFill>
              <a:srgbClr val="FF0000"/>
            </a:solidFill>
            <a:round/>
            <a:headEnd/>
            <a:tailEnd/>
          </a:ln>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defTabSz="914400" eaLnBrk="1" hangingPunct="1">
              <a:lnSpc>
                <a:spcPct val="100000"/>
              </a:lnSpc>
              <a:spcBef>
                <a:spcPct val="0"/>
              </a:spcBef>
              <a:buFontTx/>
              <a:buNone/>
            </a:pPr>
            <a:endParaRPr lang="en-US" altLang="en-US" sz="1800" b="1">
              <a:solidFill>
                <a:schemeClr val="tx1"/>
              </a:solidFill>
            </a:endParaRPr>
          </a:p>
        </p:txBody>
      </p:sp>
      <p:pic>
        <p:nvPicPr>
          <p:cNvPr id="26631" name="Picture 2"/>
          <p:cNvPicPr>
            <a:picLocks noChangeAspect="1" noChangeArrowheads="1"/>
          </p:cNvPicPr>
          <p:nvPr/>
        </p:nvPicPr>
        <p:blipFill>
          <a:blip r:embed="rId3"/>
          <a:srcRect/>
          <a:stretch/>
        </p:blipFill>
        <p:spPr bwMode="auto">
          <a:xfrm>
            <a:off x="687160" y="1380067"/>
            <a:ext cx="4205085" cy="5294172"/>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05529763"/>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902663-39CA-44B0-9F6B-DEE9BE7E8388}"/>
              </a:ext>
            </a:extLst>
          </p:cNvPr>
          <p:cNvPicPr>
            <a:picLocks noChangeAspect="1"/>
          </p:cNvPicPr>
          <p:nvPr/>
        </p:nvPicPr>
        <p:blipFill>
          <a:blip r:embed="rId3"/>
          <a:srcRect/>
          <a:stretch/>
        </p:blipFill>
        <p:spPr>
          <a:xfrm>
            <a:off x="349086" y="1339885"/>
            <a:ext cx="4188246" cy="5413291"/>
          </a:xfrm>
          <a:prstGeom prst="rect">
            <a:avLst/>
          </a:prstGeom>
          <a:noFill/>
          <a:ln w="9525">
            <a:solidFill>
              <a:schemeClr val="tx1"/>
            </a:solidFill>
            <a:miter lim="800000"/>
            <a:headEnd/>
            <a:tailEnd/>
          </a:ln>
        </p:spPr>
      </p:pic>
      <p:sp>
        <p:nvSpPr>
          <p:cNvPr id="267266" name="Rectangle 2"/>
          <p:cNvSpPr>
            <a:spLocks noChangeArrowheads="1"/>
          </p:cNvSpPr>
          <p:nvPr/>
        </p:nvSpPr>
        <p:spPr bwMode="auto">
          <a:xfrm>
            <a:off x="4629150" y="841375"/>
            <a:ext cx="4191000" cy="18288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Recipient Designation Form*</a:t>
            </a:r>
          </a:p>
        </p:txBody>
      </p:sp>
      <p:sp>
        <p:nvSpPr>
          <p:cNvPr id="27651" name="Rectangle 6"/>
          <p:cNvSpPr>
            <a:spLocks noChangeArrowheads="1"/>
          </p:cNvSpPr>
          <p:nvPr/>
        </p:nvSpPr>
        <p:spPr bwMode="auto">
          <a:xfrm>
            <a:off x="4682068" y="2806700"/>
            <a:ext cx="4572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914400" indent="-457200"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Clr>
                <a:srgbClr val="0070C0"/>
              </a:buClr>
            </a:pPr>
            <a:r>
              <a:rPr lang="en-US" altLang="en-US" sz="2400" dirty="0">
                <a:solidFill>
                  <a:schemeClr val="tx1"/>
                </a:solidFill>
              </a:rPr>
              <a:t> One-time Death Benefit</a:t>
            </a:r>
          </a:p>
          <a:p>
            <a:pPr eaLnBrk="1" hangingPunct="1">
              <a:lnSpc>
                <a:spcPct val="100000"/>
              </a:lnSpc>
              <a:spcBef>
                <a:spcPct val="0"/>
              </a:spcBef>
              <a:buClr>
                <a:srgbClr val="0070C0"/>
              </a:buClr>
            </a:pPr>
            <a:r>
              <a:rPr lang="en-US" altLang="en-US" sz="2400" dirty="0">
                <a:solidFill>
                  <a:schemeClr val="tx1"/>
                </a:solidFill>
              </a:rPr>
              <a:t> While Active</a:t>
            </a:r>
          </a:p>
          <a:p>
            <a:pPr lvl="1" eaLnBrk="1" hangingPunct="1">
              <a:lnSpc>
                <a:spcPct val="100000"/>
              </a:lnSpc>
              <a:spcBef>
                <a:spcPct val="0"/>
              </a:spcBef>
              <a:buClr>
                <a:srgbClr val="0070C0"/>
              </a:buClr>
              <a:buFont typeface="Arial" charset="0"/>
              <a:buChar char="‒"/>
            </a:pPr>
            <a:r>
              <a:rPr lang="en-US" altLang="en-US" sz="2400" dirty="0">
                <a:solidFill>
                  <a:schemeClr val="tx1"/>
                </a:solidFill>
              </a:rPr>
              <a:t>Coverage A - $7,093</a:t>
            </a:r>
          </a:p>
          <a:p>
            <a:pPr lvl="1" eaLnBrk="1" hangingPunct="1">
              <a:lnSpc>
                <a:spcPct val="100000"/>
              </a:lnSpc>
              <a:spcBef>
                <a:spcPct val="0"/>
              </a:spcBef>
              <a:buClr>
                <a:srgbClr val="0070C0"/>
              </a:buClr>
              <a:buFont typeface="Arial" charset="0"/>
              <a:buChar char="‒"/>
            </a:pPr>
            <a:r>
              <a:rPr lang="en-US" altLang="en-US" sz="2400" dirty="0">
                <a:solidFill>
                  <a:schemeClr val="tx1"/>
                </a:solidFill>
              </a:rPr>
              <a:t>Coverage B - $28,372</a:t>
            </a:r>
          </a:p>
          <a:p>
            <a:pPr eaLnBrk="1" hangingPunct="1">
              <a:lnSpc>
                <a:spcPct val="100000"/>
              </a:lnSpc>
              <a:spcBef>
                <a:spcPct val="0"/>
              </a:spcBef>
              <a:buClr>
                <a:srgbClr val="0070C0"/>
              </a:buClr>
            </a:pPr>
            <a:r>
              <a:rPr lang="en-US" altLang="en-US" sz="2400" dirty="0">
                <a:solidFill>
                  <a:schemeClr val="tx1"/>
                </a:solidFill>
              </a:rPr>
              <a:t> When Retired </a:t>
            </a:r>
          </a:p>
          <a:p>
            <a:pPr lvl="1" eaLnBrk="1" hangingPunct="1">
              <a:lnSpc>
                <a:spcPct val="100000"/>
              </a:lnSpc>
              <a:spcBef>
                <a:spcPct val="0"/>
              </a:spcBef>
              <a:buClr>
                <a:srgbClr val="0070C0"/>
              </a:buClr>
              <a:buFont typeface="Arial" charset="0"/>
              <a:buChar char="‒"/>
            </a:pPr>
            <a:r>
              <a:rPr lang="en-US" altLang="en-US" sz="2400" dirty="0">
                <a:solidFill>
                  <a:schemeClr val="tx1"/>
                </a:solidFill>
              </a:rPr>
              <a:t> Both - $ 7,093</a:t>
            </a:r>
          </a:p>
        </p:txBody>
      </p:sp>
      <p:sp>
        <p:nvSpPr>
          <p:cNvPr id="267268" name="Text Box 5"/>
          <p:cNvSpPr txBox="1">
            <a:spLocks noChangeArrowheads="1"/>
          </p:cNvSpPr>
          <p:nvPr/>
        </p:nvSpPr>
        <p:spPr bwMode="auto">
          <a:xfrm>
            <a:off x="5211236" y="5206963"/>
            <a:ext cx="3057247" cy="430887"/>
          </a:xfrm>
          <a:prstGeom prst="rect">
            <a:avLst/>
          </a:prstGeom>
          <a:noFill/>
          <a:ln w="9525">
            <a:noFill/>
            <a:miter lim="800000"/>
            <a:headEnd/>
            <a:tailEnd/>
          </a:ln>
        </p:spPr>
        <p:txBody>
          <a:bodyPr wrap="none">
            <a:spAutoFit/>
          </a:bodyPr>
          <a:lstStyle/>
          <a:p>
            <a:pPr defTabSz="396408">
              <a:defRPr/>
            </a:pPr>
            <a:r>
              <a:rPr lang="en-US" sz="2200" dirty="0">
                <a:solidFill>
                  <a:schemeClr val="accent1">
                    <a:lumMod val="75000"/>
                  </a:schemeClr>
                </a:solidFill>
                <a:latin typeface="Arial" panose="020B0604020202020204" pitchFamily="34" charset="0"/>
                <a:cs typeface="Arial" panose="020B0604020202020204" pitchFamily="34" charset="0"/>
              </a:rPr>
              <a:t>* Update every 5 years</a:t>
            </a:r>
          </a:p>
        </p:txBody>
      </p:sp>
    </p:spTree>
    <p:extLst>
      <p:ext uri="{BB962C8B-B14F-4D97-AF65-F5344CB8AC3E}">
        <p14:creationId xmlns:p14="http://schemas.microsoft.com/office/powerpoint/2010/main" val="75834278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44622EF-7F14-4D6C-9E25-EBE89B5C1B3C}"/>
              </a:ext>
            </a:extLst>
          </p:cNvPr>
          <p:cNvPicPr>
            <a:picLocks noChangeAspect="1"/>
          </p:cNvPicPr>
          <p:nvPr/>
        </p:nvPicPr>
        <p:blipFill>
          <a:blip r:embed="rId3"/>
          <a:srcRect/>
          <a:stretch/>
        </p:blipFill>
        <p:spPr>
          <a:xfrm>
            <a:off x="300530" y="1376361"/>
            <a:ext cx="3959879" cy="5124549"/>
          </a:xfrm>
          <a:prstGeom prst="rect">
            <a:avLst/>
          </a:prstGeom>
          <a:noFill/>
          <a:ln w="9525">
            <a:solidFill>
              <a:schemeClr val="tx1"/>
            </a:solidFill>
            <a:miter lim="800000"/>
            <a:headEnd/>
            <a:tailEnd/>
          </a:ln>
        </p:spPr>
      </p:pic>
      <p:sp>
        <p:nvSpPr>
          <p:cNvPr id="269313" name="Rectangle 2"/>
          <p:cNvSpPr>
            <a:spLocks noChangeArrowheads="1"/>
          </p:cNvSpPr>
          <p:nvPr/>
        </p:nvSpPr>
        <p:spPr bwMode="auto">
          <a:xfrm>
            <a:off x="4656138" y="971550"/>
            <a:ext cx="3657600" cy="12954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What’s Next ?</a:t>
            </a:r>
          </a:p>
        </p:txBody>
      </p:sp>
      <p:sp>
        <p:nvSpPr>
          <p:cNvPr id="269314" name="Rectangle 6"/>
          <p:cNvSpPr>
            <a:spLocks noChangeArrowheads="1"/>
          </p:cNvSpPr>
          <p:nvPr/>
        </p:nvSpPr>
        <p:spPr bwMode="auto">
          <a:xfrm>
            <a:off x="4770438" y="2266950"/>
            <a:ext cx="4487862" cy="4267200"/>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Acknowledgement</a:t>
            </a:r>
          </a:p>
          <a:p>
            <a:pPr marL="171450" indent="-171450" defTabSz="396408">
              <a:buClr>
                <a:srgbClr val="0070C0"/>
              </a:buClr>
              <a:buSzPts val="3200"/>
              <a:buFont typeface="Arial" pitchFamily="34" charset="0"/>
              <a:buChar char="•"/>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Benefit letter</a:t>
            </a:r>
          </a:p>
          <a:p>
            <a:pPr marL="171450" indent="-171450" defTabSz="396408">
              <a:buClr>
                <a:srgbClr val="0070C0"/>
              </a:buClr>
              <a:buSzPts val="3200"/>
              <a:buFont typeface="Arial" pitchFamily="34" charset="0"/>
              <a:buChar char="•"/>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Initial payment within 45 days:</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retirement date</a:t>
            </a:r>
          </a:p>
          <a:p>
            <a:pPr marL="914400" lvl="1" indent="-457200" defTabSz="396408">
              <a:buClr>
                <a:srgbClr val="0070C0"/>
              </a:buClr>
              <a:buSzPct val="100000"/>
              <a:buFont typeface="Arial" panose="020B0604020202020204" pitchFamily="34" charset="0"/>
              <a:buChar char="‒"/>
              <a:defRPr/>
            </a:pPr>
            <a:r>
              <a:rPr lang="en-US" sz="2400" dirty="0">
                <a:latin typeface="Arial" panose="020B0604020202020204" pitchFamily="34" charset="0"/>
                <a:cs typeface="Arial" panose="020B0604020202020204" pitchFamily="34" charset="0"/>
              </a:rPr>
              <a:t>receipt of application</a:t>
            </a:r>
          </a:p>
          <a:p>
            <a:pPr marL="396408" lvl="1" indent="-139278" defTabSz="396408">
              <a:buClr>
                <a:srgbClr val="0070C0"/>
              </a:buClr>
              <a:buSzPct val="1000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Adjustment letters</a:t>
            </a:r>
          </a:p>
        </p:txBody>
      </p:sp>
    </p:spTree>
    <p:extLst>
      <p:ext uri="{BB962C8B-B14F-4D97-AF65-F5344CB8AC3E}">
        <p14:creationId xmlns:p14="http://schemas.microsoft.com/office/powerpoint/2010/main" val="401002734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775" y="1240367"/>
            <a:ext cx="9144000" cy="584775"/>
          </a:xfrm>
          <a:prstGeom prst="rect">
            <a:avLst/>
          </a:prstGeom>
        </p:spPr>
        <p:txBody>
          <a:bodyPr>
            <a:spAutoFit/>
          </a:bodyPr>
          <a:lstStyle/>
          <a:p>
            <a:pPr algn="ctr" defTabSz="914400">
              <a:defRPr/>
            </a:pPr>
            <a:r>
              <a:rPr lang="en-US" sz="3200" b="1" dirty="0">
                <a:solidFill>
                  <a:schemeClr val="accent1">
                    <a:lumMod val="75000"/>
                  </a:schemeClr>
                </a:solidFill>
                <a:latin typeface="Arial" panose="020B0604020202020204" pitchFamily="34" charset="0"/>
                <a:ea typeface="+mn-ea"/>
                <a:cs typeface="Arial" panose="020B0604020202020204" pitchFamily="34" charset="0"/>
              </a:rPr>
              <a:t>Post Retirement Benefits</a:t>
            </a:r>
          </a:p>
        </p:txBody>
      </p:sp>
      <p:pic>
        <p:nvPicPr>
          <p:cNvPr id="297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1991784"/>
            <a:ext cx="6381750" cy="93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98513" y="2738438"/>
            <a:ext cx="7126287" cy="1200329"/>
          </a:xfrm>
          <a:prstGeom prst="rect">
            <a:avLst/>
          </a:prstGeom>
        </p:spPr>
        <p:txBody>
          <a:bodyPr>
            <a:spAutoFit/>
          </a:bodyPr>
          <a:lstStyle/>
          <a:p>
            <a:pPr marL="285750" indent="-285750">
              <a:buClr>
                <a:schemeClr val="tx2">
                  <a:lumMod val="60000"/>
                  <a:lumOff val="40000"/>
                </a:schemeClr>
              </a:buClr>
              <a:buSzPct val="150000"/>
              <a:buFont typeface="Arial" panose="020B0604020202020204" pitchFamily="34" charset="0"/>
              <a:buChar char="•"/>
              <a:defRPr/>
            </a:pPr>
            <a:r>
              <a:rPr lang="en-US" sz="2400" dirty="0"/>
              <a:t>Annual Benefit Adjustment</a:t>
            </a:r>
          </a:p>
          <a:p>
            <a:pPr marL="285750" indent="-285750">
              <a:buClr>
                <a:schemeClr val="tx2">
                  <a:lumMod val="60000"/>
                  <a:lumOff val="40000"/>
                </a:schemeClr>
              </a:buClr>
              <a:buSzPct val="150000"/>
              <a:buFont typeface="Arial" panose="020B0604020202020204" pitchFamily="34" charset="0"/>
              <a:buChar char="•"/>
              <a:defRPr/>
            </a:pPr>
            <a:endParaRPr lang="en-US" sz="2400" dirty="0"/>
          </a:p>
          <a:p>
            <a:pPr marL="285750" indent="-285750">
              <a:buClr>
                <a:schemeClr val="tx2">
                  <a:lumMod val="60000"/>
                  <a:lumOff val="40000"/>
                </a:schemeClr>
              </a:buClr>
              <a:buSzPct val="150000"/>
              <a:buFont typeface="Arial" panose="020B0604020202020204" pitchFamily="34" charset="0"/>
              <a:buChar char="•"/>
              <a:defRPr/>
            </a:pPr>
            <a:r>
              <a:rPr lang="en-US" sz="2400" dirty="0"/>
              <a:t>Purchasing Power Protection</a:t>
            </a:r>
          </a:p>
        </p:txBody>
      </p:sp>
    </p:spTree>
    <p:extLst>
      <p:ext uri="{BB962C8B-B14F-4D97-AF65-F5344CB8AC3E}">
        <p14:creationId xmlns:p14="http://schemas.microsoft.com/office/powerpoint/2010/main" val="1069391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4"/>
          <p:cNvSpPr txBox="1">
            <a:spLocks noChangeArrowheads="1"/>
          </p:cNvSpPr>
          <p:nvPr/>
        </p:nvSpPr>
        <p:spPr bwMode="auto">
          <a:xfrm>
            <a:off x="0" y="1330378"/>
            <a:ext cx="9144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396408" eaLnBrk="0" hangingPunct="0">
              <a:spcBef>
                <a:spcPct val="50000"/>
              </a:spcBef>
              <a:defRPr/>
            </a:pPr>
            <a:r>
              <a:rPr lang="en-US" sz="3200" b="1" dirty="0">
                <a:solidFill>
                  <a:schemeClr val="accent1">
                    <a:lumMod val="75000"/>
                  </a:schemeClr>
                </a:solidFill>
                <a:latin typeface="Arial" panose="020B0604020202020204" pitchFamily="34" charset="0"/>
                <a:cs typeface="Arial" panose="020B0604020202020204" pitchFamily="34" charset="0"/>
              </a:rPr>
              <a:t>Earnings Limitations After Retirement</a:t>
            </a:r>
          </a:p>
        </p:txBody>
      </p:sp>
      <p:sp>
        <p:nvSpPr>
          <p:cNvPr id="30723" name="Rectangle 25"/>
          <p:cNvSpPr>
            <a:spLocks noChangeArrowheads="1"/>
          </p:cNvSpPr>
          <p:nvPr/>
        </p:nvSpPr>
        <p:spPr bwMode="auto">
          <a:xfrm>
            <a:off x="1609726" y="2066978"/>
            <a:ext cx="6079992" cy="101600"/>
          </a:xfrm>
          <a:prstGeom prst="rect">
            <a:avLst/>
          </a:prstGeom>
          <a:gradFill rotWithShape="1">
            <a:gsLst>
              <a:gs pos="0">
                <a:srgbClr val="E6E6E6"/>
              </a:gs>
              <a:gs pos="14999">
                <a:srgbClr val="7D8496"/>
              </a:gs>
              <a:gs pos="53000">
                <a:srgbClr val="E6E6E6"/>
              </a:gs>
              <a:gs pos="67999">
                <a:srgbClr val="7D8496"/>
              </a:gs>
              <a:gs pos="92999">
                <a:srgbClr val="E6E6E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sp>
        <p:nvSpPr>
          <p:cNvPr id="25" name="Text Box 18"/>
          <p:cNvSpPr txBox="1">
            <a:spLocks noChangeArrowheads="1"/>
          </p:cNvSpPr>
          <p:nvPr/>
        </p:nvSpPr>
        <p:spPr bwMode="auto">
          <a:xfrm>
            <a:off x="717549" y="2519025"/>
            <a:ext cx="821401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defTabSz="914400">
              <a:spcBef>
                <a:spcPct val="50000"/>
              </a:spcBef>
              <a:buClr>
                <a:schemeClr val="tx2">
                  <a:lumMod val="60000"/>
                  <a:lumOff val="40000"/>
                </a:schemeClr>
              </a:buClr>
              <a:buSzPct val="150000"/>
              <a:buFont typeface="Arial" panose="020B0604020202020204" pitchFamily="34" charset="0"/>
              <a:buChar char="•"/>
              <a:defRPr/>
            </a:pPr>
            <a:r>
              <a:rPr lang="en-US" sz="2400" dirty="0">
                <a:solidFill>
                  <a:srgbClr val="000000"/>
                </a:solidFill>
                <a:latin typeface="Arial" panose="020B0604020202020204" pitchFamily="34" charset="0"/>
                <a:ea typeface="+mn-ea"/>
                <a:cs typeface="Arial" panose="020B0604020202020204" pitchFamily="34" charset="0"/>
              </a:rPr>
              <a:t>$0 earnings limit for first six months after retirement</a:t>
            </a:r>
          </a:p>
          <a:p>
            <a:pPr marL="457200" indent="-457200" defTabSz="914400">
              <a:spcBef>
                <a:spcPct val="50000"/>
              </a:spcBef>
              <a:buClr>
                <a:schemeClr val="tx2">
                  <a:lumMod val="60000"/>
                  <a:lumOff val="40000"/>
                </a:schemeClr>
              </a:buClr>
              <a:buSzPct val="150000"/>
              <a:buFont typeface="Arial" panose="020B0604020202020204" pitchFamily="34" charset="0"/>
              <a:buChar char="•"/>
              <a:defRPr/>
            </a:pPr>
            <a:r>
              <a:rPr lang="en-US" sz="2400" dirty="0">
                <a:solidFill>
                  <a:srgbClr val="000000"/>
                </a:solidFill>
                <a:latin typeface="Arial" panose="020B0604020202020204" pitchFamily="34" charset="0"/>
                <a:ea typeface="+mn-ea"/>
                <a:cs typeface="Arial" panose="020B0604020202020204" pitchFamily="34" charset="0"/>
              </a:rPr>
              <a:t>2024/2025 earnings limit is $74,733</a:t>
            </a:r>
          </a:p>
          <a:p>
            <a:pPr marL="457200" indent="-457200" defTabSz="914400">
              <a:spcBef>
                <a:spcPct val="50000"/>
              </a:spcBef>
              <a:buClr>
                <a:schemeClr val="tx2">
                  <a:lumMod val="60000"/>
                  <a:lumOff val="40000"/>
                </a:schemeClr>
              </a:buClr>
              <a:buSzPct val="150000"/>
              <a:buFont typeface="Arial" panose="020B0604020202020204" pitchFamily="34" charset="0"/>
              <a:buChar char="•"/>
              <a:defRPr/>
            </a:pPr>
            <a:r>
              <a:rPr lang="en-US" sz="2400" dirty="0">
                <a:solidFill>
                  <a:srgbClr val="000000"/>
                </a:solidFill>
                <a:latin typeface="Arial" panose="020B0604020202020204" pitchFamily="34" charset="0"/>
                <a:ea typeface="+mn-ea"/>
                <a:cs typeface="Arial" panose="020B0604020202020204" pitchFamily="34" charset="0"/>
              </a:rPr>
              <a:t>Earnings limit is set each July 1</a:t>
            </a:r>
            <a:r>
              <a:rPr lang="en-US" sz="2400" baseline="30000" dirty="0">
                <a:solidFill>
                  <a:srgbClr val="000000"/>
                </a:solidFill>
                <a:latin typeface="Arial" panose="020B0604020202020204" pitchFamily="34" charset="0"/>
                <a:ea typeface="+mn-ea"/>
                <a:cs typeface="Arial" panose="020B0604020202020204" pitchFamily="34" charset="0"/>
              </a:rPr>
              <a:t>st</a:t>
            </a:r>
            <a:endParaRPr lang="en-US" sz="2400" dirty="0">
              <a:solidFill>
                <a:srgbClr val="000000"/>
              </a:solidFill>
              <a:latin typeface="Arial" panose="020B0604020202020204" pitchFamily="34" charset="0"/>
              <a:ea typeface="+mn-ea"/>
              <a:cs typeface="Arial" panose="020B0604020202020204" pitchFamily="34" charset="0"/>
            </a:endParaRPr>
          </a:p>
          <a:p>
            <a:pPr marL="457200" indent="-457200" defTabSz="914400">
              <a:spcBef>
                <a:spcPct val="50000"/>
              </a:spcBef>
              <a:buClr>
                <a:schemeClr val="tx2">
                  <a:lumMod val="60000"/>
                  <a:lumOff val="40000"/>
                </a:schemeClr>
              </a:buClr>
              <a:buSzPct val="150000"/>
              <a:buFont typeface="Arial" panose="020B0604020202020204" pitchFamily="34" charset="0"/>
              <a:buChar char="•"/>
              <a:defRPr/>
            </a:pPr>
            <a:r>
              <a:rPr lang="en-US" sz="2400" dirty="0">
                <a:solidFill>
                  <a:srgbClr val="000000"/>
                </a:solidFill>
                <a:latin typeface="Arial" panose="020B0604020202020204" pitchFamily="34" charset="0"/>
                <a:ea typeface="+mn-ea"/>
                <a:cs typeface="Arial" panose="020B0604020202020204" pitchFamily="34" charset="0"/>
              </a:rPr>
              <a:t>No limit for work outside of California Public Schools</a:t>
            </a:r>
          </a:p>
          <a:p>
            <a:pPr marL="457200" indent="-457200" defTabSz="914400">
              <a:spcBef>
                <a:spcPct val="50000"/>
              </a:spcBef>
              <a:buClr>
                <a:schemeClr val="tx2">
                  <a:lumMod val="60000"/>
                  <a:lumOff val="40000"/>
                </a:schemeClr>
              </a:buClr>
              <a:buSzPct val="150000"/>
              <a:buFont typeface="Arial" panose="020B0604020202020204" pitchFamily="34" charset="0"/>
              <a:buChar char="•"/>
              <a:defRPr/>
            </a:pPr>
            <a:r>
              <a:rPr lang="en-US" sz="2400" dirty="0">
                <a:solidFill>
                  <a:srgbClr val="000000"/>
                </a:solidFill>
                <a:latin typeface="Arial" panose="020B0604020202020204" pitchFamily="34" charset="0"/>
                <a:ea typeface="+mn-ea"/>
                <a:cs typeface="Arial" panose="020B0604020202020204" pitchFamily="34" charset="0"/>
              </a:rPr>
              <a:t>Cannot contribute to Cash Balance</a:t>
            </a:r>
          </a:p>
        </p:txBody>
      </p:sp>
    </p:spTree>
    <p:extLst>
      <p:ext uri="{BB962C8B-B14F-4D97-AF65-F5344CB8AC3E}">
        <p14:creationId xmlns:p14="http://schemas.microsoft.com/office/powerpoint/2010/main" val="20448343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76200" y="1371600"/>
            <a:ext cx="9067800" cy="762000"/>
          </a:xfrm>
        </p:spPr>
        <p:txBody>
          <a:bodyPr>
            <a:normAutofit/>
          </a:bodyPr>
          <a:lstStyle/>
          <a:p>
            <a:pPr algn="ctr" defTabSz="257129" eaLnBrk="1" hangingPunct="1">
              <a:defRPr/>
            </a:pPr>
            <a:r>
              <a:rPr lang="en-US" sz="3200" b="1" dirty="0">
                <a:solidFill>
                  <a:schemeClr val="accent1">
                    <a:lumMod val="75000"/>
                  </a:schemeClr>
                </a:solidFill>
                <a:latin typeface="Arial" panose="020B0604020202020204" pitchFamily="34" charset="0"/>
                <a:cs typeface="Arial" panose="020B0604020202020204" pitchFamily="34" charset="0"/>
              </a:rPr>
              <a:t>Your CalSTRS Resources</a:t>
            </a:r>
          </a:p>
        </p:txBody>
      </p:sp>
      <p:sp>
        <p:nvSpPr>
          <p:cNvPr id="31747" name="Rectangle 25"/>
          <p:cNvSpPr>
            <a:spLocks noChangeArrowheads="1"/>
          </p:cNvSpPr>
          <p:nvPr/>
        </p:nvSpPr>
        <p:spPr bwMode="auto">
          <a:xfrm>
            <a:off x="914400" y="2042584"/>
            <a:ext cx="6705600" cy="76200"/>
          </a:xfrm>
          <a:prstGeom prst="rect">
            <a:avLst/>
          </a:prstGeom>
          <a:gradFill rotWithShape="1">
            <a:gsLst>
              <a:gs pos="0">
                <a:srgbClr val="E6E6E6"/>
              </a:gs>
              <a:gs pos="14999">
                <a:srgbClr val="7D8496"/>
              </a:gs>
              <a:gs pos="53000">
                <a:srgbClr val="E6E6E6"/>
              </a:gs>
              <a:gs pos="67999">
                <a:srgbClr val="7D8496"/>
              </a:gs>
              <a:gs pos="92999">
                <a:srgbClr val="E6E6E6"/>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p>
        </p:txBody>
      </p:sp>
      <p:pic>
        <p:nvPicPr>
          <p:cNvPr id="5" name="Picture 5"/>
          <p:cNvPicPr>
            <a:picLocks noChangeAspect="1" noChangeArrowheads="1"/>
          </p:cNvPicPr>
          <p:nvPr/>
        </p:nvPicPr>
        <p:blipFill>
          <a:blip r:embed="rId3"/>
          <a:srcRect/>
          <a:stretch/>
        </p:blipFill>
        <p:spPr bwMode="auto">
          <a:xfrm>
            <a:off x="256400" y="2653713"/>
            <a:ext cx="8593501" cy="359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32140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4"/>
          <p:cNvSpPr txBox="1">
            <a:spLocks noChangeArrowheads="1"/>
          </p:cNvSpPr>
          <p:nvPr/>
        </p:nvSpPr>
        <p:spPr bwMode="auto">
          <a:xfrm>
            <a:off x="5738268" y="1735668"/>
            <a:ext cx="2630721" cy="58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7" tIns="45687" rIns="91377" bIns="45687">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algn="ctr" eaLnBrk="0" fontAlgn="base" hangingPunct="0">
              <a:spcBef>
                <a:spcPct val="0"/>
              </a:spcBef>
              <a:spcAft>
                <a:spcPct val="0"/>
              </a:spcAft>
              <a:defRPr b="1">
                <a:solidFill>
                  <a:schemeClr val="tx1"/>
                </a:solidFill>
                <a:latin typeface="Arial" charset="0"/>
              </a:defRPr>
            </a:lvl6pPr>
            <a:lvl7pPr marL="2971800" indent="-228600" algn="ctr" eaLnBrk="0" fontAlgn="base" hangingPunct="0">
              <a:spcBef>
                <a:spcPct val="0"/>
              </a:spcBef>
              <a:spcAft>
                <a:spcPct val="0"/>
              </a:spcAft>
              <a:defRPr b="1">
                <a:solidFill>
                  <a:schemeClr val="tx1"/>
                </a:solidFill>
                <a:latin typeface="Arial" charset="0"/>
              </a:defRPr>
            </a:lvl7pPr>
            <a:lvl8pPr marL="3429000" indent="-228600" algn="ctr" eaLnBrk="0" fontAlgn="base" hangingPunct="0">
              <a:spcBef>
                <a:spcPct val="0"/>
              </a:spcBef>
              <a:spcAft>
                <a:spcPct val="0"/>
              </a:spcAft>
              <a:defRPr b="1">
                <a:solidFill>
                  <a:schemeClr val="tx1"/>
                </a:solidFill>
                <a:latin typeface="Arial" charset="0"/>
              </a:defRPr>
            </a:lvl8pPr>
            <a:lvl9pPr marL="3886200" indent="-228600" algn="ctr" eaLnBrk="0" fontAlgn="base" hangingPunct="0">
              <a:spcBef>
                <a:spcPct val="0"/>
              </a:spcBef>
              <a:spcAft>
                <a:spcPct val="0"/>
              </a:spcAft>
              <a:defRPr b="1">
                <a:solidFill>
                  <a:schemeClr val="tx1"/>
                </a:solidFill>
                <a:latin typeface="Arial" charset="0"/>
              </a:defRPr>
            </a:lvl9pPr>
          </a:lstStyle>
          <a:p>
            <a:pPr defTabSz="396408" eaLnBrk="1" hangingPunct="1">
              <a:defRPr/>
            </a:pPr>
            <a:r>
              <a:rPr lang="en-US" sz="3200" i="1" dirty="0">
                <a:latin typeface="Tahoma" pitchFamily="34" charset="0"/>
              </a:rPr>
              <a:t> </a:t>
            </a:r>
            <a:r>
              <a:rPr lang="en-US" sz="3200" i="1" dirty="0" err="1">
                <a:solidFill>
                  <a:schemeClr val="accent1">
                    <a:lumMod val="75000"/>
                  </a:schemeClr>
                </a:solidFill>
                <a:latin typeface="Arial" panose="020B0604020202020204" pitchFamily="34" charset="0"/>
                <a:cs typeface="Arial" panose="020B0604020202020204" pitchFamily="34" charset="0"/>
              </a:rPr>
              <a:t>my</a:t>
            </a:r>
            <a:r>
              <a:rPr lang="en-US" sz="3200" dirty="0" err="1">
                <a:solidFill>
                  <a:schemeClr val="accent1">
                    <a:lumMod val="75000"/>
                  </a:schemeClr>
                </a:solidFill>
                <a:latin typeface="Arial" panose="020B0604020202020204" pitchFamily="34" charset="0"/>
                <a:cs typeface="Arial" panose="020B0604020202020204" pitchFamily="34" charset="0"/>
              </a:rPr>
              <a:t>CalSTRS</a:t>
            </a:r>
            <a:endParaRPr lang="en-US" sz="3200" dirty="0">
              <a:solidFill>
                <a:schemeClr val="accent1">
                  <a:lumMod val="75000"/>
                </a:schemeClr>
              </a:solidFill>
              <a:latin typeface="Arial" panose="020B0604020202020204" pitchFamily="34" charset="0"/>
              <a:cs typeface="Arial" panose="020B0604020202020204" pitchFamily="34" charset="0"/>
            </a:endParaRPr>
          </a:p>
        </p:txBody>
      </p:sp>
      <p:sp>
        <p:nvSpPr>
          <p:cNvPr id="51203" name="Rectangle 7"/>
          <p:cNvSpPr>
            <a:spLocks noGrp="1" noChangeArrowheads="1"/>
          </p:cNvSpPr>
          <p:nvPr>
            <p:ph type="body" idx="4294967295"/>
          </p:nvPr>
        </p:nvSpPr>
        <p:spPr>
          <a:xfrm>
            <a:off x="5943585" y="2781289"/>
            <a:ext cx="2819400" cy="3819536"/>
          </a:xfrm>
        </p:spPr>
        <p:txBody>
          <a:bodyPr>
            <a:normAutofit/>
          </a:bodyPr>
          <a:lstStyle/>
          <a:p>
            <a:pPr marL="192847" indent="-192847" defTabSz="257129" eaLnBrk="1" hangingPunct="1">
              <a:lnSpc>
                <a:spcPct val="90000"/>
              </a:lnSpc>
              <a:buClr>
                <a:srgbClr val="0070C0"/>
              </a:buClr>
              <a:buFont typeface="Arial" pitchFamily="34" charset="0"/>
              <a:buChar char="•"/>
              <a:defRPr/>
            </a:pPr>
            <a:r>
              <a:rPr lang="en-US" sz="2400" dirty="0">
                <a:latin typeface="Arial" panose="020B0604020202020204" pitchFamily="34" charset="0"/>
                <a:cs typeface="Arial" panose="020B0604020202020204" pitchFamily="34" charset="0"/>
              </a:rPr>
              <a:t>Secure Messaging</a:t>
            </a:r>
          </a:p>
          <a:p>
            <a:pPr marL="192847" indent="-192847" defTabSz="257129" eaLnBrk="1" hangingPunct="1">
              <a:lnSpc>
                <a:spcPct val="90000"/>
              </a:lnSpc>
              <a:buClr>
                <a:srgbClr val="0070C0"/>
              </a:buClr>
              <a:buFont typeface="Arial" pitchFamily="34" charset="0"/>
              <a:buChar char="•"/>
              <a:defRPr/>
            </a:pPr>
            <a:endParaRPr lang="en-US" sz="800" dirty="0">
              <a:latin typeface="Arial" panose="020B0604020202020204" pitchFamily="34" charset="0"/>
              <a:cs typeface="Arial" panose="020B0604020202020204" pitchFamily="34" charset="0"/>
            </a:endParaRPr>
          </a:p>
          <a:p>
            <a:pPr marL="192847" indent="-192847" defTabSz="257129" eaLnBrk="1" hangingPunct="1">
              <a:lnSpc>
                <a:spcPct val="90000"/>
              </a:lnSpc>
              <a:buClr>
                <a:srgbClr val="0070C0"/>
              </a:buClr>
              <a:buFont typeface="Arial" pitchFamily="34" charset="0"/>
              <a:buChar char="•"/>
              <a:defRPr/>
            </a:pPr>
            <a:r>
              <a:rPr lang="en-US" sz="2400" dirty="0">
                <a:latin typeface="Arial" panose="020B0604020202020204" pitchFamily="34" charset="0"/>
                <a:cs typeface="Arial" panose="020B0604020202020204" pitchFamily="34" charset="0"/>
              </a:rPr>
              <a:t>Annual Statements</a:t>
            </a:r>
          </a:p>
          <a:p>
            <a:pPr marL="192847" indent="-192847" defTabSz="257129" eaLnBrk="1" hangingPunct="1">
              <a:lnSpc>
                <a:spcPct val="90000"/>
              </a:lnSpc>
              <a:buClr>
                <a:srgbClr val="0070C0"/>
              </a:buClr>
              <a:buFont typeface="Arial" pitchFamily="34" charset="0"/>
              <a:buChar char="•"/>
              <a:defRPr/>
            </a:pPr>
            <a:endParaRPr lang="en-US" sz="800" dirty="0">
              <a:latin typeface="Arial" panose="020B0604020202020204" pitchFamily="34" charset="0"/>
              <a:cs typeface="Arial" panose="020B0604020202020204" pitchFamily="34" charset="0"/>
            </a:endParaRPr>
          </a:p>
          <a:p>
            <a:pPr marL="192847" indent="-192847" defTabSz="257129" eaLnBrk="1" hangingPunct="1">
              <a:lnSpc>
                <a:spcPct val="90000"/>
              </a:lnSpc>
              <a:buClr>
                <a:srgbClr val="0070C0"/>
              </a:buClr>
              <a:buFont typeface="Arial" pitchFamily="34" charset="0"/>
              <a:buChar char="•"/>
              <a:defRPr/>
            </a:pPr>
            <a:r>
              <a:rPr lang="en-US" sz="2400" dirty="0">
                <a:latin typeface="Arial" panose="020B0604020202020204" pitchFamily="34" charset="0"/>
                <a:cs typeface="Arial" panose="020B0604020202020204" pitchFamily="34" charset="0"/>
              </a:rPr>
              <a:t>Address Change</a:t>
            </a:r>
          </a:p>
          <a:p>
            <a:pPr marL="0" indent="0" defTabSz="257129" eaLnBrk="1" hangingPunct="1">
              <a:lnSpc>
                <a:spcPct val="90000"/>
              </a:lnSpc>
              <a:buClr>
                <a:srgbClr val="0070C0"/>
              </a:buClr>
              <a:buFont typeface="Arial" pitchFamily="34" charset="0"/>
              <a:buNone/>
              <a:defRPr/>
            </a:pPr>
            <a:endParaRPr lang="en-US" sz="800" dirty="0">
              <a:latin typeface="Arial" panose="020B0604020202020204" pitchFamily="34" charset="0"/>
              <a:cs typeface="Arial" panose="020B0604020202020204" pitchFamily="34" charset="0"/>
            </a:endParaRPr>
          </a:p>
          <a:p>
            <a:pPr marL="192847" indent="-192847" defTabSz="257129" eaLnBrk="1" hangingPunct="1">
              <a:lnSpc>
                <a:spcPct val="90000"/>
              </a:lnSpc>
              <a:buClr>
                <a:srgbClr val="0070C0"/>
              </a:buClr>
              <a:buFont typeface="Arial" pitchFamily="34" charset="0"/>
              <a:buChar char="•"/>
              <a:defRPr/>
            </a:pPr>
            <a:r>
              <a:rPr lang="en-US" sz="2400" dirty="0">
                <a:latin typeface="Arial" panose="020B0604020202020204" pitchFamily="34" charset="0"/>
                <a:cs typeface="Arial" panose="020B0604020202020204" pitchFamily="34" charset="0"/>
              </a:rPr>
              <a:t>Beneficiary Elections</a:t>
            </a:r>
          </a:p>
          <a:p>
            <a:pPr marL="192847" indent="-192847" defTabSz="257129" eaLnBrk="1" hangingPunct="1">
              <a:lnSpc>
                <a:spcPct val="90000"/>
              </a:lnSpc>
              <a:buClr>
                <a:srgbClr val="0070C0"/>
              </a:buClr>
              <a:buFont typeface="Arial" pitchFamily="34" charset="0"/>
              <a:buChar char="•"/>
              <a:defRPr/>
            </a:pPr>
            <a:endParaRPr lang="en-US" sz="800" dirty="0">
              <a:latin typeface="Arial" panose="020B0604020202020204" pitchFamily="34" charset="0"/>
              <a:cs typeface="Arial" panose="020B0604020202020204" pitchFamily="34" charset="0"/>
            </a:endParaRPr>
          </a:p>
          <a:p>
            <a:pPr marL="192847" indent="-192847" defTabSz="257129" eaLnBrk="1" hangingPunct="1">
              <a:lnSpc>
                <a:spcPct val="90000"/>
              </a:lnSpc>
              <a:buClr>
                <a:srgbClr val="0070C0"/>
              </a:buClr>
              <a:buFont typeface="Arial" pitchFamily="34" charset="0"/>
              <a:buChar char="•"/>
              <a:defRPr/>
            </a:pPr>
            <a:r>
              <a:rPr lang="en-US" sz="2400" dirty="0">
                <a:latin typeface="Arial" panose="020B0604020202020204" pitchFamily="34" charset="0"/>
                <a:cs typeface="Arial" panose="020B0604020202020204" pitchFamily="34" charset="0"/>
              </a:rPr>
              <a:t>Tax Withholding Changes</a:t>
            </a:r>
          </a:p>
          <a:p>
            <a:pPr marL="192847" indent="-192847" defTabSz="257129" eaLnBrk="1" hangingPunct="1">
              <a:lnSpc>
                <a:spcPct val="90000"/>
              </a:lnSpc>
              <a:buFont typeface="Arial" pitchFamily="34" charset="0"/>
              <a:buChar char="•"/>
              <a:defRPr/>
            </a:pPr>
            <a:endParaRPr lang="en-US" sz="2400" dirty="0">
              <a:latin typeface="Arial" panose="020B0604020202020204" pitchFamily="34" charset="0"/>
              <a:cs typeface="Arial" panose="020B0604020202020204" pitchFamily="34" charset="0"/>
            </a:endParaRPr>
          </a:p>
          <a:p>
            <a:pPr marL="192847" indent="-192847" defTabSz="257129" eaLnBrk="1" hangingPunct="1">
              <a:lnSpc>
                <a:spcPct val="90000"/>
              </a:lnSpc>
              <a:buFontTx/>
              <a:buNone/>
              <a:defRPr/>
            </a:pPr>
            <a:endParaRPr lang="en-US" sz="2400" b="1" dirty="0">
              <a:latin typeface="Arial" panose="020B0604020202020204" pitchFamily="34" charset="0"/>
              <a:cs typeface="Arial" panose="020B0604020202020204" pitchFamily="34" charset="0"/>
            </a:endParaRPr>
          </a:p>
        </p:txBody>
      </p:sp>
      <p:pic>
        <p:nvPicPr>
          <p:cNvPr id="327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315" y="1935303"/>
            <a:ext cx="5582953" cy="4357143"/>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0272883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296585"/>
            <a:ext cx="7010400" cy="2123658"/>
          </a:xfrm>
          <a:prstGeom prst="rect">
            <a:avLst/>
          </a:prstGeom>
          <a:noFill/>
        </p:spPr>
        <p:txBody>
          <a:bodyPr>
            <a:spAutoFit/>
          </a:bodyPr>
          <a:lstStyle/>
          <a:p>
            <a:pPr algn="ctr" defTabSz="396408">
              <a:defRPr/>
            </a:pPr>
            <a:r>
              <a:rPr lang="en-US" sz="2800" dirty="0">
                <a:solidFill>
                  <a:schemeClr val="accent1">
                    <a:lumMod val="75000"/>
                  </a:schemeClr>
                </a:solidFill>
                <a:latin typeface="Arial" pitchFamily="34" charset="0"/>
              </a:rPr>
              <a:t>Thank you for attending</a:t>
            </a:r>
          </a:p>
          <a:p>
            <a:pPr algn="ctr" defTabSz="396408">
              <a:defRPr/>
            </a:pPr>
            <a:endParaRPr lang="en-US" sz="2800" dirty="0">
              <a:solidFill>
                <a:schemeClr val="accent1">
                  <a:lumMod val="75000"/>
                </a:schemeClr>
              </a:solidFill>
              <a:latin typeface="Arial" pitchFamily="34" charset="0"/>
            </a:endParaRPr>
          </a:p>
          <a:p>
            <a:pPr algn="ctr" defTabSz="396408">
              <a:defRPr/>
            </a:pPr>
            <a:endParaRPr lang="en-US" sz="2800" dirty="0">
              <a:solidFill>
                <a:schemeClr val="accent1">
                  <a:lumMod val="75000"/>
                </a:schemeClr>
              </a:solidFill>
              <a:latin typeface="Arial" pitchFamily="34" charset="0"/>
            </a:endParaRPr>
          </a:p>
          <a:p>
            <a:pPr algn="ctr" defTabSz="396408">
              <a:defRPr/>
            </a:pPr>
            <a:r>
              <a:rPr lang="en-US" sz="4800" dirty="0">
                <a:solidFill>
                  <a:schemeClr val="accent1">
                    <a:lumMod val="75000"/>
                  </a:schemeClr>
                </a:solidFill>
                <a:latin typeface="Arial" pitchFamily="34" charset="0"/>
              </a:rPr>
              <a:t>Enjoy your retirement</a:t>
            </a:r>
          </a:p>
        </p:txBody>
      </p:sp>
    </p:spTree>
    <p:extLst>
      <p:ext uri="{BB962C8B-B14F-4D97-AF65-F5344CB8AC3E}">
        <p14:creationId xmlns:p14="http://schemas.microsoft.com/office/powerpoint/2010/main" val="2169149914"/>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B9E9E"/>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087151-367F-C344-94E2-7D5BEF78286B}"/>
              </a:ext>
            </a:extLst>
          </p:cNvPr>
          <p:cNvSpPr>
            <a:spLocks noGrp="1"/>
          </p:cNvSpPr>
          <p:nvPr>
            <p:ph idx="1"/>
          </p:nvPr>
        </p:nvSpPr>
        <p:spPr>
          <a:xfrm>
            <a:off x="628651" y="1825625"/>
            <a:ext cx="5314949" cy="4351338"/>
          </a:xfrm>
        </p:spPr>
        <p:txBody>
          <a:bodyPr>
            <a:normAutofit lnSpcReduction="10000"/>
          </a:bodyPr>
          <a:lstStyle/>
          <a:p>
            <a:pPr marL="0" indent="0">
              <a:buNone/>
            </a:pPr>
            <a:r>
              <a:rPr lang="en-US" sz="2400" dirty="0">
                <a:solidFill>
                  <a:schemeClr val="bg1"/>
                </a:solidFill>
              </a:rPr>
              <a:t>CalSTRS authorized representatives:</a:t>
            </a:r>
          </a:p>
          <a:p>
            <a:r>
              <a:rPr lang="en-US" sz="2400" dirty="0">
                <a:solidFill>
                  <a:schemeClr val="bg1"/>
                </a:solidFill>
              </a:rPr>
              <a:t>Have access to your CalSTRS or Pension2</a:t>
            </a:r>
            <a:r>
              <a:rPr lang="en-US" sz="2400" baseline="30000" dirty="0">
                <a:solidFill>
                  <a:schemeClr val="bg1"/>
                </a:solidFill>
              </a:rPr>
              <a:t>®</a:t>
            </a:r>
            <a:r>
              <a:rPr lang="en-US" sz="2400" dirty="0">
                <a:solidFill>
                  <a:schemeClr val="bg1"/>
                </a:solidFill>
              </a:rPr>
              <a:t> account information.</a:t>
            </a:r>
            <a:br>
              <a:rPr lang="en-US" sz="2400" dirty="0">
                <a:solidFill>
                  <a:schemeClr val="bg1"/>
                </a:solidFill>
              </a:rPr>
            </a:br>
            <a:endParaRPr lang="en-US" sz="2400" dirty="0">
              <a:solidFill>
                <a:schemeClr val="bg1"/>
              </a:solidFill>
            </a:endParaRPr>
          </a:p>
          <a:p>
            <a:pPr marL="0" indent="0">
              <a:buNone/>
            </a:pPr>
            <a:r>
              <a:rPr lang="en-US" sz="2400" dirty="0">
                <a:solidFill>
                  <a:schemeClr val="bg1"/>
                </a:solidFill>
              </a:rPr>
              <a:t>Some Voya Financial representatives work exclusively with Pension2</a:t>
            </a:r>
            <a:r>
              <a:rPr lang="en-US" sz="2400" baseline="30000" dirty="0">
                <a:solidFill>
                  <a:schemeClr val="bg1"/>
                </a:solidFill>
              </a:rPr>
              <a:t>®</a:t>
            </a:r>
            <a:r>
              <a:rPr lang="en-US" sz="2400" dirty="0">
                <a:solidFill>
                  <a:schemeClr val="bg1"/>
                </a:solidFill>
              </a:rPr>
              <a:t>. </a:t>
            </a:r>
            <a:br>
              <a:rPr lang="en-US" sz="2400" dirty="0">
                <a:solidFill>
                  <a:schemeClr val="bg1"/>
                </a:solidFill>
              </a:rPr>
            </a:br>
            <a:r>
              <a:rPr lang="en-US" sz="2400" dirty="0">
                <a:solidFill>
                  <a:schemeClr val="bg1"/>
                </a:solidFill>
              </a:rPr>
              <a:t>Their names and photos are listed at </a:t>
            </a:r>
            <a:r>
              <a:rPr lang="en-US" sz="2400" u="sng" dirty="0">
                <a:solidFill>
                  <a:schemeClr val="bg1"/>
                </a:solidFill>
                <a:hlinkClick r:id="rId3">
                  <a:extLst>
                    <a:ext uri="{A12FA001-AC4F-418D-AE19-62706E023703}">
                      <ahyp:hlinkClr xmlns:ahyp="http://schemas.microsoft.com/office/drawing/2018/hyperlinkcolor" val="tx"/>
                    </a:ext>
                  </a:extLst>
                </a:hlinkClick>
              </a:rPr>
              <a:t>CalSTRS.com/Trust-CalSTRS</a:t>
            </a:r>
            <a:r>
              <a:rPr lang="en-US" sz="2400" dirty="0">
                <a:solidFill>
                  <a:schemeClr val="bg1"/>
                </a:solidFill>
              </a:rPr>
              <a:t>.</a:t>
            </a:r>
          </a:p>
          <a:p>
            <a:pPr marL="0" indent="0">
              <a:buNone/>
            </a:pPr>
            <a:endParaRPr lang="en-US" sz="2400" dirty="0">
              <a:solidFill>
                <a:schemeClr val="bg1"/>
              </a:solidFill>
            </a:endParaRPr>
          </a:p>
          <a:p>
            <a:pPr marL="0" indent="0">
              <a:buNone/>
            </a:pPr>
            <a:r>
              <a:rPr lang="en-US" sz="2400" dirty="0">
                <a:solidFill>
                  <a:schemeClr val="bg1"/>
                </a:solidFill>
              </a:rPr>
              <a:t>To verify a CalSTRS representative, contact us at </a:t>
            </a:r>
            <a:r>
              <a:rPr lang="en-US" sz="2400" b="1" dirty="0">
                <a:solidFill>
                  <a:schemeClr val="bg1"/>
                </a:solidFill>
              </a:rPr>
              <a:t>888-394-2060</a:t>
            </a:r>
            <a:r>
              <a:rPr lang="en-US" sz="2400" dirty="0">
                <a:solidFill>
                  <a:schemeClr val="bg1"/>
                </a:solidFill>
              </a:rPr>
              <a:t> or </a:t>
            </a:r>
            <a:r>
              <a:rPr lang="en-US" sz="2400" b="1" dirty="0">
                <a:solidFill>
                  <a:schemeClr val="bg1"/>
                </a:solidFill>
              </a:rPr>
              <a:t>RepCheck@CalSTRS.com</a:t>
            </a:r>
          </a:p>
          <a:p>
            <a:pPr marL="0" indent="0">
              <a:buNone/>
            </a:pPr>
            <a:endParaRPr lang="en-US" sz="2400" dirty="0">
              <a:solidFill>
                <a:schemeClr val="bg1"/>
              </a:solidFill>
            </a:endParaRPr>
          </a:p>
          <a:p>
            <a:endParaRPr lang="en-US" dirty="0"/>
          </a:p>
        </p:txBody>
      </p:sp>
      <p:pic>
        <p:nvPicPr>
          <p:cNvPr id="7" name="Picture 6" descr="A picture containing toy, doll&#10;&#10;Description automatically generated">
            <a:extLst>
              <a:ext uri="{FF2B5EF4-FFF2-40B4-BE49-F238E27FC236}">
                <a16:creationId xmlns:a16="http://schemas.microsoft.com/office/drawing/2014/main" id="{B182522E-9325-4049-90E5-CCFC0CD74193}"/>
              </a:ext>
            </a:extLst>
          </p:cNvPr>
          <p:cNvPicPr>
            <a:picLocks noChangeAspect="1"/>
          </p:cNvPicPr>
          <p:nvPr/>
        </p:nvPicPr>
        <p:blipFill>
          <a:blip r:embed="rId4"/>
          <a:stretch>
            <a:fillRect/>
          </a:stretch>
        </p:blipFill>
        <p:spPr>
          <a:xfrm>
            <a:off x="5423807" y="3688532"/>
            <a:ext cx="3556907" cy="4366896"/>
          </a:xfrm>
          <a:prstGeom prst="rect">
            <a:avLst/>
          </a:prstGeom>
        </p:spPr>
      </p:pic>
      <p:sp>
        <p:nvSpPr>
          <p:cNvPr id="8" name="Title 1">
            <a:extLst>
              <a:ext uri="{FF2B5EF4-FFF2-40B4-BE49-F238E27FC236}">
                <a16:creationId xmlns:a16="http://schemas.microsoft.com/office/drawing/2014/main" id="{82824E62-6C48-974E-A13E-11723ACCC18D}"/>
              </a:ext>
            </a:extLst>
          </p:cNvPr>
          <p:cNvSpPr>
            <a:spLocks noGrp="1"/>
          </p:cNvSpPr>
          <p:nvPr>
            <p:ph type="title"/>
          </p:nvPr>
        </p:nvSpPr>
        <p:spPr>
          <a:xfrm>
            <a:off x="628649" y="365126"/>
            <a:ext cx="8515351" cy="1325563"/>
          </a:xfrm>
        </p:spPr>
        <p:txBody>
          <a:bodyPr/>
          <a:lstStyle/>
          <a:p>
            <a:r>
              <a:rPr lang="en-US" dirty="0">
                <a:solidFill>
                  <a:schemeClr val="bg1"/>
                </a:solidFill>
              </a:rPr>
              <a:t>Trust 			, </a:t>
            </a:r>
            <a:br>
              <a:rPr lang="en-US" dirty="0">
                <a:solidFill>
                  <a:schemeClr val="bg1"/>
                </a:solidFill>
              </a:rPr>
            </a:br>
            <a:r>
              <a:rPr lang="en-US" dirty="0">
                <a:solidFill>
                  <a:schemeClr val="bg1"/>
                </a:solidFill>
              </a:rPr>
              <a:t>not impersonators. </a:t>
            </a:r>
          </a:p>
        </p:txBody>
      </p:sp>
      <p:pic>
        <p:nvPicPr>
          <p:cNvPr id="9" name="Picture 8" descr="A close up of a logo&#10;&#10;Description automatically generated">
            <a:extLst>
              <a:ext uri="{FF2B5EF4-FFF2-40B4-BE49-F238E27FC236}">
                <a16:creationId xmlns:a16="http://schemas.microsoft.com/office/drawing/2014/main" id="{3B909684-0F5C-8548-8CC4-81D485797245}"/>
              </a:ext>
            </a:extLst>
          </p:cNvPr>
          <p:cNvPicPr>
            <a:picLocks noChangeAspect="1"/>
          </p:cNvPicPr>
          <p:nvPr/>
        </p:nvPicPr>
        <p:blipFill>
          <a:blip r:embed="rId5"/>
          <a:stretch>
            <a:fillRect/>
          </a:stretch>
        </p:blipFill>
        <p:spPr>
          <a:xfrm>
            <a:off x="2131331" y="333811"/>
            <a:ext cx="2349500" cy="622300"/>
          </a:xfrm>
          <a:prstGeom prst="rect">
            <a:avLst/>
          </a:prstGeom>
        </p:spPr>
      </p:pic>
    </p:spTree>
    <p:extLst>
      <p:ext uri="{BB962C8B-B14F-4D97-AF65-F5344CB8AC3E}">
        <p14:creationId xmlns:p14="http://schemas.microsoft.com/office/powerpoint/2010/main" val="64152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0DEF39-D894-4D60-A2EC-57BA492A0A40}"/>
              </a:ext>
            </a:extLst>
          </p:cNvPr>
          <p:cNvPicPr>
            <a:picLocks noChangeAspect="1"/>
          </p:cNvPicPr>
          <p:nvPr/>
        </p:nvPicPr>
        <p:blipFill>
          <a:blip r:embed="rId3"/>
          <a:srcRect/>
          <a:stretch/>
        </p:blipFill>
        <p:spPr>
          <a:xfrm>
            <a:off x="5059448" y="2712060"/>
            <a:ext cx="3068143" cy="3973355"/>
          </a:xfrm>
          <a:prstGeom prst="rect">
            <a:avLst/>
          </a:prstGeom>
          <a:noFill/>
          <a:ln w="9525">
            <a:solidFill>
              <a:schemeClr val="tx1"/>
            </a:solidFill>
            <a:miter lim="800000"/>
            <a:headEnd/>
            <a:tailEnd/>
          </a:ln>
        </p:spPr>
      </p:pic>
      <p:sp>
        <p:nvSpPr>
          <p:cNvPr id="4" name="Title 3"/>
          <p:cNvSpPr>
            <a:spLocks noGrp="1"/>
          </p:cNvSpPr>
          <p:nvPr>
            <p:ph type="title"/>
          </p:nvPr>
        </p:nvSpPr>
        <p:spPr>
          <a:xfrm>
            <a:off x="228600" y="1246717"/>
            <a:ext cx="7620000" cy="762000"/>
          </a:xfrm>
        </p:spPr>
        <p:txBody>
          <a:bodyPr>
            <a:normAutofit/>
          </a:bodyPr>
          <a:lstStyle/>
          <a:p>
            <a:pPr defTabSz="257129" eaLnBrk="1" hangingPunct="1">
              <a:defRPr/>
            </a:pPr>
            <a:r>
              <a:rPr lang="en-US" sz="3200" b="1" dirty="0">
                <a:solidFill>
                  <a:schemeClr val="accent1">
                    <a:lumMod val="75000"/>
                  </a:schemeClr>
                </a:solidFill>
              </a:rPr>
              <a:t>Applying for Service Retirement</a:t>
            </a:r>
          </a:p>
        </p:txBody>
      </p:sp>
      <p:sp>
        <p:nvSpPr>
          <p:cNvPr id="5" name="Content Placeholder 4"/>
          <p:cNvSpPr>
            <a:spLocks noGrp="1"/>
          </p:cNvSpPr>
          <p:nvPr>
            <p:ph sz="half" idx="1"/>
          </p:nvPr>
        </p:nvSpPr>
        <p:spPr>
          <a:xfrm>
            <a:off x="655638" y="2203451"/>
            <a:ext cx="3611562" cy="4273549"/>
          </a:xfrm>
        </p:spPr>
        <p:txBody>
          <a:bodyPr/>
          <a:lstStyle/>
          <a:p>
            <a:pPr marL="192847" indent="-192847" defTabSz="257129" eaLnBrk="1" hangingPunct="1">
              <a:buFont typeface="Wingdings" pitchFamily="2" charset="2"/>
              <a:buChar char="Ø"/>
              <a:defRPr/>
            </a:pPr>
            <a:r>
              <a:rPr lang="en-US" sz="2400" b="1" dirty="0">
                <a:solidFill>
                  <a:schemeClr val="tx1"/>
                </a:solidFill>
                <a:latin typeface="Arial" panose="020B0604020202020204" pitchFamily="34" charset="0"/>
                <a:cs typeface="Arial" panose="020B0604020202020204" pitchFamily="34" charset="0"/>
              </a:rPr>
              <a:t>Online using your </a:t>
            </a:r>
            <a:r>
              <a:rPr lang="en-US" sz="2400" b="1" i="1" dirty="0">
                <a:solidFill>
                  <a:schemeClr val="accent1"/>
                </a:solidFill>
                <a:latin typeface="Arial" panose="020B0604020202020204" pitchFamily="34" charset="0"/>
                <a:cs typeface="Arial" panose="020B0604020202020204" pitchFamily="34" charset="0"/>
              </a:rPr>
              <a:t>my</a:t>
            </a:r>
            <a:r>
              <a:rPr lang="en-US" sz="2400" b="1" dirty="0">
                <a:solidFill>
                  <a:schemeClr val="accent1"/>
                </a:solidFill>
                <a:latin typeface="Arial" panose="020B0604020202020204" pitchFamily="34" charset="0"/>
                <a:cs typeface="Arial" panose="020B0604020202020204" pitchFamily="34" charset="0"/>
              </a:rPr>
              <a:t>CalSTRS</a:t>
            </a:r>
            <a:r>
              <a:rPr lang="en-US" sz="2400" b="1" i="1" dirty="0">
                <a:solidFill>
                  <a:srgbClr val="0070C0"/>
                </a:solidFill>
                <a:latin typeface="Arial" panose="020B0604020202020204" pitchFamily="34" charset="0"/>
                <a:cs typeface="Arial" panose="020B0604020202020204" pitchFamily="34" charset="0"/>
              </a:rPr>
              <a:t> </a:t>
            </a:r>
            <a:r>
              <a:rPr lang="en-US" sz="2400" b="1" dirty="0">
                <a:solidFill>
                  <a:schemeClr val="tx1"/>
                </a:solidFill>
                <a:latin typeface="Arial" panose="020B0604020202020204" pitchFamily="34" charset="0"/>
                <a:cs typeface="Arial" panose="020B0604020202020204" pitchFamily="34" charset="0"/>
              </a:rPr>
              <a:t>account</a:t>
            </a:r>
          </a:p>
          <a:p>
            <a:pPr marL="192847" indent="-192847" defTabSz="257129" eaLnBrk="1" hangingPunct="1">
              <a:buFont typeface="Wingdings" pitchFamily="2" charset="2"/>
              <a:buChar char="Ø"/>
              <a:defRPr/>
            </a:pPr>
            <a:endParaRPr lang="en-US" sz="2100" b="1" i="1" dirty="0"/>
          </a:p>
        </p:txBody>
      </p:sp>
      <p:sp>
        <p:nvSpPr>
          <p:cNvPr id="6" name="Content Placeholder 5"/>
          <p:cNvSpPr>
            <a:spLocks noGrp="1"/>
          </p:cNvSpPr>
          <p:nvPr>
            <p:ph sz="half" idx="2"/>
          </p:nvPr>
        </p:nvSpPr>
        <p:spPr>
          <a:xfrm>
            <a:off x="4726620" y="2203451"/>
            <a:ext cx="3733800" cy="4273549"/>
          </a:xfrm>
        </p:spPr>
        <p:txBody>
          <a:bodyPr/>
          <a:lstStyle/>
          <a:p>
            <a:pPr marL="192847" indent="-192847" algn="ctr" defTabSz="257129" eaLnBrk="1" hangingPunct="1">
              <a:buFont typeface="Wingdings" pitchFamily="2" charset="2"/>
              <a:buChar char="Ø"/>
              <a:defRPr/>
            </a:pPr>
            <a:r>
              <a:rPr lang="en-US" sz="2400" b="1" dirty="0">
                <a:solidFill>
                  <a:schemeClr val="tx1"/>
                </a:solidFill>
              </a:rPr>
              <a:t>Hard copy forms</a:t>
            </a:r>
          </a:p>
          <a:p>
            <a:pPr marL="642109" lvl="2" indent="-192847" defTabSz="257129" eaLnBrk="1" hangingPunct="1">
              <a:buFont typeface="Wingdings" pitchFamily="2" charset="2"/>
              <a:buChar char="Ø"/>
              <a:defRPr/>
            </a:pPr>
            <a:endParaRPr lang="en-US" b="1" i="1" dirty="0"/>
          </a:p>
        </p:txBody>
      </p:sp>
      <p:pic>
        <p:nvPicPr>
          <p:cNvPr id="133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 y="3210984"/>
            <a:ext cx="4263302" cy="3328704"/>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9" name="Oval 11"/>
          <p:cNvSpPr>
            <a:spLocks noChangeArrowheads="1"/>
          </p:cNvSpPr>
          <p:nvPr/>
        </p:nvSpPr>
        <p:spPr bwMode="auto">
          <a:xfrm>
            <a:off x="1872691" y="4606272"/>
            <a:ext cx="1323104" cy="375380"/>
          </a:xfrm>
          <a:prstGeom prst="ellipse">
            <a:avLst/>
          </a:prstGeom>
          <a:noFill/>
          <a:ln w="38100"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lIns="81633" tIns="40817" rIns="81633" bIns="40817"/>
          <a:lstStyle>
            <a:lvl1pPr defTabSz="815975"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defTabSz="815975"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defTabSz="815975"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defTabSz="815975"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defTabSz="815975"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815975"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815975"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815975"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815975"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spcBef>
                <a:spcPct val="0"/>
              </a:spcBef>
              <a:buFontTx/>
              <a:buNone/>
            </a:pPr>
            <a:endParaRPr lang="en-US" altLang="en-US" sz="1600" b="1">
              <a:solidFill>
                <a:schemeClr val="tx1"/>
              </a:solidFill>
            </a:endParaRPr>
          </a:p>
        </p:txBody>
      </p:sp>
    </p:spTree>
    <p:extLst>
      <p:ext uri="{BB962C8B-B14F-4D97-AF65-F5344CB8AC3E}">
        <p14:creationId xmlns:p14="http://schemas.microsoft.com/office/powerpoint/2010/main" val="97462058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ChangeArrowheads="1"/>
          </p:cNvSpPr>
          <p:nvPr/>
        </p:nvSpPr>
        <p:spPr bwMode="auto">
          <a:xfrm>
            <a:off x="4637088" y="1362075"/>
            <a:ext cx="4216400" cy="1828800"/>
          </a:xfrm>
          <a:prstGeom prst="rect">
            <a:avLst/>
          </a:prstGeom>
          <a:noFill/>
          <a:ln w="9525">
            <a:noFill/>
            <a:miter lim="800000"/>
            <a:headEnd/>
            <a:tailEnd/>
          </a:ln>
        </p:spPr>
        <p:txBody>
          <a:bodyPr lIns="81633" tIns="40817" rIns="81633" bIns="40817"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Read Your CalSTRS</a:t>
            </a:r>
            <a:br>
              <a:rPr lang="en-US" sz="3200" b="1" dirty="0">
                <a:solidFill>
                  <a:schemeClr val="accent1">
                    <a:lumMod val="75000"/>
                  </a:schemeClr>
                </a:solidFill>
                <a:latin typeface="Arial" panose="020B0604020202020204" pitchFamily="34" charset="0"/>
                <a:cs typeface="Arial" panose="020B0604020202020204" pitchFamily="34" charset="0"/>
              </a:rPr>
            </a:br>
            <a:r>
              <a:rPr lang="en-US" sz="3200" b="1" dirty="0">
                <a:solidFill>
                  <a:schemeClr val="accent1">
                    <a:lumMod val="75000"/>
                  </a:schemeClr>
                </a:solidFill>
                <a:latin typeface="Arial" panose="020B0604020202020204" pitchFamily="34" charset="0"/>
                <a:cs typeface="Arial" panose="020B0604020202020204" pitchFamily="34" charset="0"/>
              </a:rPr>
              <a:t>Retirement Guide</a:t>
            </a:r>
          </a:p>
        </p:txBody>
      </p:sp>
      <p:sp>
        <p:nvSpPr>
          <p:cNvPr id="14339" name="Rectangle 6"/>
          <p:cNvSpPr>
            <a:spLocks noChangeArrowheads="1"/>
          </p:cNvSpPr>
          <p:nvPr/>
        </p:nvSpPr>
        <p:spPr bwMode="auto">
          <a:xfrm>
            <a:off x="4727575" y="2061646"/>
            <a:ext cx="28575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33" tIns="40817" rIns="81633" bIns="40817"/>
          <a:lstStyle>
            <a:lvl1pPr marL="407988" indent="-407988"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buClr>
                <a:srgbClr val="0070C0"/>
              </a:buClr>
              <a:buFont typeface="Wingdings" pitchFamily="2" charset="2"/>
              <a:buChar char="ü"/>
            </a:pPr>
            <a:endParaRPr lang="en-US" altLang="en-US" sz="2900" dirty="0">
              <a:solidFill>
                <a:schemeClr val="tx1"/>
              </a:solidFill>
              <a:latin typeface="Tahoma" pitchFamily="34" charset="0"/>
            </a:endParaRPr>
          </a:p>
          <a:p>
            <a:pPr eaLnBrk="1" hangingPunct="1">
              <a:lnSpc>
                <a:spcPct val="100000"/>
              </a:lnSpc>
              <a:buClr>
                <a:srgbClr val="0070C0"/>
              </a:buClr>
              <a:buFont typeface="Wingdings" pitchFamily="2" charset="2"/>
              <a:buChar char="ü"/>
            </a:pPr>
            <a:endParaRPr lang="en-US" altLang="en-US" sz="2900" dirty="0">
              <a:solidFill>
                <a:schemeClr val="tx1"/>
              </a:solidFill>
              <a:latin typeface="Tahoma" pitchFamily="34" charset="0"/>
            </a:endParaRPr>
          </a:p>
          <a:p>
            <a:pPr eaLnBrk="1" hangingPunct="1">
              <a:lnSpc>
                <a:spcPct val="100000"/>
              </a:lnSpc>
              <a:buClr>
                <a:srgbClr val="0070C0"/>
              </a:buClr>
            </a:pPr>
            <a:r>
              <a:rPr lang="en-US" altLang="en-US" sz="2400" dirty="0">
                <a:solidFill>
                  <a:schemeClr val="tx1"/>
                </a:solidFill>
              </a:rPr>
              <a:t>Your Decisions</a:t>
            </a:r>
          </a:p>
          <a:p>
            <a:pPr eaLnBrk="1" hangingPunct="1">
              <a:lnSpc>
                <a:spcPct val="100000"/>
              </a:lnSpc>
              <a:buClr>
                <a:srgbClr val="0070C0"/>
              </a:buClr>
            </a:pPr>
            <a:endParaRPr lang="en-US" altLang="en-US" sz="800" dirty="0">
              <a:solidFill>
                <a:schemeClr val="tx1"/>
              </a:solidFill>
            </a:endParaRPr>
          </a:p>
          <a:p>
            <a:pPr eaLnBrk="1" hangingPunct="1">
              <a:lnSpc>
                <a:spcPct val="100000"/>
              </a:lnSpc>
              <a:buClr>
                <a:srgbClr val="0070C0"/>
              </a:buClr>
            </a:pPr>
            <a:r>
              <a:rPr lang="en-US" altLang="en-US" sz="2400" dirty="0">
                <a:solidFill>
                  <a:schemeClr val="tx1"/>
                </a:solidFill>
              </a:rPr>
              <a:t>Checklists</a:t>
            </a:r>
          </a:p>
          <a:p>
            <a:pPr eaLnBrk="1" hangingPunct="1">
              <a:lnSpc>
                <a:spcPct val="100000"/>
              </a:lnSpc>
              <a:buClr>
                <a:srgbClr val="0070C0"/>
              </a:buClr>
            </a:pPr>
            <a:endParaRPr lang="en-US" altLang="en-US" sz="800" dirty="0">
              <a:solidFill>
                <a:schemeClr val="tx1"/>
              </a:solidFill>
            </a:endParaRPr>
          </a:p>
          <a:p>
            <a:pPr eaLnBrk="1" hangingPunct="1">
              <a:lnSpc>
                <a:spcPct val="100000"/>
              </a:lnSpc>
              <a:buClr>
                <a:srgbClr val="0070C0"/>
              </a:buClr>
            </a:pPr>
            <a:r>
              <a:rPr lang="en-US" altLang="en-US" sz="2400" dirty="0">
                <a:solidFill>
                  <a:schemeClr val="tx1"/>
                </a:solidFill>
              </a:rPr>
              <a:t>Instructions</a:t>
            </a:r>
          </a:p>
        </p:txBody>
      </p:sp>
      <p:pic>
        <p:nvPicPr>
          <p:cNvPr id="1026" name="Picture 2">
            <a:extLst>
              <a:ext uri="{FF2B5EF4-FFF2-40B4-BE49-F238E27FC236}">
                <a16:creationId xmlns:a16="http://schemas.microsoft.com/office/drawing/2014/main" id="{61B3DDF7-9ACA-26F7-23DD-3298AF4EE97A}"/>
              </a:ext>
            </a:extLst>
          </p:cNvPr>
          <p:cNvPicPr>
            <a:picLocks noChangeAspect="1" noChangeArrowheads="1"/>
          </p:cNvPicPr>
          <p:nvPr/>
        </p:nvPicPr>
        <p:blipFill>
          <a:blip r:embed="rId3"/>
          <a:srcRect/>
          <a:stretch/>
        </p:blipFill>
        <p:spPr bwMode="auto">
          <a:xfrm>
            <a:off x="832915" y="1510061"/>
            <a:ext cx="3233911" cy="417981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28429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ChangeArrowheads="1"/>
          </p:cNvSpPr>
          <p:nvPr/>
        </p:nvSpPr>
        <p:spPr bwMode="auto">
          <a:xfrm>
            <a:off x="4703764" y="1315509"/>
            <a:ext cx="4194175" cy="17526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Plan For Your </a:t>
            </a:r>
            <a:r>
              <a:rPr lang="en-US" sz="3200" b="1" dirty="0" err="1">
                <a:solidFill>
                  <a:schemeClr val="accent1">
                    <a:lumMod val="75000"/>
                  </a:schemeClr>
                </a:solidFill>
                <a:latin typeface="Arial" panose="020B0604020202020204" pitchFamily="34" charset="0"/>
                <a:cs typeface="Arial" panose="020B0604020202020204" pitchFamily="34" charset="0"/>
              </a:rPr>
              <a:t>CalSTRS</a:t>
            </a:r>
            <a:r>
              <a:rPr lang="en-US" sz="3200" b="1" dirty="0">
                <a:solidFill>
                  <a:schemeClr val="accent1">
                    <a:lumMod val="75000"/>
                  </a:schemeClr>
                </a:solidFill>
                <a:latin typeface="Arial" panose="020B0604020202020204" pitchFamily="34" charset="0"/>
                <a:cs typeface="Arial" panose="020B0604020202020204" pitchFamily="34" charset="0"/>
              </a:rPr>
              <a:t> Retirement</a:t>
            </a:r>
          </a:p>
        </p:txBody>
      </p:sp>
      <p:sp>
        <p:nvSpPr>
          <p:cNvPr id="15363" name="Rectangle 6"/>
          <p:cNvSpPr>
            <a:spLocks noChangeArrowheads="1"/>
          </p:cNvSpPr>
          <p:nvPr/>
        </p:nvSpPr>
        <p:spPr bwMode="auto">
          <a:xfrm>
            <a:off x="4770438" y="3122083"/>
            <a:ext cx="4038600" cy="350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buClr>
                <a:srgbClr val="0070C0"/>
              </a:buClr>
            </a:pPr>
            <a:r>
              <a:rPr lang="en-US" altLang="en-US" sz="2400" dirty="0">
                <a:solidFill>
                  <a:schemeClr val="tx1"/>
                </a:solidFill>
              </a:rPr>
              <a:t>Read Retirement Guide</a:t>
            </a:r>
          </a:p>
          <a:p>
            <a:pPr eaLnBrk="1" hangingPunct="1">
              <a:lnSpc>
                <a:spcPct val="100000"/>
              </a:lnSpc>
              <a:buClr>
                <a:srgbClr val="0070C0"/>
              </a:buClr>
            </a:pPr>
            <a:r>
              <a:rPr lang="en-US" altLang="en-US" sz="2400" dirty="0">
                <a:solidFill>
                  <a:schemeClr val="tx1"/>
                </a:solidFill>
              </a:rPr>
              <a:t>Open a </a:t>
            </a:r>
            <a:r>
              <a:rPr lang="en-US" altLang="en-US" sz="2400" i="1" dirty="0" err="1">
                <a:solidFill>
                  <a:schemeClr val="tx1"/>
                </a:solidFill>
              </a:rPr>
              <a:t>my</a:t>
            </a:r>
            <a:r>
              <a:rPr lang="en-US" altLang="en-US" sz="2400" dirty="0" err="1">
                <a:solidFill>
                  <a:schemeClr val="tx1"/>
                </a:solidFill>
              </a:rPr>
              <a:t>CalSTRS</a:t>
            </a:r>
            <a:r>
              <a:rPr lang="en-US" altLang="en-US" sz="2400" dirty="0">
                <a:solidFill>
                  <a:schemeClr val="tx1"/>
                </a:solidFill>
              </a:rPr>
              <a:t> account</a:t>
            </a:r>
          </a:p>
          <a:p>
            <a:pPr eaLnBrk="1" hangingPunct="1">
              <a:lnSpc>
                <a:spcPct val="100000"/>
              </a:lnSpc>
              <a:buClr>
                <a:srgbClr val="0070C0"/>
              </a:buClr>
            </a:pPr>
            <a:r>
              <a:rPr lang="en-US" altLang="en-US" sz="2400" dirty="0">
                <a:solidFill>
                  <a:schemeClr val="tx1"/>
                </a:solidFill>
              </a:rPr>
              <a:t>Complete and submit your application</a:t>
            </a:r>
          </a:p>
          <a:p>
            <a:pPr eaLnBrk="1" hangingPunct="1">
              <a:lnSpc>
                <a:spcPct val="100000"/>
              </a:lnSpc>
              <a:buClr>
                <a:srgbClr val="0070C0"/>
              </a:buClr>
            </a:pPr>
            <a:r>
              <a:rPr lang="en-US" altLang="en-US" sz="2400" dirty="0">
                <a:solidFill>
                  <a:schemeClr val="tx1"/>
                </a:solidFill>
              </a:rPr>
              <a:t>Notify Your Employer</a:t>
            </a:r>
          </a:p>
        </p:txBody>
      </p:sp>
      <p:pic>
        <p:nvPicPr>
          <p:cNvPr id="6" name="Picture 5">
            <a:extLst>
              <a:ext uri="{FF2B5EF4-FFF2-40B4-BE49-F238E27FC236}">
                <a16:creationId xmlns:a16="http://schemas.microsoft.com/office/drawing/2014/main" id="{A10C2B96-F353-4588-920D-9C4B8900986A}"/>
              </a:ext>
            </a:extLst>
          </p:cNvPr>
          <p:cNvPicPr>
            <a:picLocks noChangeAspect="1"/>
          </p:cNvPicPr>
          <p:nvPr/>
        </p:nvPicPr>
        <p:blipFill>
          <a:blip r:embed="rId3"/>
          <a:srcRect/>
          <a:stretch/>
        </p:blipFill>
        <p:spPr>
          <a:xfrm>
            <a:off x="479058" y="1415786"/>
            <a:ext cx="3880158" cy="5021381"/>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96435830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ChangeArrowheads="1"/>
          </p:cNvSpPr>
          <p:nvPr/>
        </p:nvSpPr>
        <p:spPr bwMode="auto">
          <a:xfrm>
            <a:off x="4445000" y="1140884"/>
            <a:ext cx="3276600" cy="17526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Application</a:t>
            </a:r>
          </a:p>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Checklist</a:t>
            </a:r>
          </a:p>
        </p:txBody>
      </p:sp>
      <p:sp>
        <p:nvSpPr>
          <p:cNvPr id="242690" name="Rectangle 6"/>
          <p:cNvSpPr>
            <a:spLocks noChangeArrowheads="1"/>
          </p:cNvSpPr>
          <p:nvPr/>
        </p:nvSpPr>
        <p:spPr bwMode="auto">
          <a:xfrm>
            <a:off x="4092038" y="2810923"/>
            <a:ext cx="3992562" cy="3962400"/>
          </a:xfrm>
          <a:prstGeom prst="rect">
            <a:avLst/>
          </a:prstGeom>
          <a:noFill/>
          <a:ln w="9525">
            <a:noFill/>
            <a:miter lim="800000"/>
            <a:headEnd/>
            <a:tailEnd/>
          </a:ln>
        </p:spPr>
        <p:txBody>
          <a:bodyPr/>
          <a:lstStyle/>
          <a:p>
            <a:pPr lvl="1" defTabSz="396408">
              <a:spcBef>
                <a:spcPct val="20000"/>
              </a:spcBef>
              <a:buClr>
                <a:srgbClr val="0070C0"/>
              </a:buClr>
              <a:defRPr/>
            </a:pPr>
            <a:r>
              <a:rPr lang="en-US" sz="2400" dirty="0">
                <a:latin typeface="Arial" panose="020B0604020202020204" pitchFamily="34" charset="0"/>
                <a:cs typeface="Arial" panose="020B0604020202020204" pitchFamily="34" charset="0"/>
              </a:rPr>
              <a:t>Your tool to ensure</a:t>
            </a:r>
          </a:p>
          <a:p>
            <a:pPr lvl="1" defTabSz="396408">
              <a:spcBef>
                <a:spcPct val="20000"/>
              </a:spcBef>
              <a:buClr>
                <a:srgbClr val="0070C0"/>
              </a:buClr>
              <a:defRPr/>
            </a:pPr>
            <a:r>
              <a:rPr lang="en-US" sz="2400" dirty="0">
                <a:latin typeface="Arial" panose="020B0604020202020204" pitchFamily="34" charset="0"/>
                <a:cs typeface="Arial" panose="020B0604020202020204" pitchFamily="34" charset="0"/>
              </a:rPr>
              <a:t>completion</a:t>
            </a:r>
          </a:p>
          <a:p>
            <a:pPr marL="914400" lvl="1" indent="-457200" defTabSz="396408">
              <a:lnSpc>
                <a:spcPct val="150000"/>
              </a:lnSpc>
              <a:spcBef>
                <a:spcPct val="20000"/>
              </a:spcBef>
              <a:buClr>
                <a:srgbClr val="0070C0"/>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Avoid common errors</a:t>
            </a:r>
          </a:p>
          <a:p>
            <a:pPr marL="914400" lvl="1" indent="-457200" defTabSz="396408">
              <a:spcBef>
                <a:spcPct val="20000"/>
              </a:spcBef>
              <a:buClr>
                <a:srgbClr val="0070C0"/>
              </a:buClr>
              <a:buFont typeface="Arial" panose="020B0604020202020204" pitchFamily="34" charset="0"/>
              <a:buChar char="•"/>
              <a:defRPr/>
            </a:pPr>
            <a:r>
              <a:rPr lang="en-US" sz="2400" dirty="0">
                <a:latin typeface="Arial" panose="020B0604020202020204" pitchFamily="34" charset="0"/>
                <a:cs typeface="Arial" panose="020B0604020202020204" pitchFamily="34" charset="0"/>
              </a:rPr>
              <a:t>Remember to </a:t>
            </a:r>
          </a:p>
          <a:p>
            <a:pPr marL="457200" lvl="1" defTabSz="396408">
              <a:spcBef>
                <a:spcPct val="20000"/>
              </a:spcBef>
              <a:buClr>
                <a:srgbClr val="0070C0"/>
              </a:buClr>
              <a:defRPr/>
            </a:pPr>
            <a:r>
              <a:rPr lang="en-US" sz="2400" b="1" dirty="0">
                <a:solidFill>
                  <a:srgbClr val="0070C0"/>
                </a:solidFill>
                <a:latin typeface="Arial" panose="020B0604020202020204" pitchFamily="34" charset="0"/>
                <a:cs typeface="Arial" panose="020B0604020202020204" pitchFamily="34" charset="0"/>
              </a:rPr>
              <a:t>       </a:t>
            </a:r>
            <a:r>
              <a:rPr lang="en-US" sz="2400" b="1" dirty="0">
                <a:solidFill>
                  <a:srgbClr val="FF0000"/>
                </a:solidFill>
                <a:latin typeface="Arial" panose="020B0604020202020204" pitchFamily="34" charset="0"/>
                <a:cs typeface="Arial" panose="020B0604020202020204" pitchFamily="34" charset="0"/>
              </a:rPr>
              <a:t>sign &amp; date</a:t>
            </a:r>
          </a:p>
        </p:txBody>
      </p:sp>
      <p:pic>
        <p:nvPicPr>
          <p:cNvPr id="6" name="Picture 5">
            <a:extLst>
              <a:ext uri="{FF2B5EF4-FFF2-40B4-BE49-F238E27FC236}">
                <a16:creationId xmlns:a16="http://schemas.microsoft.com/office/drawing/2014/main" id="{3CC99E72-062A-4822-BC14-43C8EF3E99F2}"/>
              </a:ext>
            </a:extLst>
          </p:cNvPr>
          <p:cNvPicPr>
            <a:picLocks noChangeAspect="1"/>
          </p:cNvPicPr>
          <p:nvPr/>
        </p:nvPicPr>
        <p:blipFill>
          <a:blip r:embed="rId3"/>
          <a:srcRect/>
          <a:stretch/>
        </p:blipFill>
        <p:spPr>
          <a:xfrm>
            <a:off x="512537" y="1451839"/>
            <a:ext cx="3785021" cy="489826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778891963"/>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C826E69-242C-4EAD-9516-51013C02188B}"/>
              </a:ext>
            </a:extLst>
          </p:cNvPr>
          <p:cNvPicPr>
            <a:picLocks noChangeAspect="1"/>
          </p:cNvPicPr>
          <p:nvPr/>
        </p:nvPicPr>
        <p:blipFill>
          <a:blip r:embed="rId3"/>
          <a:srcRect/>
          <a:stretch/>
        </p:blipFill>
        <p:spPr>
          <a:xfrm>
            <a:off x="179092" y="1220985"/>
            <a:ext cx="4039279" cy="5231010"/>
          </a:xfrm>
          <a:prstGeom prst="rect">
            <a:avLst/>
          </a:prstGeom>
          <a:noFill/>
          <a:ln w="9525">
            <a:solidFill>
              <a:schemeClr val="tx1"/>
            </a:solidFill>
            <a:miter lim="800000"/>
            <a:headEnd/>
            <a:tailEnd/>
          </a:ln>
        </p:spPr>
      </p:pic>
      <p:sp>
        <p:nvSpPr>
          <p:cNvPr id="246785" name="Rectangle 2"/>
          <p:cNvSpPr>
            <a:spLocks noChangeArrowheads="1"/>
          </p:cNvSpPr>
          <p:nvPr/>
        </p:nvSpPr>
        <p:spPr bwMode="auto">
          <a:xfrm>
            <a:off x="4321175" y="1062567"/>
            <a:ext cx="4191000" cy="1278467"/>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Service Retirement Application</a:t>
            </a:r>
          </a:p>
        </p:txBody>
      </p:sp>
      <p:sp>
        <p:nvSpPr>
          <p:cNvPr id="246786" name="Rectangle 6"/>
          <p:cNvSpPr>
            <a:spLocks noChangeArrowheads="1"/>
          </p:cNvSpPr>
          <p:nvPr/>
        </p:nvSpPr>
        <p:spPr bwMode="auto">
          <a:xfrm>
            <a:off x="4357688" y="2463801"/>
            <a:ext cx="3987173" cy="4044951"/>
          </a:xfrm>
          <a:prstGeom prst="rect">
            <a:avLst/>
          </a:prstGeom>
          <a:noFill/>
          <a:ln w="9525">
            <a:noFill/>
            <a:miter lim="800000"/>
            <a:headEnd/>
            <a:tailEnd/>
          </a:ln>
        </p:spPr>
        <p:txBody>
          <a:bodyPr/>
          <a:lstStyle/>
          <a:p>
            <a:pPr marL="457200" indent="-457200" defTabSz="396408">
              <a:buClr>
                <a:srgbClr val="0070C0"/>
              </a:buClr>
              <a:buSzPts val="3200"/>
              <a:buFont typeface="Arial" pitchFamily="34" charset="0"/>
              <a:buChar char="•"/>
              <a:defRPr/>
            </a:pPr>
            <a:r>
              <a:rPr lang="en-US" sz="2400" dirty="0">
                <a:latin typeface="Tahoma" pitchFamily="34" charset="0"/>
              </a:rPr>
              <a:t> </a:t>
            </a:r>
            <a:r>
              <a:rPr lang="en-US" sz="2400" dirty="0">
                <a:latin typeface="Arial" panose="020B0604020202020204" pitchFamily="34" charset="0"/>
                <a:cs typeface="Arial" panose="020B0604020202020204" pitchFamily="34" charset="0"/>
              </a:rPr>
              <a:t>Blue or Black ink</a:t>
            </a:r>
          </a:p>
          <a:p>
            <a:pPr defTabSz="396408">
              <a:buClr>
                <a:srgbClr val="0070C0"/>
              </a:buClr>
              <a:buSzPts val="32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Initial Corrections</a:t>
            </a:r>
          </a:p>
          <a:p>
            <a:pPr defTabSz="396408">
              <a:buClr>
                <a:srgbClr val="0070C0"/>
              </a:buClr>
              <a:buSzPts val="32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Personal Information</a:t>
            </a:r>
          </a:p>
          <a:p>
            <a:pPr defTabSz="396408">
              <a:buClr>
                <a:srgbClr val="0070C0"/>
              </a:buClr>
              <a:buSzPts val="32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Retirement Date</a:t>
            </a:r>
          </a:p>
          <a:p>
            <a:pPr defTabSz="396408">
              <a:buClr>
                <a:srgbClr val="0070C0"/>
              </a:buClr>
              <a:buSzPts val="3200"/>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Last Date of Work </a:t>
            </a:r>
          </a:p>
          <a:p>
            <a:pPr marL="457200" indent="-457200" defTabSz="396408">
              <a:buClr>
                <a:srgbClr val="0070C0"/>
              </a:buClr>
              <a:buSzPts val="3200"/>
              <a:buFont typeface="Arial" pitchFamily="34" charset="0"/>
              <a:buChar char="•"/>
              <a:defRPr/>
            </a:pPr>
            <a:endParaRPr lang="en-US" sz="800" dirty="0">
              <a:latin typeface="Arial" panose="020B0604020202020204" pitchFamily="34" charset="0"/>
              <a:cs typeface="Arial" panose="020B0604020202020204" pitchFamily="34" charset="0"/>
            </a:endParaRPr>
          </a:p>
          <a:p>
            <a:pPr marL="457200" indent="-4572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Reduced Benefit </a:t>
            </a:r>
          </a:p>
          <a:p>
            <a:pPr defTabSz="396408">
              <a:buClr>
                <a:srgbClr val="0070C0"/>
              </a:buClr>
              <a:buSzPts val="3200"/>
              <a:defRPr/>
            </a:pPr>
            <a:r>
              <a:rPr lang="en-US" sz="2400" dirty="0">
                <a:latin typeface="Arial" panose="020B0604020202020204" pitchFamily="34" charset="0"/>
                <a:cs typeface="Arial" panose="020B0604020202020204" pitchFamily="34" charset="0"/>
              </a:rPr>
              <a:t>       Election</a:t>
            </a:r>
          </a:p>
          <a:p>
            <a:pPr defTabSz="396408">
              <a:buClr>
                <a:srgbClr val="0070C0"/>
              </a:buClr>
              <a:buSzPts val="3200"/>
              <a:defRPr/>
            </a:pPr>
            <a:endParaRPr lang="en-US" sz="800" dirty="0">
              <a:latin typeface="Arial" panose="020B0604020202020204" pitchFamily="34" charset="0"/>
              <a:cs typeface="Arial" panose="020B0604020202020204" pitchFamily="34" charset="0"/>
            </a:endParaRPr>
          </a:p>
          <a:p>
            <a:pPr marL="342900" indent="-342900" defTabSz="396408">
              <a:buClr>
                <a:srgbClr val="0070C0"/>
              </a:buClr>
              <a:buSzPts val="3200"/>
              <a:buFont typeface="Arial" pitchFamily="34" charset="0"/>
              <a:buChar char="•"/>
              <a:defRPr/>
            </a:pPr>
            <a:r>
              <a:rPr lang="en-US" sz="2400" dirty="0">
                <a:latin typeface="Arial" panose="020B0604020202020204" pitchFamily="34" charset="0"/>
                <a:cs typeface="Arial" panose="020B0604020202020204" pitchFamily="34" charset="0"/>
              </a:rPr>
              <a:t>  Concurrent Retirement</a:t>
            </a:r>
          </a:p>
        </p:txBody>
      </p:sp>
      <p:sp>
        <p:nvSpPr>
          <p:cNvPr id="12" name="Left Arrow 11"/>
          <p:cNvSpPr/>
          <p:nvPr/>
        </p:nvSpPr>
        <p:spPr bwMode="auto">
          <a:xfrm>
            <a:off x="1922336" y="4334933"/>
            <a:ext cx="184549" cy="87526"/>
          </a:xfrm>
          <a:prstGeom prst="lef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TextBox 12"/>
          <p:cNvSpPr txBox="1"/>
          <p:nvPr/>
        </p:nvSpPr>
        <p:spPr>
          <a:xfrm>
            <a:off x="2026034" y="4255585"/>
            <a:ext cx="2523937" cy="246221"/>
          </a:xfrm>
          <a:prstGeom prst="rect">
            <a:avLst/>
          </a:prstGeom>
          <a:noFill/>
        </p:spPr>
        <p:txBody>
          <a:bodyPr wrap="square" rtlCol="0">
            <a:spAutoFit/>
          </a:bodyPr>
          <a:lstStyle/>
          <a:p>
            <a:r>
              <a:rPr lang="en-US" sz="1000" b="1" dirty="0">
                <a:solidFill>
                  <a:srgbClr val="FF0000"/>
                </a:solidFill>
              </a:rPr>
              <a:t>One day past your last day of work</a:t>
            </a:r>
          </a:p>
        </p:txBody>
      </p:sp>
      <p:sp>
        <p:nvSpPr>
          <p:cNvPr id="14" name="Bent-Up Arrow 13"/>
          <p:cNvSpPr/>
          <p:nvPr/>
        </p:nvSpPr>
        <p:spPr bwMode="auto">
          <a:xfrm flipH="1">
            <a:off x="379078" y="5110980"/>
            <a:ext cx="1136025" cy="249547"/>
          </a:xfrm>
          <a:prstGeom prst="ben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Arial" charset="0"/>
            </a:endParaRPr>
          </a:p>
        </p:txBody>
      </p:sp>
      <p:sp>
        <p:nvSpPr>
          <p:cNvPr id="15" name="TextBox 14"/>
          <p:cNvSpPr txBox="1"/>
          <p:nvPr/>
        </p:nvSpPr>
        <p:spPr>
          <a:xfrm>
            <a:off x="1423752" y="5114306"/>
            <a:ext cx="3052663" cy="246221"/>
          </a:xfrm>
          <a:prstGeom prst="rect">
            <a:avLst/>
          </a:prstGeom>
          <a:noFill/>
        </p:spPr>
        <p:txBody>
          <a:bodyPr wrap="square" rtlCol="0">
            <a:spAutoFit/>
          </a:bodyPr>
          <a:lstStyle/>
          <a:p>
            <a:r>
              <a:rPr lang="en-US" sz="1000" b="1" dirty="0">
                <a:solidFill>
                  <a:srgbClr val="FF0000"/>
                </a:solidFill>
              </a:rPr>
              <a:t>Check only if you wish to participate</a:t>
            </a:r>
          </a:p>
        </p:txBody>
      </p:sp>
      <p:sp>
        <p:nvSpPr>
          <p:cNvPr id="16" name="Bent-Up Arrow 15"/>
          <p:cNvSpPr/>
          <p:nvPr/>
        </p:nvSpPr>
        <p:spPr bwMode="auto">
          <a:xfrm flipH="1">
            <a:off x="1744719" y="5955952"/>
            <a:ext cx="240783" cy="161719"/>
          </a:xfrm>
          <a:prstGeom prst="bentUp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rgbClr val="FF0000"/>
              </a:solidFill>
              <a:effectLst/>
              <a:latin typeface="Arial" charset="0"/>
            </a:endParaRPr>
          </a:p>
        </p:txBody>
      </p:sp>
      <p:sp>
        <p:nvSpPr>
          <p:cNvPr id="17" name="TextBox 16"/>
          <p:cNvSpPr txBox="1"/>
          <p:nvPr/>
        </p:nvSpPr>
        <p:spPr>
          <a:xfrm>
            <a:off x="1945455" y="5832737"/>
            <a:ext cx="2546785" cy="400110"/>
          </a:xfrm>
          <a:prstGeom prst="rect">
            <a:avLst/>
          </a:prstGeom>
          <a:noFill/>
        </p:spPr>
        <p:txBody>
          <a:bodyPr wrap="square" rtlCol="0">
            <a:spAutoFit/>
          </a:bodyPr>
          <a:lstStyle/>
          <a:p>
            <a:r>
              <a:rPr lang="en-US" sz="1000" b="1" dirty="0">
                <a:solidFill>
                  <a:srgbClr val="FF0000"/>
                </a:solidFill>
              </a:rPr>
              <a:t>Must retire on the same date </a:t>
            </a:r>
          </a:p>
          <a:p>
            <a:r>
              <a:rPr lang="en-US" sz="1000" b="1" dirty="0">
                <a:solidFill>
                  <a:srgbClr val="FF0000"/>
                </a:solidFill>
              </a:rPr>
              <a:t>from both systems, if applicable</a:t>
            </a:r>
          </a:p>
        </p:txBody>
      </p:sp>
    </p:spTree>
    <p:extLst>
      <p:ext uri="{BB962C8B-B14F-4D97-AF65-F5344CB8AC3E}">
        <p14:creationId xmlns:p14="http://schemas.microsoft.com/office/powerpoint/2010/main" val="282694886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CF40033-4F5A-4D4E-BD13-4B8BAB3D1702}"/>
              </a:ext>
            </a:extLst>
          </p:cNvPr>
          <p:cNvPicPr>
            <a:picLocks noChangeAspect="1"/>
          </p:cNvPicPr>
          <p:nvPr/>
        </p:nvPicPr>
        <p:blipFill>
          <a:blip r:embed="rId3"/>
          <a:srcRect/>
          <a:stretch/>
        </p:blipFill>
        <p:spPr>
          <a:xfrm>
            <a:off x="421595" y="1179803"/>
            <a:ext cx="4122949" cy="5339365"/>
          </a:xfrm>
          <a:prstGeom prst="rect">
            <a:avLst/>
          </a:prstGeom>
          <a:noFill/>
          <a:ln w="9525">
            <a:solidFill>
              <a:schemeClr val="tx1"/>
            </a:solidFill>
            <a:miter lim="800000"/>
            <a:headEnd/>
            <a:tailEnd/>
          </a:ln>
        </p:spPr>
      </p:pic>
      <p:sp>
        <p:nvSpPr>
          <p:cNvPr id="248833" name="Rectangle 2"/>
          <p:cNvSpPr>
            <a:spLocks noChangeArrowheads="1"/>
          </p:cNvSpPr>
          <p:nvPr/>
        </p:nvSpPr>
        <p:spPr bwMode="auto">
          <a:xfrm>
            <a:off x="4522802" y="1020234"/>
            <a:ext cx="4567409" cy="1219200"/>
          </a:xfrm>
          <a:prstGeom prst="rect">
            <a:avLst/>
          </a:prstGeom>
          <a:noFill/>
          <a:ln w="9525">
            <a:noFill/>
            <a:miter lim="800000"/>
            <a:headEnd/>
            <a:tailEnd/>
          </a:ln>
        </p:spPr>
        <p:txBody>
          <a:bodyPr anchor="ctr"/>
          <a:lstStyle/>
          <a:p>
            <a:pPr defTabSz="396408">
              <a:defRPr/>
            </a:pPr>
            <a:r>
              <a:rPr lang="en-US" sz="3200" b="1" dirty="0">
                <a:solidFill>
                  <a:schemeClr val="accent1">
                    <a:lumMod val="75000"/>
                  </a:schemeClr>
                </a:solidFill>
                <a:latin typeface="Arial" panose="020B0604020202020204" pitchFamily="34" charset="0"/>
                <a:cs typeface="Arial" panose="020B0604020202020204" pitchFamily="34" charset="0"/>
              </a:rPr>
              <a:t>Defined Benefit Election</a:t>
            </a:r>
          </a:p>
        </p:txBody>
      </p:sp>
      <p:sp>
        <p:nvSpPr>
          <p:cNvPr id="18435" name="Rectangle 6"/>
          <p:cNvSpPr>
            <a:spLocks noChangeArrowheads="1"/>
          </p:cNvSpPr>
          <p:nvPr/>
        </p:nvSpPr>
        <p:spPr bwMode="auto">
          <a:xfrm>
            <a:off x="4582071" y="1915577"/>
            <a:ext cx="4951412" cy="575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51435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defTabSz="395288"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eaLnBrk="1" hangingPunct="1">
              <a:lnSpc>
                <a:spcPct val="100000"/>
              </a:lnSpc>
              <a:buClr>
                <a:srgbClr val="0070C0"/>
              </a:buClr>
              <a:buFont typeface="Wingdings" pitchFamily="2" charset="2"/>
              <a:buChar char="Ø"/>
            </a:pPr>
            <a:endParaRPr lang="en-US" altLang="en-US" sz="2400" dirty="0">
              <a:solidFill>
                <a:schemeClr val="tx1"/>
              </a:solidFill>
              <a:latin typeface="Tahoma" pitchFamily="34" charset="0"/>
            </a:endParaRPr>
          </a:p>
          <a:p>
            <a:pPr eaLnBrk="1" hangingPunct="1">
              <a:lnSpc>
                <a:spcPct val="100000"/>
              </a:lnSpc>
              <a:spcBef>
                <a:spcPts val="600"/>
              </a:spcBef>
              <a:buClr>
                <a:srgbClr val="0070C0"/>
              </a:buClr>
            </a:pPr>
            <a:r>
              <a:rPr lang="en-US" altLang="en-US" sz="2400" dirty="0">
                <a:solidFill>
                  <a:srgbClr val="000000"/>
                </a:solidFill>
              </a:rPr>
              <a:t>Member-Only</a:t>
            </a:r>
          </a:p>
          <a:p>
            <a:pPr eaLnBrk="1" hangingPunct="1">
              <a:lnSpc>
                <a:spcPct val="100000"/>
              </a:lnSpc>
              <a:spcBef>
                <a:spcPts val="600"/>
              </a:spcBef>
              <a:buClr>
                <a:srgbClr val="0070C0"/>
              </a:buClr>
              <a:buFontTx/>
              <a:buNone/>
            </a:pPr>
            <a:r>
              <a:rPr lang="en-US" altLang="en-US" sz="2400" dirty="0">
                <a:solidFill>
                  <a:srgbClr val="000000"/>
                </a:solidFill>
              </a:rPr>
              <a:t>     or</a:t>
            </a:r>
          </a:p>
          <a:p>
            <a:pPr eaLnBrk="1" hangingPunct="1">
              <a:lnSpc>
                <a:spcPct val="100000"/>
              </a:lnSpc>
              <a:spcBef>
                <a:spcPts val="600"/>
              </a:spcBef>
              <a:buClr>
                <a:srgbClr val="0070C0"/>
              </a:buClr>
            </a:pPr>
            <a:r>
              <a:rPr lang="en-US" altLang="en-US" sz="2400" dirty="0">
                <a:solidFill>
                  <a:srgbClr val="000000"/>
                </a:solidFill>
              </a:rPr>
              <a:t>Modified option</a:t>
            </a:r>
          </a:p>
          <a:p>
            <a:pPr lvl="2" indent="0" eaLnBrk="1" hangingPunct="1">
              <a:lnSpc>
                <a:spcPct val="100000"/>
              </a:lnSpc>
              <a:spcBef>
                <a:spcPts val="600"/>
              </a:spcBef>
              <a:buClr>
                <a:srgbClr val="0070C0"/>
              </a:buClr>
              <a:buFont typeface="Arial" charset="0"/>
              <a:buNone/>
            </a:pPr>
            <a:r>
              <a:rPr lang="en-US" altLang="en-US" sz="2400" b="1" dirty="0">
                <a:solidFill>
                  <a:srgbClr val="FF0000"/>
                </a:solidFill>
              </a:rPr>
              <a:t>1. </a:t>
            </a:r>
            <a:r>
              <a:rPr lang="en-US" altLang="en-US" sz="2400" dirty="0">
                <a:solidFill>
                  <a:schemeClr val="tx1"/>
                </a:solidFill>
              </a:rPr>
              <a:t>Pre-elected</a:t>
            </a:r>
          </a:p>
          <a:p>
            <a:pPr lvl="2" indent="0" eaLnBrk="1" hangingPunct="1">
              <a:lnSpc>
                <a:spcPct val="100000"/>
              </a:lnSpc>
              <a:spcBef>
                <a:spcPts val="600"/>
              </a:spcBef>
              <a:buClr>
                <a:srgbClr val="0070C0"/>
              </a:buClr>
              <a:buFont typeface="Arial" charset="0"/>
              <a:buNone/>
            </a:pPr>
            <a:r>
              <a:rPr lang="en-US" altLang="en-US" sz="2400" b="1" dirty="0">
                <a:solidFill>
                  <a:srgbClr val="FF0000"/>
                </a:solidFill>
              </a:rPr>
              <a:t>2. </a:t>
            </a:r>
            <a:r>
              <a:rPr lang="en-US" altLang="en-US" sz="2400" dirty="0">
                <a:solidFill>
                  <a:schemeClr val="tx1"/>
                </a:solidFill>
              </a:rPr>
              <a:t>At retirement*</a:t>
            </a:r>
          </a:p>
          <a:p>
            <a:pPr eaLnBrk="1" hangingPunct="1">
              <a:lnSpc>
                <a:spcPct val="100000"/>
              </a:lnSpc>
              <a:buClr>
                <a:srgbClr val="7DC242"/>
              </a:buClr>
              <a:buFontTx/>
              <a:buNone/>
            </a:pPr>
            <a:endParaRPr lang="en-US" altLang="en-US" sz="2400" dirty="0">
              <a:solidFill>
                <a:schemeClr val="tx1"/>
              </a:solidFill>
              <a:latin typeface="Tahoma" pitchFamily="34" charset="0"/>
            </a:endParaRPr>
          </a:p>
          <a:p>
            <a:pPr eaLnBrk="1" hangingPunct="1">
              <a:lnSpc>
                <a:spcPct val="100000"/>
              </a:lnSpc>
              <a:buClr>
                <a:srgbClr val="7DC242"/>
              </a:buClr>
              <a:buFontTx/>
              <a:buNone/>
            </a:pPr>
            <a:r>
              <a:rPr lang="en-US" altLang="en-US" sz="2400" dirty="0">
                <a:solidFill>
                  <a:srgbClr val="0070C0"/>
                </a:solidFill>
              </a:rPr>
              <a:t>*Attach birth date verification</a:t>
            </a:r>
          </a:p>
        </p:txBody>
      </p:sp>
      <p:sp>
        <p:nvSpPr>
          <p:cNvPr id="18437" name="Right Arrow 2"/>
          <p:cNvSpPr>
            <a:spLocks noChangeArrowheads="1"/>
          </p:cNvSpPr>
          <p:nvPr/>
        </p:nvSpPr>
        <p:spPr bwMode="auto">
          <a:xfrm>
            <a:off x="404560" y="2269465"/>
            <a:ext cx="365125" cy="91016"/>
          </a:xfrm>
          <a:prstGeom prst="rightArrow">
            <a:avLst>
              <a:gd name="adj1" fmla="val 50000"/>
              <a:gd name="adj2" fmla="val 50146"/>
            </a:avLst>
          </a:prstGeom>
          <a:solidFill>
            <a:srgbClr val="FF0000"/>
          </a:solidFill>
          <a:ln w="9525" algn="ctr">
            <a:solidFill>
              <a:srgbClr val="FF0000"/>
            </a:solidFill>
            <a:round/>
            <a:headEnd/>
            <a:tailEnd/>
          </a:ln>
        </p:spPr>
        <p:txBody>
          <a:bodyPr/>
          <a:lstStyle>
            <a:lvl1pPr eaLnBrk="0" hangingPunct="0">
              <a:lnSpc>
                <a:spcPct val="110000"/>
              </a:lnSpc>
              <a:spcBef>
                <a:spcPct val="20000"/>
              </a:spcBef>
              <a:buFont typeface="Arial" charset="0"/>
              <a:buChar char="•"/>
              <a:defRPr sz="2000">
                <a:solidFill>
                  <a:srgbClr val="404040"/>
                </a:solidFill>
                <a:latin typeface="Arial" charset="0"/>
                <a:ea typeface="MS PGothic" pitchFamily="34" charset="-128"/>
                <a:cs typeface="Arial" charset="0"/>
              </a:defRPr>
            </a:lvl1pPr>
            <a:lvl2pPr marL="417513" indent="-160338" eaLnBrk="0" hangingPunct="0">
              <a:lnSpc>
                <a:spcPct val="110000"/>
              </a:lnSpc>
              <a:spcBef>
                <a:spcPct val="20000"/>
              </a:spcBef>
              <a:buFont typeface="Arial" charset="0"/>
              <a:buChar char="–"/>
              <a:defRPr>
                <a:solidFill>
                  <a:srgbClr val="404040"/>
                </a:solidFill>
                <a:latin typeface="Arial" charset="0"/>
                <a:ea typeface="MS PGothic" pitchFamily="34" charset="-128"/>
                <a:cs typeface="Arial" charset="0"/>
              </a:defRPr>
            </a:lvl2pPr>
            <a:lvl3pPr marL="641350" indent="-127000" eaLnBrk="0" hangingPunct="0">
              <a:lnSpc>
                <a:spcPct val="110000"/>
              </a:lnSpc>
              <a:spcBef>
                <a:spcPct val="20000"/>
              </a:spcBef>
              <a:buFont typeface="Arial" charset="0"/>
              <a:buChar char="•"/>
              <a:defRPr sz="1600">
                <a:solidFill>
                  <a:srgbClr val="404040"/>
                </a:solidFill>
                <a:latin typeface="Arial" charset="0"/>
                <a:ea typeface="MS PGothic" pitchFamily="34" charset="-128"/>
                <a:cs typeface="Arial" charset="0"/>
              </a:defRPr>
            </a:lvl3pPr>
            <a:lvl4pPr marL="898525"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4pPr>
            <a:lvl5pPr marL="1155700" indent="-127000" eaLnBrk="0" hangingPunct="0">
              <a:lnSpc>
                <a:spcPct val="110000"/>
              </a:lnSpc>
              <a:spcBef>
                <a:spcPct val="20000"/>
              </a:spcBef>
              <a:buFont typeface="Arial" charset="0"/>
              <a:buChar char="»"/>
              <a:defRPr sz="1300">
                <a:solidFill>
                  <a:srgbClr val="404040"/>
                </a:solidFill>
                <a:latin typeface="Arial" charset="0"/>
                <a:ea typeface="MS PGothic" pitchFamily="34" charset="-128"/>
                <a:cs typeface="Arial" charset="0"/>
              </a:defRPr>
            </a:lvl5pPr>
            <a:lvl6pPr marL="16129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6pPr>
            <a:lvl7pPr marL="20701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7pPr>
            <a:lvl8pPr marL="25273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8pPr>
            <a:lvl9pPr marL="2984500" indent="-127000" eaLnBrk="0" fontAlgn="base" hangingPunct="0">
              <a:lnSpc>
                <a:spcPct val="110000"/>
              </a:lnSpc>
              <a:spcBef>
                <a:spcPct val="20000"/>
              </a:spcBef>
              <a:spcAft>
                <a:spcPct val="0"/>
              </a:spcAft>
              <a:buFont typeface="Arial" charset="0"/>
              <a:buChar char="»"/>
              <a:defRPr sz="1300">
                <a:solidFill>
                  <a:srgbClr val="404040"/>
                </a:solidFill>
                <a:latin typeface="Arial" charset="0"/>
                <a:ea typeface="MS PGothic" pitchFamily="34" charset="-128"/>
                <a:cs typeface="Arial" charset="0"/>
              </a:defRPr>
            </a:lvl9pPr>
          </a:lstStyle>
          <a:p>
            <a:pPr defTabSz="914400" eaLnBrk="1" hangingPunct="1">
              <a:lnSpc>
                <a:spcPct val="100000"/>
              </a:lnSpc>
              <a:spcBef>
                <a:spcPct val="0"/>
              </a:spcBef>
              <a:buFontTx/>
              <a:buNone/>
            </a:pPr>
            <a:endParaRPr lang="en-US" altLang="en-US" sz="1800" b="1">
              <a:solidFill>
                <a:schemeClr val="tx1"/>
              </a:solidFill>
            </a:endParaRPr>
          </a:p>
        </p:txBody>
      </p:sp>
      <p:sp>
        <p:nvSpPr>
          <p:cNvPr id="18438" name="TextBox 3"/>
          <p:cNvSpPr txBox="1">
            <a:spLocks noChangeArrowheads="1"/>
          </p:cNvSpPr>
          <p:nvPr/>
        </p:nvSpPr>
        <p:spPr bwMode="auto">
          <a:xfrm>
            <a:off x="-69156" y="2077136"/>
            <a:ext cx="609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000" b="1" dirty="0">
                <a:solidFill>
                  <a:srgbClr val="FF0000"/>
                </a:solidFill>
              </a:rPr>
              <a:t>Check one</a:t>
            </a:r>
          </a:p>
        </p:txBody>
      </p:sp>
      <p:sp>
        <p:nvSpPr>
          <p:cNvPr id="18439" name="TextBox 5"/>
          <p:cNvSpPr txBox="1">
            <a:spLocks noChangeArrowheads="1"/>
          </p:cNvSpPr>
          <p:nvPr/>
        </p:nvSpPr>
        <p:spPr bwMode="auto">
          <a:xfrm>
            <a:off x="533334" y="2468896"/>
            <a:ext cx="457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1</a:t>
            </a:r>
          </a:p>
        </p:txBody>
      </p:sp>
      <p:sp>
        <p:nvSpPr>
          <p:cNvPr id="18440" name="TextBox 6"/>
          <p:cNvSpPr txBox="1">
            <a:spLocks noChangeArrowheads="1"/>
          </p:cNvSpPr>
          <p:nvPr/>
        </p:nvSpPr>
        <p:spPr bwMode="auto">
          <a:xfrm>
            <a:off x="533334" y="3054136"/>
            <a:ext cx="457200" cy="40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1400" b="1" dirty="0">
                <a:solidFill>
                  <a:srgbClr val="FF0000"/>
                </a:solidFill>
              </a:rPr>
              <a:t>2</a:t>
            </a:r>
          </a:p>
        </p:txBody>
      </p:sp>
    </p:spTree>
    <p:extLst>
      <p:ext uri="{BB962C8B-B14F-4D97-AF65-F5344CB8AC3E}">
        <p14:creationId xmlns:p14="http://schemas.microsoft.com/office/powerpoint/2010/main" val="189740580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pplication Roundtable (optional) - StandardForma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TRSInternal_10x7" id="{7C618364-CB41-1042-AD8F-EAC2E4515AAC}" vid="{FA4E5924-96D3-AD47-A405-CC5E88B0088E}"/>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TRSInternal_10x7" id="{7C618364-CB41-1042-AD8F-EAC2E4515AAC}" vid="{AA55DA31-0A2A-2749-91C9-D31F1D292DFD}"/>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TRSInternal_10x7" id="{7C618364-CB41-1042-AD8F-EAC2E4515AAC}" vid="{8EEB8D0A-CFFD-7948-8478-D7B1E698AFD8}"/>
    </a:ext>
  </a:ext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TRSInternal_10x7" id="{7C618364-CB41-1042-AD8F-EAC2E4515AAC}" vid="{8B19EF8C-1BCC-684E-BC80-46B2016DBEAB}"/>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lSTRSInternal_10x7" id="{7C618364-CB41-1042-AD8F-EAC2E4515AAC}" vid="{A3B21A5C-0972-A349-A3D1-BE8982E5FC8D}"/>
    </a:ext>
  </a:extLst>
</a:theme>
</file>

<file path=ppt/theme/theme7.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0DFFB4C7294348A6BF8F216989C121" ma:contentTypeVersion="15" ma:contentTypeDescription="Create a new document." ma:contentTypeScope="" ma:versionID="26c7274d8e30ad03b220b6b9a43e7035">
  <xsd:schema xmlns:xsd="http://www.w3.org/2001/XMLSchema" xmlns:xs="http://www.w3.org/2001/XMLSchema" xmlns:p="http://schemas.microsoft.com/office/2006/metadata/properties" xmlns:ns2="e5b4fa3f-e97b-4786-a085-858623f83f36" xmlns:ns3="d5aee3cc-3b4e-4327-ab27-9b44020fdee2" targetNamespace="http://schemas.microsoft.com/office/2006/metadata/properties" ma:root="true" ma:fieldsID="ec3b248d4894161171e22ff75e558a4b" ns2:_="" ns3:_="">
    <xsd:import namespace="e5b4fa3f-e97b-4786-a085-858623f83f36"/>
    <xsd:import namespace="d5aee3cc-3b4e-4327-ab27-9b44020fde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b4fa3f-e97b-4786-a085-858623f83f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442140a-7d9e-4dd4-9400-63f9f87dbc1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aee3cc-3b4e-4327-ab27-9b44020fdee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0972207-9144-48f8-bce6-b5e4e734bc4c}" ma:internalName="TaxCatchAll" ma:showField="CatchAllData" ma:web="d5aee3cc-3b4e-4327-ab27-9b44020fde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5b4fa3f-e97b-4786-a085-858623f83f36">
      <Terms xmlns="http://schemas.microsoft.com/office/infopath/2007/PartnerControls"/>
    </lcf76f155ced4ddcb4097134ff3c332f>
    <TaxCatchAll xmlns="d5aee3cc-3b4e-4327-ab27-9b44020fdee2" xsi:nil="true"/>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DF43E89C-484A-496D-9758-A08D40571BED}"/>
</file>

<file path=customXml/itemProps2.xml><?xml version="1.0" encoding="utf-8"?>
<ds:datastoreItem xmlns:ds="http://schemas.openxmlformats.org/officeDocument/2006/customXml" ds:itemID="{9A017939-2266-4AB2-A07B-A24DD5E6C4A6}">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e5b4fa3f-e97b-4786-a085-858623f83f36"/>
    <ds:schemaRef ds:uri="http://www.w3.org/XML/1998/namespace"/>
    <ds:schemaRef ds:uri="http://purl.org/dc/elements/1.1/"/>
  </ds:schemaRefs>
</ds:datastoreItem>
</file>

<file path=customXml/itemProps3.xml><?xml version="1.0" encoding="utf-8"?>
<ds:datastoreItem xmlns:ds="http://schemas.openxmlformats.org/officeDocument/2006/customXml" ds:itemID="{7E323E09-F9FD-4D8E-8613-4F266E846806}"/>
</file>

<file path=docProps/app.xml><?xml version="1.0" encoding="utf-8"?>
<Properties xmlns="http://schemas.openxmlformats.org/officeDocument/2006/extended-properties" xmlns:vt="http://schemas.openxmlformats.org/officeDocument/2006/docPropsVTypes">
  <Template>Application Roundtable (optional) - StandardFormat</Template>
  <TotalTime>708</TotalTime>
  <Words>1515</Words>
  <Application>Microsoft Office PowerPoint</Application>
  <PresentationFormat>On-screen Show (4:3)</PresentationFormat>
  <Paragraphs>274</Paragraphs>
  <Slides>27</Slides>
  <Notes>26</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27</vt:i4>
      </vt:variant>
    </vt:vector>
  </HeadingPairs>
  <TitlesOfParts>
    <vt:vector size="39" baseType="lpstr">
      <vt:lpstr>Arial</vt:lpstr>
      <vt:lpstr>Calibri</vt:lpstr>
      <vt:lpstr>Calibri Light</vt:lpstr>
      <vt:lpstr>Tahoma</vt:lpstr>
      <vt:lpstr>Wingdings</vt:lpstr>
      <vt:lpstr>Application Roundtable (optional) - StandardFormat</vt:lpstr>
      <vt:lpstr>4_Custom Design</vt:lpstr>
      <vt:lpstr>Custom Design</vt:lpstr>
      <vt:lpstr>1_Custom Design</vt:lpstr>
      <vt:lpstr>2_Custom Design</vt:lpstr>
      <vt:lpstr>3_Custom Design</vt:lpstr>
      <vt:lpstr>Office Theme</vt:lpstr>
      <vt:lpstr>Paper Service Retirement Application Demonstration</vt:lpstr>
      <vt:lpstr>Trust    ,  not impersonators. </vt:lpstr>
      <vt:lpstr>Trust    ,  not impersonators. </vt:lpstr>
      <vt:lpstr>Applying for Service Retirement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CalSTRS Resources</vt:lpstr>
      <vt:lpstr>PowerPoint Presentation</vt:lpstr>
      <vt:lpstr>PowerPoint Presentation</vt:lpstr>
    </vt:vector>
  </TitlesOfParts>
  <Company>CalSTRS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Roundtable  Group Session</dc:title>
  <dc:creator>Lauren Welt;CalSTRS - RR</dc:creator>
  <cp:lastModifiedBy>James Doak</cp:lastModifiedBy>
  <cp:revision>84</cp:revision>
  <dcterms:created xsi:type="dcterms:W3CDTF">2017-09-18T21:21:36Z</dcterms:created>
  <dcterms:modified xsi:type="dcterms:W3CDTF">2024-06-28T15:20:18Z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0x010100630DFFB4C7294348A6BF8F216989C121</vt:lpwstr>
  </property>
  <property fmtid="{D5CDD505-2E9C-101B-9397-08002B2CF9AE}" pid="3" name="ArticulateGUID">
    <vt:lpwstr>E625FD30-A096-4B98-9D63-DB9E68D5D6DA</vt:lpwstr>
  </property>
  <property fmtid="{D5CDD505-2E9C-101B-9397-08002B2CF9AE}" pid="4" name="ArticulatePath">
    <vt:lpwstr>Application Roundtable Paper 2020  - StandardFormat (003)</vt:lpwstr>
  </property>
  <property fmtid="{D5CDD505-2E9C-101B-9397-08002B2CF9AE}" pid="5" name="Order">
    <vt:r8>100</vt:r8>
  </property>
  <property fmtid="{D5CDD505-2E9C-101B-9397-08002B2CF9AE}" pid="6" name="MediaServiceImageTags">
    <vt:lpwstr/>
  </property>
</Properties>
</file>